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7" r:id="rId5"/>
    <p:sldId id="272" r:id="rId6"/>
    <p:sldId id="277" r:id="rId7"/>
    <p:sldId id="278" r:id="rId8"/>
    <p:sldId id="279" r:id="rId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3" autoAdjust="0"/>
    <p:restoredTop sz="94280" autoAdjust="0"/>
  </p:normalViewPr>
  <p:slideViewPr>
    <p:cSldViewPr>
      <p:cViewPr varScale="1">
        <p:scale>
          <a:sx n="72" d="100"/>
          <a:sy n="72" d="100"/>
        </p:scale>
        <p:origin x="90" y="66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5/3/2018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5/3/2018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common theme is making extremely complicated problems less complicated; lawyers as problem-solvers; can’t be afraid of a steep learning curve </a:t>
            </a:r>
            <a:r>
              <a:rPr lang="en-US"/>
              <a:t>and interdisciplinary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1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-304800"/>
            <a:ext cx="8305798" cy="33528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Partnerships in Service of Distressed Neighborhoods: Law School Community Development Clinics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0396" y="3200400"/>
            <a:ext cx="8458200" cy="16002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Center for Community Progress </a:t>
            </a:r>
          </a:p>
          <a:p>
            <a:pPr algn="ctr"/>
            <a:r>
              <a:rPr lang="en-US" dirty="0"/>
              <a:t>Reclaiming Vacant Properties Conference</a:t>
            </a:r>
          </a:p>
          <a:p>
            <a:pPr algn="ctr"/>
            <a:r>
              <a:rPr lang="en-US" dirty="0"/>
              <a:t>May 16, 2018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Ann Eisenberg</a:t>
            </a:r>
          </a:p>
          <a:p>
            <a:pPr algn="ctr"/>
            <a:r>
              <a:rPr lang="en-US" dirty="0"/>
              <a:t>University of South Carolina School of Law</a:t>
            </a: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C75D7D2-0953-4A1C-9C02-9518498C20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2" y="278067"/>
            <a:ext cx="8979999" cy="5894134"/>
          </a:xfrm>
        </p:spPr>
      </p:pic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85070-AA85-4886-9377-B2085F166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3AC4FA-9CB2-45E0-9BA6-4D8A97578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12" y="338271"/>
            <a:ext cx="4751243" cy="6148668"/>
          </a:xfrm>
        </p:spPr>
      </p:pic>
    </p:spTree>
    <p:extLst>
      <p:ext uri="{BB962C8B-B14F-4D97-AF65-F5344CB8AC3E}">
        <p14:creationId xmlns:p14="http://schemas.microsoft.com/office/powerpoint/2010/main" val="148225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0B4B3-EA63-4E26-AB03-F6C43FA90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333884-4548-42D2-A998-7239DD0E50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7826" y="1143000"/>
            <a:ext cx="5130170" cy="388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5FA24D-8137-4F61-A874-F7B818BD5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6412" y="1143000"/>
            <a:ext cx="4267200" cy="387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7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84376-EB08-4DD8-8854-D6BC23D18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0A8BAE-6965-49E9-96B2-4E01F15923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3" t="22035" r="8051" b="10169"/>
          <a:stretch/>
        </p:blipFill>
        <p:spPr>
          <a:xfrm>
            <a:off x="1827212" y="852487"/>
            <a:ext cx="8244842" cy="5153025"/>
          </a:xfrm>
        </p:spPr>
      </p:pic>
    </p:spTree>
    <p:extLst>
      <p:ext uri="{BB962C8B-B14F-4D97-AF65-F5344CB8AC3E}">
        <p14:creationId xmlns:p14="http://schemas.microsoft.com/office/powerpoint/2010/main" val="78809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4873beb7-5857-4685-be1f-d57550cc96cc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46</TotalTime>
  <Words>60</Words>
  <Application>Microsoft Office PowerPoint</Application>
  <PresentationFormat>Custom</PresentationFormat>
  <Paragraphs>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Euphemia</vt:lpstr>
      <vt:lpstr>Serenity 16x9</vt:lpstr>
      <vt:lpstr>Partnerships in Service of Distressed Neighborhoods: Law School Community Development Clinics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EISENBERG, ANN</dc:creator>
  <cp:lastModifiedBy>EISENBERG, ANN</cp:lastModifiedBy>
  <cp:revision>9</cp:revision>
  <dcterms:created xsi:type="dcterms:W3CDTF">2018-04-17T17:24:41Z</dcterms:created>
  <dcterms:modified xsi:type="dcterms:W3CDTF">2018-05-03T15:02:07Z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