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bin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bin"/>
              <a:buNone/>
              <a:defRPr sz="4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+ bullets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2636" y="549089"/>
            <a:ext cx="8047182" cy="4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42636" y="1008530"/>
            <a:ext cx="8047182" cy="352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7820" algn="l" rtl="0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8F7D68"/>
              </a:buClr>
              <a:buSzPts val="1720"/>
              <a:buFont typeface="Arial"/>
              <a:buChar char="•"/>
              <a:defRPr sz="1720" b="0" i="0" u="none" strike="noStrike" cap="none">
                <a:solidFill>
                  <a:srgbClr val="8F7D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506875" y="2227650"/>
            <a:ext cx="7937400" cy="24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1"/>
              <a:t>Two Coalitions of the Willing: </a:t>
            </a:r>
            <a:endParaRPr sz="3600" b="1"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/>
              <a:t>How Memphis and Cleveland are</a:t>
            </a:r>
            <a:endParaRPr sz="36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/>
              <a:t>Redefining Collaboration to Eliminate Property Blight</a:t>
            </a:r>
            <a:endParaRPr sz="36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30"/>
              <a:buFont typeface="Cabin"/>
              <a:buNone/>
            </a:pPr>
            <a:endParaRPr sz="6030" b="1"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56788"/>
            <a:ext cx="2541723" cy="134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325" y="5721975"/>
            <a:ext cx="2788676" cy="7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1725" y="5611350"/>
            <a:ext cx="1755375" cy="9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7075" y="5611350"/>
            <a:ext cx="2040199" cy="9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Staff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Physical Location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Greatest Challenges?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Greatest Accomplishments?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 dirty="0"/>
              <a:t>What this means for YOU?</a:t>
            </a:r>
            <a:endParaRPr sz="6000" b="1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We Are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965475"/>
            <a:ext cx="8229600" cy="5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Kermit Lind: Clinical Professor Emeritus, Cleveland Marshall College of Law</a:t>
            </a: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Danny Schaffzin: Co-Director of Neighborhood Preservation Clinic and Associate Professor of Law, Cecil C. Humphreys School of Law</a:t>
            </a: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Frank Ford: Senior Policy Advisor, Thriving Communities Institute at the Western Reserve Land Conservancy (VAPAC Coordinator)</a:t>
            </a: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Brittany Williams: Neighborhood Preservation Clinic Staff Attorney, City of Memphis (BEST Coordinator)</a:t>
            </a:r>
            <a:endParaRPr sz="2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/>
              <a:t>Goal &amp; Outline of Session</a:t>
            </a:r>
            <a:endParaRPr sz="44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131050"/>
            <a:ext cx="8229600" cy="5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4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Will discuss the following for each coalition of the willing: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Context &amp; Origination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or Function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Chair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Location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Greatest Challenges?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Greatest Accomplishments?</a:t>
            </a:r>
            <a:endParaRPr sz="1800">
              <a:solidFill>
                <a:srgbClr val="000000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Context &amp; Origination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Purpose or Function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Members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Operations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Chair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6000"/>
              <a:t>Funding</a:t>
            </a:r>
            <a:endParaRPr sz="6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(4:3)</PresentationFormat>
  <Paragraphs>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Cabin</vt:lpstr>
      <vt:lpstr>Arial</vt:lpstr>
      <vt:lpstr>Calibri</vt:lpstr>
      <vt:lpstr>Office Theme</vt:lpstr>
      <vt:lpstr>Two Coalitions of the Willing:  How Memphis and Cleveland are Redefining Collaboration to Eliminate Property Blight </vt:lpstr>
      <vt:lpstr>Who We Are</vt:lpstr>
      <vt:lpstr>Goal &amp; Outline of Session</vt:lpstr>
      <vt:lpstr>Context &amp; Origination</vt:lpstr>
      <vt:lpstr>Purpose or Function</vt:lpstr>
      <vt:lpstr>Members</vt:lpstr>
      <vt:lpstr>Operations</vt:lpstr>
      <vt:lpstr>Chair</vt:lpstr>
      <vt:lpstr>Funding</vt:lpstr>
      <vt:lpstr>Staff</vt:lpstr>
      <vt:lpstr>Physical Location</vt:lpstr>
      <vt:lpstr>Greatest Challenges?</vt:lpstr>
      <vt:lpstr>Greatest Accomplishments?</vt:lpstr>
      <vt:lpstr>What this means for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Coalitions of the Willing:  How Memphis and Cleveland are Redefining Collaboration to Eliminate Property Blight </dc:title>
  <cp:lastModifiedBy>Austin Harrison</cp:lastModifiedBy>
  <cp:revision>1</cp:revision>
  <dcterms:modified xsi:type="dcterms:W3CDTF">2018-05-08T13:49:13Z</dcterms:modified>
</cp:coreProperties>
</file>