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9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7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D7CD0-767F-6F41-B987-3FDE206F2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6107E4-7410-4341-9534-7F175F2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1166-4C16-B74F-9402-BD698F91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EAE07-78BC-4E46-8C53-46C42865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AB570-09DB-914B-8EA1-712979E8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FE6AD-20AE-6549-8D94-142A5CE8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6613D0-F72E-A747-BC1C-AA6D4078D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7B6E7D-E211-9C49-9E98-7C2EE8DF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E6D23-0B3F-D145-A18D-8D8DC3D8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576658-F679-F04A-9540-701D65AA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41798D-0052-B74F-BAE2-0EFDAB772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7D8A89-DECF-854E-A347-81BCD8C92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F9F8C-6040-484C-8066-ABA395B3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55A4A-EE44-554E-A244-E26B7D7E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9D93E-7819-F348-8AEA-718F1375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0F889-E0A8-C149-95A6-DFC60CD2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4828C5-B5B4-F24B-9568-4DBE2E0B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0E7EF-8CC6-CA4A-A6C5-98888900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8D115-C53F-5D4B-95C3-21F20863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593B8-9A4F-4E4F-9284-76AB89ED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30CC1-612F-AC43-AA9B-F1859BD3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34A034-0EE3-8448-9F20-D726A7B2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E5289F-75C3-DB49-BE88-7E8A5D1A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7BD3BF-40CD-6244-9E4F-1BCC367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3F75B9-5BF4-F54D-9C40-34897562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6E621-FF68-2D48-86D0-BA4B8E81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FBAF4-57B0-3A41-9C57-C37870CDE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6286F-67AE-D441-9705-25841F0B2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022C4F-65BC-2B49-AD28-0557AFA0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D5BD8E-3342-1642-AED5-14E829D8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E73F69-20CA-1B48-87CD-7ED17F0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001FC-7588-D047-9D43-4367EAEC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C46718-9C5A-6446-AA3E-42308416C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60BE4-F8FB-AE42-A14C-FF327E70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281EE1-44F9-1849-A37E-2195ED109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505B04-62DA-F842-B4CB-795F7536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DB8B84-FC79-3F4B-97D1-0EAC86AC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D30CD7-F558-9544-B0D6-35C9FD0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3FF539-A419-8B45-A97A-7D06F73E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1A0CE-BF5A-774D-AB4E-1AA94208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EA7F5E-3886-6A4A-810D-8C53EB49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1E56B-14E4-124A-92AC-093A41AB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4246D4-61A2-884B-90F6-0D6395E0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FC2AFA-946A-AC4C-A6BE-CB708A16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AE3BB0-0836-994D-A80A-F6D21F0F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4C62F3-C08E-2446-9674-E672BD1F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DE694-53DE-8447-85B0-B632C016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BEE84-3A3C-DC44-8CC3-41A46E71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B63996-9E17-AB4E-B84D-29D5AD71C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0E0238-70D4-8C4B-9345-D2E62A6D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A37ADA-25BB-E84B-AE71-939F53C4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4ADBB5-0A7E-1A44-8581-C8CA0E3E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96718-C012-AD4D-99D4-C3A6B8BC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437780-DD9A-8740-AD28-ACB91D381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04E83D-C2F5-9F4A-B9CB-D9E8A0DB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40AD3B-A2CE-D14D-9431-1B88D27D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C609B2-3D08-3941-BFAB-4782AFFF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1502BE-66C7-6848-8147-7715D6AE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449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E6590-0975-F842-8110-C0F7AA7D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7E2D91-6E5B-A249-A545-40E1B62D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5C46FA-3FE0-7345-8DA1-A13EA525B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A64A-FA0A-6B45-BBA6-5593C6A190E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58CC5-7FF9-D54F-9F11-711422291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E5CDE9-D103-5F47-8D80-A088BE38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04A1-6868-464B-9006-0A4DA360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tiff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tiff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2215B5-83BA-D04E-B18E-18A29044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95"/>
            <a:ext cx="12191989" cy="8131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1512D-6DF9-494E-89EC-04D867BD2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971"/>
            <a:ext cx="4228715" cy="30664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buildings and commercial properties</a:t>
            </a:r>
          </a:p>
        </p:txBody>
      </p:sp>
    </p:spTree>
    <p:extLst>
      <p:ext uri="{BB962C8B-B14F-4D97-AF65-F5344CB8AC3E}">
        <p14:creationId xmlns:p14="http://schemas.microsoft.com/office/powerpoint/2010/main" val="1904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33B6F6-ACCF-3046-ACA3-5D85D16A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6739467" y="-793420"/>
            <a:ext cx="5452534" cy="8408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2D74E-F3AB-AE4D-9D6E-11EEF9DC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133" y="619123"/>
            <a:ext cx="4707467" cy="56631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And blight’s human fallout.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F55E67-7D32-0841-AE1D-E54075E3B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499" t="385" r="15499" b="-385"/>
          <a:stretch/>
        </p:blipFill>
        <p:spPr>
          <a:xfrm>
            <a:off x="-1236134" y="-2541024"/>
            <a:ext cx="7975600" cy="171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7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Historic buildings and commercial properties</vt:lpstr>
      <vt:lpstr>Research.  Data.  And blight’s human fallout.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