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83" r:id="rId3"/>
    <p:sldId id="288" r:id="rId4"/>
    <p:sldId id="289" r:id="rId5"/>
    <p:sldId id="270" r:id="rId6"/>
    <p:sldId id="281" r:id="rId7"/>
    <p:sldId id="285" r:id="rId8"/>
    <p:sldId id="287" r:id="rId9"/>
    <p:sldId id="286" r:id="rId10"/>
  </p:sldIdLst>
  <p:sldSz cx="9144000" cy="6858000" type="screen4x3"/>
  <p:notesSz cx="6858000" cy="9239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EBF"/>
    <a:srgbClr val="0338E3"/>
    <a:srgbClr val="4EAFB6"/>
    <a:srgbClr val="20F8A6"/>
    <a:srgbClr val="1DFB72"/>
    <a:srgbClr val="1BFDC2"/>
    <a:srgbClr val="02E4A9"/>
    <a:srgbClr val="02D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5" autoAdjust="0"/>
    <p:restoredTop sz="94660"/>
  </p:normalViewPr>
  <p:slideViewPr>
    <p:cSldViewPr>
      <p:cViewPr varScale="1">
        <p:scale>
          <a:sx n="109" d="100"/>
          <a:sy n="109" d="100"/>
        </p:scale>
        <p:origin x="96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75" tIns="45237" rIns="90475" bIns="4523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33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75" tIns="45237" rIns="90475" bIns="4523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5700"/>
            <a:ext cx="29733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75" tIns="45237" rIns="90475" bIns="4523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775700"/>
            <a:ext cx="297338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75" tIns="45237" rIns="90475" bIns="4523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F83FBBC-A3AA-4D2C-AE77-ED10B4EFF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98F80F5-E35B-440F-B848-CF1F5F1F253A}" type="datetimeFigureOut">
              <a:rPr lang="en-US"/>
              <a:pPr>
                <a:defRPr/>
              </a:pPr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5700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6588"/>
            <a:ext cx="5486400" cy="3638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70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70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585170E-FC3A-444A-83DA-5E3CCA826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A65D8C-B99A-4F00-A83B-913D4773F24E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4533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0869AD-E175-4A28-89FD-B7F82CC1EB11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624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715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41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50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47800"/>
            <a:ext cx="4038600" cy="49530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9340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16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90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34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550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399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06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87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57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54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3502636" y="5631518"/>
            <a:ext cx="2188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 16, 2018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457200" y="1201738"/>
            <a:ext cx="8229600" cy="49530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 Bend’s Resident Legal Assistance Program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Jim Kelly</a:t>
            </a:r>
          </a:p>
          <a:p>
            <a:pPr algn="ctr"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Notre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Dame Law School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Land Banking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Land Banking involves acquisition of clear title to abandoned properties for the purpose of making them available for productive use.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marL="457200" lvl="1" indent="0">
              <a:buFontTx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9585" y="2411383"/>
            <a:ext cx="4035829" cy="3025833"/>
          </a:xfrm>
        </p:spPr>
      </p:pic>
    </p:spTree>
    <p:extLst>
      <p:ext uri="{BB962C8B-B14F-4D97-AF65-F5344CB8AC3E}">
        <p14:creationId xmlns:p14="http://schemas.microsoft.com/office/powerpoint/2010/main" val="38809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Mapping Market Strength</a:t>
            </a:r>
          </a:p>
        </p:txBody>
      </p:sp>
      <p:pic>
        <p:nvPicPr>
          <p:cNvPr id="10243" name="Content Placeholder 3" descr="Description: F:\DATA\SHARE\COMMDEV\V&amp;A Task Force\Final Report\Maps\Abandoned Property March 2012 Survey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0" y="1447800"/>
            <a:ext cx="4953000" cy="4953000"/>
          </a:xfrm>
        </p:spPr>
      </p:pic>
    </p:spTree>
    <p:extLst>
      <p:ext uri="{BB962C8B-B14F-4D97-AF65-F5344CB8AC3E}">
        <p14:creationId xmlns:p14="http://schemas.microsoft.com/office/powerpoint/2010/main" val="33177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6" descr="Abandoned Property - 2012 Code Surv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3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Subsidized Rehab &amp; </a:t>
            </a:r>
            <a:br>
              <a:rPr lang="en-US" altLang="en-US" dirty="0"/>
            </a:br>
            <a:r>
              <a:rPr lang="en-US" altLang="en-US" dirty="0"/>
              <a:t>New Construction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7620000" cy="5072062"/>
          </a:xfr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Greening Neighborhoods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3556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Reuse vacant lots as:</a:t>
            </a:r>
          </a:p>
          <a:p>
            <a:pPr>
              <a:buFontTx/>
              <a:buNone/>
            </a:pPr>
            <a:r>
              <a:rPr lang="en-US" altLang="en-US" dirty="0"/>
              <a:t> </a:t>
            </a:r>
          </a:p>
          <a:p>
            <a:pPr lvl="1"/>
            <a:r>
              <a:rPr lang="en-US" altLang="en-US" dirty="0" err="1"/>
              <a:t>Sideyards</a:t>
            </a:r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Community gardens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Pocket </a:t>
            </a:r>
            <a:r>
              <a:rPr lang="en-US" altLang="en-US" dirty="0" smtClean="0"/>
              <a:t>Parks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 smtClean="0"/>
              <a:t>Urban Agriculture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pic>
        <p:nvPicPr>
          <p:cNvPr id="23557" name="Picture 5" descr="N:\Private\Service\VATF\Pic 5 - pocket 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41910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Commissioners’ Sale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95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Not all delinquent properties are sold at regular tax sale for full lien value in August.</a:t>
            </a:r>
          </a:p>
          <a:p>
            <a:r>
              <a:rPr lang="en-US" dirty="0" smtClean="0"/>
              <a:t>County </a:t>
            </a:r>
            <a:r>
              <a:rPr lang="en-US" dirty="0"/>
              <a:t>takes tax certificate for </a:t>
            </a:r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Not Suitable For Sale or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Sold at </a:t>
            </a:r>
            <a:r>
              <a:rPr lang="en-US" dirty="0" smtClean="0"/>
              <a:t>Sale</a:t>
            </a:r>
            <a:endParaRPr lang="en-US" dirty="0"/>
          </a:p>
          <a:p>
            <a:r>
              <a:rPr lang="en-US" dirty="0" smtClean="0"/>
              <a:t>County </a:t>
            </a:r>
            <a:r>
              <a:rPr lang="en-US" dirty="0"/>
              <a:t>may </a:t>
            </a:r>
            <a:r>
              <a:rPr lang="en-US" dirty="0" smtClean="0"/>
              <a:t>sell these certificates at less than amount owed and does so in March.</a:t>
            </a:r>
            <a:endParaRPr lang="en-US" dirty="0"/>
          </a:p>
          <a:p>
            <a:r>
              <a:rPr lang="en-US" dirty="0" smtClean="0"/>
              <a:t>Typically, vacant lot certificates sell for $25.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7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 Legal </a:t>
            </a:r>
            <a:br>
              <a:rPr lang="en-US" dirty="0" smtClean="0"/>
            </a:br>
            <a:r>
              <a:rPr lang="en-US" dirty="0" smtClean="0"/>
              <a:t>Assistance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City of South Bend and ND Clinical Law Center have formed a partnership to assist residents and community-based orgs to clear title to vacant or foreclosure properties.</a:t>
            </a:r>
          </a:p>
          <a:p>
            <a:endParaRPr lang="en-US" dirty="0" smtClean="0"/>
          </a:p>
          <a:p>
            <a:r>
              <a:rPr lang="en-US" dirty="0" smtClean="0"/>
              <a:t>ND CLC provides legal assistance free to clients and City pays expenses involved in title-clearing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2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Foreclosure and </a:t>
            </a:r>
            <a:br>
              <a:rPr lang="en-US" dirty="0" smtClean="0"/>
            </a:br>
            <a:r>
              <a:rPr lang="en-US" dirty="0" smtClean="0"/>
              <a:t>Quiet Title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RLAP participant acquires certificate at March sale, title work is ordered to find out who needs to be notified of foreclosure by mid-June.</a:t>
            </a:r>
          </a:p>
          <a:p>
            <a:r>
              <a:rPr lang="en-US" dirty="0" smtClean="0"/>
              <a:t>In late July, we file petition for a tax deed, which is issued in September.</a:t>
            </a:r>
          </a:p>
          <a:p>
            <a:r>
              <a:rPr lang="en-US" dirty="0" smtClean="0"/>
              <a:t>We then bring another lawsuit called a “quiet title” to confirm the RLAP participant as the new owner.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4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10903</TotalTime>
  <Words>236</Words>
  <Application>Microsoft Office PowerPoint</Application>
  <PresentationFormat>On-screen Show (4:3)</PresentationFormat>
  <Paragraphs>49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Default Design</vt:lpstr>
      <vt:lpstr>PowerPoint Presentation</vt:lpstr>
      <vt:lpstr>Land Banking</vt:lpstr>
      <vt:lpstr>Mapping Market Strength</vt:lpstr>
      <vt:lpstr>PowerPoint Presentation</vt:lpstr>
      <vt:lpstr>Subsidized Rehab &amp;  New Construction</vt:lpstr>
      <vt:lpstr>   Greening Neighborhoods   </vt:lpstr>
      <vt:lpstr>Commissioners’ Sale</vt:lpstr>
      <vt:lpstr>Resident Legal  Assistance Program</vt:lpstr>
      <vt:lpstr>Tax Foreclosure and  Quiet Title Processes</vt:lpstr>
    </vt:vector>
  </TitlesOfParts>
  <Company>City of South Bend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PMEYER</dc:creator>
  <cp:lastModifiedBy>Jim Kelly</cp:lastModifiedBy>
  <cp:revision>266</cp:revision>
  <cp:lastPrinted>2013-09-08T16:15:23Z</cp:lastPrinted>
  <dcterms:created xsi:type="dcterms:W3CDTF">2012-04-18T15:17:41Z</dcterms:created>
  <dcterms:modified xsi:type="dcterms:W3CDTF">2018-05-07T20:22:39Z</dcterms:modified>
</cp:coreProperties>
</file>