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  <p:sldMasterId id="2147483696" r:id="rId3"/>
    <p:sldMasterId id="2147483710" r:id="rId4"/>
    <p:sldMasterId id="2147483722" r:id="rId5"/>
    <p:sldMasterId id="2147483734" r:id="rId6"/>
  </p:sldMasterIdLst>
  <p:notesMasterIdLst>
    <p:notesMasterId r:id="rId51"/>
  </p:notesMasterIdLst>
  <p:sldIdLst>
    <p:sldId id="257" r:id="rId7"/>
    <p:sldId id="312" r:id="rId8"/>
    <p:sldId id="289" r:id="rId9"/>
    <p:sldId id="290" r:id="rId10"/>
    <p:sldId id="295" r:id="rId11"/>
    <p:sldId id="296" r:id="rId12"/>
    <p:sldId id="297" r:id="rId13"/>
    <p:sldId id="259" r:id="rId14"/>
    <p:sldId id="261" r:id="rId15"/>
    <p:sldId id="262" r:id="rId16"/>
    <p:sldId id="264" r:id="rId17"/>
    <p:sldId id="265" r:id="rId18"/>
    <p:sldId id="314" r:id="rId19"/>
    <p:sldId id="313" r:id="rId20"/>
    <p:sldId id="285" r:id="rId21"/>
    <p:sldId id="1383" r:id="rId22"/>
    <p:sldId id="1390" r:id="rId23"/>
    <p:sldId id="1391" r:id="rId24"/>
    <p:sldId id="1392" r:id="rId25"/>
    <p:sldId id="1394" r:id="rId26"/>
    <p:sldId id="1395" r:id="rId27"/>
    <p:sldId id="1396" r:id="rId28"/>
    <p:sldId id="1393" r:id="rId29"/>
    <p:sldId id="1397" r:id="rId30"/>
    <p:sldId id="1398" r:id="rId31"/>
    <p:sldId id="1399" r:id="rId32"/>
    <p:sldId id="1400" r:id="rId33"/>
    <p:sldId id="1401" r:id="rId34"/>
    <p:sldId id="1402" r:id="rId35"/>
    <p:sldId id="1403" r:id="rId36"/>
    <p:sldId id="1404" r:id="rId37"/>
    <p:sldId id="1405" r:id="rId38"/>
    <p:sldId id="1416" r:id="rId39"/>
    <p:sldId id="1417" r:id="rId40"/>
    <p:sldId id="1406" r:id="rId41"/>
    <p:sldId id="1407" r:id="rId42"/>
    <p:sldId id="1408" r:id="rId43"/>
    <p:sldId id="1409" r:id="rId44"/>
    <p:sldId id="1410" r:id="rId45"/>
    <p:sldId id="1411" r:id="rId46"/>
    <p:sldId id="1412" r:id="rId47"/>
    <p:sldId id="1413" r:id="rId48"/>
    <p:sldId id="1414" r:id="rId49"/>
    <p:sldId id="1415" r:id="rId50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pos="192" userDrawn="1">
          <p15:clr>
            <a:srgbClr val="A4A3A4"/>
          </p15:clr>
        </p15:guide>
        <p15:guide id="5" orient="horz" pos="2808" userDrawn="1">
          <p15:clr>
            <a:srgbClr val="A4A3A4"/>
          </p15:clr>
        </p15:guide>
        <p15:guide id="6" orient="horz" pos="3360" userDrawn="1">
          <p15:clr>
            <a:srgbClr val="A4A3A4"/>
          </p15:clr>
        </p15:guide>
        <p15:guide id="7" orient="horz" pos="384" userDrawn="1">
          <p15:clr>
            <a:srgbClr val="A4A3A4"/>
          </p15:clr>
        </p15:guide>
        <p15:guide id="8" pos="5568" userDrawn="1">
          <p15:clr>
            <a:srgbClr val="A4A3A4"/>
          </p15:clr>
        </p15:guide>
        <p15:guide id="9" orient="horz" pos="3912" userDrawn="1">
          <p15:clr>
            <a:srgbClr val="A4A3A4"/>
          </p15:clr>
        </p15:guide>
        <p15:guide id="10" orient="horz" pos="10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9" autoAdjust="0"/>
    <p:restoredTop sz="79818" autoAdjust="0"/>
  </p:normalViewPr>
  <p:slideViewPr>
    <p:cSldViewPr snapToGrid="0">
      <p:cViewPr varScale="1">
        <p:scale>
          <a:sx n="59" d="100"/>
          <a:sy n="59" d="100"/>
        </p:scale>
        <p:origin x="1794" y="60"/>
      </p:cViewPr>
      <p:guideLst>
        <p:guide orient="horz" pos="2160"/>
        <p:guide pos="2880"/>
        <p:guide orient="horz" pos="744"/>
        <p:guide pos="192"/>
        <p:guide orient="horz" pos="2808"/>
        <p:guide orient="horz" pos="3360"/>
        <p:guide orient="horz" pos="384"/>
        <p:guide pos="5568"/>
        <p:guide orient="horz" pos="3912"/>
        <p:guide orient="horz" pos="10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897E01-1C26-483F-9D4C-55C36A7E50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084984-52BE-45E9-B1EB-D211DC73B12B}">
      <dgm:prSet phldrT="[Text]" custT="1"/>
      <dgm:spPr/>
      <dgm:t>
        <a:bodyPr/>
        <a:lstStyle/>
        <a:p>
          <a:endParaRPr lang="en-GB" sz="1800" dirty="0"/>
        </a:p>
      </dgm:t>
    </dgm:pt>
    <dgm:pt modelId="{7FDA82FA-8F75-47A5-847F-0811A0D287BE}" type="parTrans" cxnId="{1B6ABBE1-64F0-46D2-8640-4E618ACBF669}">
      <dgm:prSet/>
      <dgm:spPr/>
      <dgm:t>
        <a:bodyPr/>
        <a:lstStyle/>
        <a:p>
          <a:endParaRPr lang="en-GB" sz="1800"/>
        </a:p>
      </dgm:t>
    </dgm:pt>
    <dgm:pt modelId="{25E3F8A6-76DF-4E73-A2DC-BA40522DF503}" type="sibTrans" cxnId="{1B6ABBE1-64F0-46D2-8640-4E618ACBF669}">
      <dgm:prSet/>
      <dgm:spPr/>
      <dgm:t>
        <a:bodyPr/>
        <a:lstStyle/>
        <a:p>
          <a:endParaRPr lang="en-GB" sz="1800"/>
        </a:p>
      </dgm:t>
    </dgm:pt>
    <dgm:pt modelId="{14D6D7F3-FA09-4D21-B794-8CD1849069E2}">
      <dgm:prSet phldrT="[Text]" custT="1"/>
      <dgm:spPr/>
      <dgm:t>
        <a:bodyPr/>
        <a:lstStyle/>
        <a:p>
          <a:r>
            <a:rPr lang="en-GB" sz="1800" dirty="0"/>
            <a:t>Bed		</a:t>
          </a:r>
        </a:p>
      </dgm:t>
    </dgm:pt>
    <dgm:pt modelId="{73B9302D-F0B4-4EAC-9E63-6F1C9639A69E}" type="parTrans" cxnId="{87327963-A39E-477B-A887-50CE1EC7E455}">
      <dgm:prSet/>
      <dgm:spPr/>
      <dgm:t>
        <a:bodyPr/>
        <a:lstStyle/>
        <a:p>
          <a:endParaRPr lang="en-GB" sz="1800"/>
        </a:p>
      </dgm:t>
    </dgm:pt>
    <dgm:pt modelId="{85E1CE5F-409D-492B-9689-478F879174B3}" type="sibTrans" cxnId="{87327963-A39E-477B-A887-50CE1EC7E455}">
      <dgm:prSet/>
      <dgm:spPr/>
      <dgm:t>
        <a:bodyPr/>
        <a:lstStyle/>
        <a:p>
          <a:endParaRPr lang="en-GB" sz="1800"/>
        </a:p>
      </dgm:t>
    </dgm:pt>
    <dgm:pt modelId="{96A6F403-96CF-4EC7-A1A5-D00EDEA80E17}">
      <dgm:prSet phldrT="[Text]" custT="1"/>
      <dgm:spPr/>
      <dgm:t>
        <a:bodyPr/>
        <a:lstStyle/>
        <a:p>
          <a:r>
            <a:rPr lang="en-GB" sz="1800" dirty="0"/>
            <a:t>Rest</a:t>
          </a:r>
        </a:p>
      </dgm:t>
    </dgm:pt>
    <dgm:pt modelId="{E3E0077B-28E1-420B-A8A6-0FFE79172CA1}" type="parTrans" cxnId="{05E515E7-D04E-44A2-857F-E4D3CB751E87}">
      <dgm:prSet/>
      <dgm:spPr/>
      <dgm:t>
        <a:bodyPr/>
        <a:lstStyle/>
        <a:p>
          <a:endParaRPr lang="en-GB" sz="1800"/>
        </a:p>
      </dgm:t>
    </dgm:pt>
    <dgm:pt modelId="{60DD93CD-A3CF-4957-8AB2-D86BD3257281}" type="sibTrans" cxnId="{05E515E7-D04E-44A2-857F-E4D3CB751E87}">
      <dgm:prSet/>
      <dgm:spPr/>
      <dgm:t>
        <a:bodyPr/>
        <a:lstStyle/>
        <a:p>
          <a:endParaRPr lang="en-GB" sz="1800"/>
        </a:p>
      </dgm:t>
    </dgm:pt>
    <dgm:pt modelId="{46E7633A-C27E-4CB9-8513-6781917FA5ED}">
      <dgm:prSet phldrT="[Text]" custT="1"/>
      <dgm:spPr/>
      <dgm:t>
        <a:bodyPr/>
        <a:lstStyle/>
        <a:p>
          <a:r>
            <a:rPr lang="en-GB" sz="1800" dirty="0"/>
            <a:t>Awake</a:t>
          </a:r>
        </a:p>
      </dgm:t>
    </dgm:pt>
    <dgm:pt modelId="{8DDF7EB5-3396-448B-95CE-02A389A57300}" type="parTrans" cxnId="{53511940-F953-417C-9E71-176249093167}">
      <dgm:prSet/>
      <dgm:spPr/>
      <dgm:t>
        <a:bodyPr/>
        <a:lstStyle/>
        <a:p>
          <a:endParaRPr lang="en-GB" sz="1800"/>
        </a:p>
      </dgm:t>
    </dgm:pt>
    <dgm:pt modelId="{349FB22B-C756-4B66-B7BB-E01353C6469D}" type="sibTrans" cxnId="{53511940-F953-417C-9E71-176249093167}">
      <dgm:prSet/>
      <dgm:spPr/>
      <dgm:t>
        <a:bodyPr/>
        <a:lstStyle/>
        <a:p>
          <a:endParaRPr lang="en-GB" sz="1800"/>
        </a:p>
      </dgm:t>
    </dgm:pt>
    <dgm:pt modelId="{F89214D8-54F7-4BCE-ABB9-A2FF7F1A6BC0}">
      <dgm:prSet phldrT="[Text]" custT="1"/>
      <dgm:spPr/>
      <dgm:t>
        <a:bodyPr/>
        <a:lstStyle/>
        <a:p>
          <a:r>
            <a:rPr lang="en-GB" sz="1800" dirty="0"/>
            <a:t>Tired</a:t>
          </a:r>
        </a:p>
      </dgm:t>
    </dgm:pt>
    <dgm:pt modelId="{8A5151FB-E3E2-4F1A-9F13-902FA9DAC898}" type="parTrans" cxnId="{ED9A2CB0-4418-4F10-977C-9BD411CE0477}">
      <dgm:prSet/>
      <dgm:spPr/>
      <dgm:t>
        <a:bodyPr/>
        <a:lstStyle/>
        <a:p>
          <a:endParaRPr lang="en-GB" sz="1800"/>
        </a:p>
      </dgm:t>
    </dgm:pt>
    <dgm:pt modelId="{11E99F87-1985-47F1-880A-ACD20C6CC774}" type="sibTrans" cxnId="{ED9A2CB0-4418-4F10-977C-9BD411CE0477}">
      <dgm:prSet/>
      <dgm:spPr/>
      <dgm:t>
        <a:bodyPr/>
        <a:lstStyle/>
        <a:p>
          <a:endParaRPr lang="en-GB" sz="1800"/>
        </a:p>
      </dgm:t>
    </dgm:pt>
    <dgm:pt modelId="{87150CC4-56A3-457B-B09E-9C840FA6A142}">
      <dgm:prSet phldrT="[Text]" custT="1"/>
      <dgm:spPr/>
      <dgm:t>
        <a:bodyPr/>
        <a:lstStyle/>
        <a:p>
          <a:r>
            <a:rPr lang="en-GB" sz="1800" dirty="0"/>
            <a:t>Dream</a:t>
          </a:r>
        </a:p>
      </dgm:t>
    </dgm:pt>
    <dgm:pt modelId="{4D0A76EF-D9BF-4009-B2CC-C9C040AA3224}" type="parTrans" cxnId="{8A87247F-A944-4CEB-B5F2-3EF76D2893DB}">
      <dgm:prSet/>
      <dgm:spPr/>
      <dgm:t>
        <a:bodyPr/>
        <a:lstStyle/>
        <a:p>
          <a:endParaRPr lang="en-GB" sz="1800"/>
        </a:p>
      </dgm:t>
    </dgm:pt>
    <dgm:pt modelId="{4D4FEACE-02A8-4E80-AF86-D2903DB531DE}" type="sibTrans" cxnId="{8A87247F-A944-4CEB-B5F2-3EF76D2893DB}">
      <dgm:prSet/>
      <dgm:spPr/>
      <dgm:t>
        <a:bodyPr/>
        <a:lstStyle/>
        <a:p>
          <a:endParaRPr lang="en-GB" sz="1800"/>
        </a:p>
      </dgm:t>
    </dgm:pt>
    <dgm:pt modelId="{CD03D0B6-6FE8-4696-B0D8-6CEEC7B29B0C}">
      <dgm:prSet phldrT="[Text]" custT="1"/>
      <dgm:spPr/>
      <dgm:t>
        <a:bodyPr/>
        <a:lstStyle/>
        <a:p>
          <a:r>
            <a:rPr lang="en-GB" sz="1800" dirty="0"/>
            <a:t>Wake</a:t>
          </a:r>
        </a:p>
      </dgm:t>
    </dgm:pt>
    <dgm:pt modelId="{6511CDA8-844D-4C63-BEA0-E2A0B0EFF856}" type="parTrans" cxnId="{23108814-F890-4497-BF36-1A69AF840F69}">
      <dgm:prSet/>
      <dgm:spPr/>
      <dgm:t>
        <a:bodyPr/>
        <a:lstStyle/>
        <a:p>
          <a:endParaRPr lang="en-GB" sz="1800"/>
        </a:p>
      </dgm:t>
    </dgm:pt>
    <dgm:pt modelId="{9F2FD708-BD89-4E9C-AC9E-4A640A582588}" type="sibTrans" cxnId="{23108814-F890-4497-BF36-1A69AF840F69}">
      <dgm:prSet/>
      <dgm:spPr/>
      <dgm:t>
        <a:bodyPr/>
        <a:lstStyle/>
        <a:p>
          <a:endParaRPr lang="en-GB" sz="1800"/>
        </a:p>
      </dgm:t>
    </dgm:pt>
    <dgm:pt modelId="{82D179B0-7BD1-4FBB-B98D-54FC765BB41B}">
      <dgm:prSet phldrT="[Text]" custT="1"/>
      <dgm:spPr/>
      <dgm:t>
        <a:bodyPr/>
        <a:lstStyle/>
        <a:p>
          <a:r>
            <a:rPr lang="en-GB" sz="1800" dirty="0"/>
            <a:t>Snooze</a:t>
          </a:r>
        </a:p>
      </dgm:t>
    </dgm:pt>
    <dgm:pt modelId="{4C91E57C-9006-432B-B7E1-47C17218CDD1}" type="parTrans" cxnId="{7C417DD2-7583-4EE5-94D9-4841FE80B5E5}">
      <dgm:prSet/>
      <dgm:spPr/>
      <dgm:t>
        <a:bodyPr/>
        <a:lstStyle/>
        <a:p>
          <a:endParaRPr lang="en-GB" sz="1800"/>
        </a:p>
      </dgm:t>
    </dgm:pt>
    <dgm:pt modelId="{4DDF9126-6CC4-49C9-93E8-8364DDE91CAC}" type="sibTrans" cxnId="{7C417DD2-7583-4EE5-94D9-4841FE80B5E5}">
      <dgm:prSet/>
      <dgm:spPr/>
      <dgm:t>
        <a:bodyPr/>
        <a:lstStyle/>
        <a:p>
          <a:endParaRPr lang="en-GB" sz="1800"/>
        </a:p>
      </dgm:t>
    </dgm:pt>
    <dgm:pt modelId="{F0F2A8A8-D97A-43DA-B6AC-9792E90ECC5F}">
      <dgm:prSet phldrT="[Text]" custT="1"/>
      <dgm:spPr/>
      <dgm:t>
        <a:bodyPr/>
        <a:lstStyle/>
        <a:p>
          <a:r>
            <a:rPr lang="en-GB" sz="1800" dirty="0"/>
            <a:t>Blanket</a:t>
          </a:r>
        </a:p>
      </dgm:t>
    </dgm:pt>
    <dgm:pt modelId="{03482ECD-9F60-4E67-8A68-98167DE26368}" type="parTrans" cxnId="{97D087BC-BE99-44C9-A5C8-95D9D59DC0A4}">
      <dgm:prSet/>
      <dgm:spPr/>
      <dgm:t>
        <a:bodyPr/>
        <a:lstStyle/>
        <a:p>
          <a:endParaRPr lang="en-GB" sz="1800"/>
        </a:p>
      </dgm:t>
    </dgm:pt>
    <dgm:pt modelId="{6B671788-7744-40A7-8E30-FA17D3C459EC}" type="sibTrans" cxnId="{97D087BC-BE99-44C9-A5C8-95D9D59DC0A4}">
      <dgm:prSet/>
      <dgm:spPr/>
      <dgm:t>
        <a:bodyPr/>
        <a:lstStyle/>
        <a:p>
          <a:endParaRPr lang="en-GB" sz="1800"/>
        </a:p>
      </dgm:t>
    </dgm:pt>
    <dgm:pt modelId="{0B4EF872-2C8F-4701-AA89-CDBE7AE4F854}" type="pres">
      <dgm:prSet presAssocID="{C9897E01-1C26-483F-9D4C-55C36A7E50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59AAB7-7B10-4481-8B42-CA673204CE34}" type="pres">
      <dgm:prSet presAssocID="{20084984-52BE-45E9-B1EB-D211DC73B12B}" presName="thickLine" presStyleLbl="alignNode1" presStyleIdx="0" presStyleCnt="1"/>
      <dgm:spPr/>
    </dgm:pt>
    <dgm:pt modelId="{D47EFAAD-3E56-4834-9BE7-51F8626C51B0}" type="pres">
      <dgm:prSet presAssocID="{20084984-52BE-45E9-B1EB-D211DC73B12B}" presName="horz1" presStyleCnt="0"/>
      <dgm:spPr/>
    </dgm:pt>
    <dgm:pt modelId="{3F3FB4AD-C181-4B7A-BA35-6FBB305B7E2A}" type="pres">
      <dgm:prSet presAssocID="{20084984-52BE-45E9-B1EB-D211DC73B12B}" presName="tx1" presStyleLbl="revTx" presStyleIdx="0" presStyleCnt="9"/>
      <dgm:spPr/>
      <dgm:t>
        <a:bodyPr/>
        <a:lstStyle/>
        <a:p>
          <a:endParaRPr lang="en-US"/>
        </a:p>
      </dgm:t>
    </dgm:pt>
    <dgm:pt modelId="{A9237089-B68B-4934-8748-B312E1C04E67}" type="pres">
      <dgm:prSet presAssocID="{20084984-52BE-45E9-B1EB-D211DC73B12B}" presName="vert1" presStyleCnt="0"/>
      <dgm:spPr/>
    </dgm:pt>
    <dgm:pt modelId="{1CB48550-39C4-4CC8-B380-7A24DF6876E5}" type="pres">
      <dgm:prSet presAssocID="{14D6D7F3-FA09-4D21-B794-8CD1849069E2}" presName="vertSpace2a" presStyleCnt="0"/>
      <dgm:spPr/>
    </dgm:pt>
    <dgm:pt modelId="{3CC1D14E-A455-4C37-9DA8-A57907EC1072}" type="pres">
      <dgm:prSet presAssocID="{14D6D7F3-FA09-4D21-B794-8CD1849069E2}" presName="horz2" presStyleCnt="0"/>
      <dgm:spPr/>
    </dgm:pt>
    <dgm:pt modelId="{B21E91AE-3716-4C64-8E26-9B30A015AA77}" type="pres">
      <dgm:prSet presAssocID="{14D6D7F3-FA09-4D21-B794-8CD1849069E2}" presName="horzSpace2" presStyleCnt="0"/>
      <dgm:spPr/>
    </dgm:pt>
    <dgm:pt modelId="{3B030672-854B-4D96-87DC-C4741EC092C4}" type="pres">
      <dgm:prSet presAssocID="{14D6D7F3-FA09-4D21-B794-8CD1849069E2}" presName="tx2" presStyleLbl="revTx" presStyleIdx="1" presStyleCnt="9"/>
      <dgm:spPr/>
      <dgm:t>
        <a:bodyPr/>
        <a:lstStyle/>
        <a:p>
          <a:endParaRPr lang="en-US"/>
        </a:p>
      </dgm:t>
    </dgm:pt>
    <dgm:pt modelId="{58463225-01C9-4DAA-86F8-C44D891DD0DB}" type="pres">
      <dgm:prSet presAssocID="{14D6D7F3-FA09-4D21-B794-8CD1849069E2}" presName="vert2" presStyleCnt="0"/>
      <dgm:spPr/>
    </dgm:pt>
    <dgm:pt modelId="{3AC574C7-1D95-490D-AB8B-45C0F499FB7E}" type="pres">
      <dgm:prSet presAssocID="{14D6D7F3-FA09-4D21-B794-8CD1849069E2}" presName="thinLine2b" presStyleLbl="callout" presStyleIdx="0" presStyleCnt="8"/>
      <dgm:spPr/>
    </dgm:pt>
    <dgm:pt modelId="{EDDFF4CC-D34B-4387-B4AA-1FF9CFA22865}" type="pres">
      <dgm:prSet presAssocID="{14D6D7F3-FA09-4D21-B794-8CD1849069E2}" presName="vertSpace2b" presStyleCnt="0"/>
      <dgm:spPr/>
    </dgm:pt>
    <dgm:pt modelId="{A27D1F96-BDDA-4C04-B1AC-84F9965C6620}" type="pres">
      <dgm:prSet presAssocID="{96A6F403-96CF-4EC7-A1A5-D00EDEA80E17}" presName="horz2" presStyleCnt="0"/>
      <dgm:spPr/>
    </dgm:pt>
    <dgm:pt modelId="{9D1E7A4A-4643-4CB8-98F8-115B8EF5F6A9}" type="pres">
      <dgm:prSet presAssocID="{96A6F403-96CF-4EC7-A1A5-D00EDEA80E17}" presName="horzSpace2" presStyleCnt="0"/>
      <dgm:spPr/>
    </dgm:pt>
    <dgm:pt modelId="{C6168217-4150-40B8-9D1C-15F86FC5359E}" type="pres">
      <dgm:prSet presAssocID="{96A6F403-96CF-4EC7-A1A5-D00EDEA80E17}" presName="tx2" presStyleLbl="revTx" presStyleIdx="2" presStyleCnt="9"/>
      <dgm:spPr/>
      <dgm:t>
        <a:bodyPr/>
        <a:lstStyle/>
        <a:p>
          <a:endParaRPr lang="en-US"/>
        </a:p>
      </dgm:t>
    </dgm:pt>
    <dgm:pt modelId="{17109C97-448E-4A5B-B85B-309378620A8E}" type="pres">
      <dgm:prSet presAssocID="{96A6F403-96CF-4EC7-A1A5-D00EDEA80E17}" presName="vert2" presStyleCnt="0"/>
      <dgm:spPr/>
    </dgm:pt>
    <dgm:pt modelId="{8BE6496A-692D-4C78-B8A4-8278F3E8D492}" type="pres">
      <dgm:prSet presAssocID="{96A6F403-96CF-4EC7-A1A5-D00EDEA80E17}" presName="thinLine2b" presStyleLbl="callout" presStyleIdx="1" presStyleCnt="8"/>
      <dgm:spPr/>
    </dgm:pt>
    <dgm:pt modelId="{BB3AB601-1B63-49EF-BC61-BF6A867FF6CE}" type="pres">
      <dgm:prSet presAssocID="{96A6F403-96CF-4EC7-A1A5-D00EDEA80E17}" presName="vertSpace2b" presStyleCnt="0"/>
      <dgm:spPr/>
    </dgm:pt>
    <dgm:pt modelId="{F4C92F81-B501-450D-91FC-76269C3B2F0F}" type="pres">
      <dgm:prSet presAssocID="{46E7633A-C27E-4CB9-8513-6781917FA5ED}" presName="horz2" presStyleCnt="0"/>
      <dgm:spPr/>
    </dgm:pt>
    <dgm:pt modelId="{1C104205-4AB6-4787-BA2E-AC285DAAD2DC}" type="pres">
      <dgm:prSet presAssocID="{46E7633A-C27E-4CB9-8513-6781917FA5ED}" presName="horzSpace2" presStyleCnt="0"/>
      <dgm:spPr/>
    </dgm:pt>
    <dgm:pt modelId="{626C9B86-A0ED-4D50-A29A-91AFF2AA1E2B}" type="pres">
      <dgm:prSet presAssocID="{46E7633A-C27E-4CB9-8513-6781917FA5ED}" presName="tx2" presStyleLbl="revTx" presStyleIdx="3" presStyleCnt="9"/>
      <dgm:spPr/>
      <dgm:t>
        <a:bodyPr/>
        <a:lstStyle/>
        <a:p>
          <a:endParaRPr lang="en-US"/>
        </a:p>
      </dgm:t>
    </dgm:pt>
    <dgm:pt modelId="{8445446F-C6BD-41B3-91DA-8B8835C57A0C}" type="pres">
      <dgm:prSet presAssocID="{46E7633A-C27E-4CB9-8513-6781917FA5ED}" presName="vert2" presStyleCnt="0"/>
      <dgm:spPr/>
    </dgm:pt>
    <dgm:pt modelId="{C3D0CBF5-7165-4F0A-89DD-B5E14EEC23F2}" type="pres">
      <dgm:prSet presAssocID="{46E7633A-C27E-4CB9-8513-6781917FA5ED}" presName="thinLine2b" presStyleLbl="callout" presStyleIdx="2" presStyleCnt="8"/>
      <dgm:spPr/>
    </dgm:pt>
    <dgm:pt modelId="{0EB56AB3-AD8D-4C6E-B0E9-49048FC03F76}" type="pres">
      <dgm:prSet presAssocID="{46E7633A-C27E-4CB9-8513-6781917FA5ED}" presName="vertSpace2b" presStyleCnt="0"/>
      <dgm:spPr/>
    </dgm:pt>
    <dgm:pt modelId="{9CB21F84-9DF3-4384-8E95-13EA37610539}" type="pres">
      <dgm:prSet presAssocID="{F89214D8-54F7-4BCE-ABB9-A2FF7F1A6BC0}" presName="horz2" presStyleCnt="0"/>
      <dgm:spPr/>
    </dgm:pt>
    <dgm:pt modelId="{846B4420-BFB9-4033-9023-A43E973472BA}" type="pres">
      <dgm:prSet presAssocID="{F89214D8-54F7-4BCE-ABB9-A2FF7F1A6BC0}" presName="horzSpace2" presStyleCnt="0"/>
      <dgm:spPr/>
    </dgm:pt>
    <dgm:pt modelId="{4BBF3C82-4645-4707-91FC-B5188BF2D807}" type="pres">
      <dgm:prSet presAssocID="{F89214D8-54F7-4BCE-ABB9-A2FF7F1A6BC0}" presName="tx2" presStyleLbl="revTx" presStyleIdx="4" presStyleCnt="9"/>
      <dgm:spPr/>
      <dgm:t>
        <a:bodyPr/>
        <a:lstStyle/>
        <a:p>
          <a:endParaRPr lang="en-US"/>
        </a:p>
      </dgm:t>
    </dgm:pt>
    <dgm:pt modelId="{BBC6DA3F-2C4E-425D-96C9-BD4222CDB02A}" type="pres">
      <dgm:prSet presAssocID="{F89214D8-54F7-4BCE-ABB9-A2FF7F1A6BC0}" presName="vert2" presStyleCnt="0"/>
      <dgm:spPr/>
    </dgm:pt>
    <dgm:pt modelId="{AB0B03BC-4143-4D7E-92D2-6F6D4AB68191}" type="pres">
      <dgm:prSet presAssocID="{F89214D8-54F7-4BCE-ABB9-A2FF7F1A6BC0}" presName="thinLine2b" presStyleLbl="callout" presStyleIdx="3" presStyleCnt="8"/>
      <dgm:spPr/>
    </dgm:pt>
    <dgm:pt modelId="{4AB99EC7-3A0E-4DC0-9435-07CD76AAF7DF}" type="pres">
      <dgm:prSet presAssocID="{F89214D8-54F7-4BCE-ABB9-A2FF7F1A6BC0}" presName="vertSpace2b" presStyleCnt="0"/>
      <dgm:spPr/>
    </dgm:pt>
    <dgm:pt modelId="{67C37BDD-643A-4676-8E2F-9BC67C631E83}" type="pres">
      <dgm:prSet presAssocID="{87150CC4-56A3-457B-B09E-9C840FA6A142}" presName="horz2" presStyleCnt="0"/>
      <dgm:spPr/>
    </dgm:pt>
    <dgm:pt modelId="{787F9794-BC40-47D0-8137-4D3016BB2066}" type="pres">
      <dgm:prSet presAssocID="{87150CC4-56A3-457B-B09E-9C840FA6A142}" presName="horzSpace2" presStyleCnt="0"/>
      <dgm:spPr/>
    </dgm:pt>
    <dgm:pt modelId="{B02556B6-9C86-4658-9B39-E7245A158CD2}" type="pres">
      <dgm:prSet presAssocID="{87150CC4-56A3-457B-B09E-9C840FA6A142}" presName="tx2" presStyleLbl="revTx" presStyleIdx="5" presStyleCnt="9"/>
      <dgm:spPr/>
      <dgm:t>
        <a:bodyPr/>
        <a:lstStyle/>
        <a:p>
          <a:endParaRPr lang="en-US"/>
        </a:p>
      </dgm:t>
    </dgm:pt>
    <dgm:pt modelId="{12FD6E1D-91BD-407D-B6A6-F3AAD6704EA5}" type="pres">
      <dgm:prSet presAssocID="{87150CC4-56A3-457B-B09E-9C840FA6A142}" presName="vert2" presStyleCnt="0"/>
      <dgm:spPr/>
    </dgm:pt>
    <dgm:pt modelId="{E12E9FB4-7BA6-4E02-9724-71542EF4CA31}" type="pres">
      <dgm:prSet presAssocID="{87150CC4-56A3-457B-B09E-9C840FA6A142}" presName="thinLine2b" presStyleLbl="callout" presStyleIdx="4" presStyleCnt="8"/>
      <dgm:spPr/>
    </dgm:pt>
    <dgm:pt modelId="{B1DB7872-1899-4F28-A80C-FE90BBD80BB2}" type="pres">
      <dgm:prSet presAssocID="{87150CC4-56A3-457B-B09E-9C840FA6A142}" presName="vertSpace2b" presStyleCnt="0"/>
      <dgm:spPr/>
    </dgm:pt>
    <dgm:pt modelId="{70045F9D-2E6E-4EFC-B997-23D16098B64A}" type="pres">
      <dgm:prSet presAssocID="{CD03D0B6-6FE8-4696-B0D8-6CEEC7B29B0C}" presName="horz2" presStyleCnt="0"/>
      <dgm:spPr/>
    </dgm:pt>
    <dgm:pt modelId="{5D5179AA-C283-49FA-BD0B-0B495FAACF70}" type="pres">
      <dgm:prSet presAssocID="{CD03D0B6-6FE8-4696-B0D8-6CEEC7B29B0C}" presName="horzSpace2" presStyleCnt="0"/>
      <dgm:spPr/>
    </dgm:pt>
    <dgm:pt modelId="{EC9ABC26-46EC-4A7F-970A-DC5D497CD174}" type="pres">
      <dgm:prSet presAssocID="{CD03D0B6-6FE8-4696-B0D8-6CEEC7B29B0C}" presName="tx2" presStyleLbl="revTx" presStyleIdx="6" presStyleCnt="9"/>
      <dgm:spPr/>
      <dgm:t>
        <a:bodyPr/>
        <a:lstStyle/>
        <a:p>
          <a:endParaRPr lang="en-US"/>
        </a:p>
      </dgm:t>
    </dgm:pt>
    <dgm:pt modelId="{52C66EF5-167C-43DF-845B-2B6D03D18B97}" type="pres">
      <dgm:prSet presAssocID="{CD03D0B6-6FE8-4696-B0D8-6CEEC7B29B0C}" presName="vert2" presStyleCnt="0"/>
      <dgm:spPr/>
    </dgm:pt>
    <dgm:pt modelId="{4F814F05-1BC8-42F0-A7D2-B160CC2C18FE}" type="pres">
      <dgm:prSet presAssocID="{CD03D0B6-6FE8-4696-B0D8-6CEEC7B29B0C}" presName="thinLine2b" presStyleLbl="callout" presStyleIdx="5" presStyleCnt="8"/>
      <dgm:spPr/>
    </dgm:pt>
    <dgm:pt modelId="{D199C37F-841B-4F1D-ADD6-E69681D0DA35}" type="pres">
      <dgm:prSet presAssocID="{CD03D0B6-6FE8-4696-B0D8-6CEEC7B29B0C}" presName="vertSpace2b" presStyleCnt="0"/>
      <dgm:spPr/>
    </dgm:pt>
    <dgm:pt modelId="{D46EADC5-0FE8-4E85-B3CD-5CBF82C3805C}" type="pres">
      <dgm:prSet presAssocID="{82D179B0-7BD1-4FBB-B98D-54FC765BB41B}" presName="horz2" presStyleCnt="0"/>
      <dgm:spPr/>
    </dgm:pt>
    <dgm:pt modelId="{F9AF1B24-A4EA-4593-ABA8-4DF029B142CF}" type="pres">
      <dgm:prSet presAssocID="{82D179B0-7BD1-4FBB-B98D-54FC765BB41B}" presName="horzSpace2" presStyleCnt="0"/>
      <dgm:spPr/>
    </dgm:pt>
    <dgm:pt modelId="{3EA88F1E-50D5-46CE-975E-6AF7EA325905}" type="pres">
      <dgm:prSet presAssocID="{82D179B0-7BD1-4FBB-B98D-54FC765BB41B}" presName="tx2" presStyleLbl="revTx" presStyleIdx="7" presStyleCnt="9"/>
      <dgm:spPr/>
      <dgm:t>
        <a:bodyPr/>
        <a:lstStyle/>
        <a:p>
          <a:endParaRPr lang="en-US"/>
        </a:p>
      </dgm:t>
    </dgm:pt>
    <dgm:pt modelId="{7069F13C-A9A0-4DFA-8942-BE9CA1FF04D9}" type="pres">
      <dgm:prSet presAssocID="{82D179B0-7BD1-4FBB-B98D-54FC765BB41B}" presName="vert2" presStyleCnt="0"/>
      <dgm:spPr/>
    </dgm:pt>
    <dgm:pt modelId="{5E281862-28D7-4077-9614-E2CACDF5ED72}" type="pres">
      <dgm:prSet presAssocID="{82D179B0-7BD1-4FBB-B98D-54FC765BB41B}" presName="thinLine2b" presStyleLbl="callout" presStyleIdx="6" presStyleCnt="8"/>
      <dgm:spPr/>
    </dgm:pt>
    <dgm:pt modelId="{BB9CC8BE-1392-47A8-B5D0-DA99850DDCCD}" type="pres">
      <dgm:prSet presAssocID="{82D179B0-7BD1-4FBB-B98D-54FC765BB41B}" presName="vertSpace2b" presStyleCnt="0"/>
      <dgm:spPr/>
    </dgm:pt>
    <dgm:pt modelId="{56DEF361-7494-4A8E-91F9-0C7497DCB404}" type="pres">
      <dgm:prSet presAssocID="{F0F2A8A8-D97A-43DA-B6AC-9792E90ECC5F}" presName="horz2" presStyleCnt="0"/>
      <dgm:spPr/>
    </dgm:pt>
    <dgm:pt modelId="{FE198B65-4712-4BF5-97F9-5FD511208C59}" type="pres">
      <dgm:prSet presAssocID="{F0F2A8A8-D97A-43DA-B6AC-9792E90ECC5F}" presName="horzSpace2" presStyleCnt="0"/>
      <dgm:spPr/>
    </dgm:pt>
    <dgm:pt modelId="{FF6F3DEB-6DF5-4DD6-BE41-BC8CCC05D1EC}" type="pres">
      <dgm:prSet presAssocID="{F0F2A8A8-D97A-43DA-B6AC-9792E90ECC5F}" presName="tx2" presStyleLbl="revTx" presStyleIdx="8" presStyleCnt="9"/>
      <dgm:spPr/>
      <dgm:t>
        <a:bodyPr/>
        <a:lstStyle/>
        <a:p>
          <a:endParaRPr lang="en-US"/>
        </a:p>
      </dgm:t>
    </dgm:pt>
    <dgm:pt modelId="{35C13EED-28B0-4F4D-9E54-7F842F4BF08B}" type="pres">
      <dgm:prSet presAssocID="{F0F2A8A8-D97A-43DA-B6AC-9792E90ECC5F}" presName="vert2" presStyleCnt="0"/>
      <dgm:spPr/>
    </dgm:pt>
    <dgm:pt modelId="{8D6089F3-54BC-4CC0-8021-6D5F7C96B80A}" type="pres">
      <dgm:prSet presAssocID="{F0F2A8A8-D97A-43DA-B6AC-9792E90ECC5F}" presName="thinLine2b" presStyleLbl="callout" presStyleIdx="7" presStyleCnt="8"/>
      <dgm:spPr/>
    </dgm:pt>
    <dgm:pt modelId="{8E32159A-611A-4E54-A7D5-DFC85267BA13}" type="pres">
      <dgm:prSet presAssocID="{F0F2A8A8-D97A-43DA-B6AC-9792E90ECC5F}" presName="vertSpace2b" presStyleCnt="0"/>
      <dgm:spPr/>
    </dgm:pt>
  </dgm:ptLst>
  <dgm:cxnLst>
    <dgm:cxn modelId="{65B99287-E87B-465B-B7DC-F086CEA68115}" type="presOf" srcId="{14D6D7F3-FA09-4D21-B794-8CD1849069E2}" destId="{3B030672-854B-4D96-87DC-C4741EC092C4}" srcOrd="0" destOrd="0" presId="urn:microsoft.com/office/officeart/2008/layout/LinedList"/>
    <dgm:cxn modelId="{1B6ABBE1-64F0-46D2-8640-4E618ACBF669}" srcId="{C9897E01-1C26-483F-9D4C-55C36A7E50EF}" destId="{20084984-52BE-45E9-B1EB-D211DC73B12B}" srcOrd="0" destOrd="0" parTransId="{7FDA82FA-8F75-47A5-847F-0811A0D287BE}" sibTransId="{25E3F8A6-76DF-4E73-A2DC-BA40522DF503}"/>
    <dgm:cxn modelId="{64A029E7-F282-4E54-AF22-74039A8A6FDC}" type="presOf" srcId="{46E7633A-C27E-4CB9-8513-6781917FA5ED}" destId="{626C9B86-A0ED-4D50-A29A-91AFF2AA1E2B}" srcOrd="0" destOrd="0" presId="urn:microsoft.com/office/officeart/2008/layout/LinedList"/>
    <dgm:cxn modelId="{ED9A2CB0-4418-4F10-977C-9BD411CE0477}" srcId="{20084984-52BE-45E9-B1EB-D211DC73B12B}" destId="{F89214D8-54F7-4BCE-ABB9-A2FF7F1A6BC0}" srcOrd="3" destOrd="0" parTransId="{8A5151FB-E3E2-4F1A-9F13-902FA9DAC898}" sibTransId="{11E99F87-1985-47F1-880A-ACD20C6CC774}"/>
    <dgm:cxn modelId="{25AF45C9-F1BD-46FA-99B6-524B0E65C7F7}" type="presOf" srcId="{82D179B0-7BD1-4FBB-B98D-54FC765BB41B}" destId="{3EA88F1E-50D5-46CE-975E-6AF7EA325905}" srcOrd="0" destOrd="0" presId="urn:microsoft.com/office/officeart/2008/layout/LinedList"/>
    <dgm:cxn modelId="{87327963-A39E-477B-A887-50CE1EC7E455}" srcId="{20084984-52BE-45E9-B1EB-D211DC73B12B}" destId="{14D6D7F3-FA09-4D21-B794-8CD1849069E2}" srcOrd="0" destOrd="0" parTransId="{73B9302D-F0B4-4EAC-9E63-6F1C9639A69E}" sibTransId="{85E1CE5F-409D-492B-9689-478F879174B3}"/>
    <dgm:cxn modelId="{9BDB8F00-313B-4BD8-A010-A90DC4432D0B}" type="presOf" srcId="{C9897E01-1C26-483F-9D4C-55C36A7E50EF}" destId="{0B4EF872-2C8F-4701-AA89-CDBE7AE4F854}" srcOrd="0" destOrd="0" presId="urn:microsoft.com/office/officeart/2008/layout/LinedList"/>
    <dgm:cxn modelId="{88DA2F75-B25C-4CC2-BE58-E09F1543F1C2}" type="presOf" srcId="{87150CC4-56A3-457B-B09E-9C840FA6A142}" destId="{B02556B6-9C86-4658-9B39-E7245A158CD2}" srcOrd="0" destOrd="0" presId="urn:microsoft.com/office/officeart/2008/layout/LinedList"/>
    <dgm:cxn modelId="{DF3CB965-3806-4EC4-8E27-A07AD5C8F6E1}" type="presOf" srcId="{96A6F403-96CF-4EC7-A1A5-D00EDEA80E17}" destId="{C6168217-4150-40B8-9D1C-15F86FC5359E}" srcOrd="0" destOrd="0" presId="urn:microsoft.com/office/officeart/2008/layout/LinedList"/>
    <dgm:cxn modelId="{20FC99BF-B70F-467E-86A6-780C6B1AEB0C}" type="presOf" srcId="{F89214D8-54F7-4BCE-ABB9-A2FF7F1A6BC0}" destId="{4BBF3C82-4645-4707-91FC-B5188BF2D807}" srcOrd="0" destOrd="0" presId="urn:microsoft.com/office/officeart/2008/layout/LinedList"/>
    <dgm:cxn modelId="{5C8C4033-0DBC-455A-8FAF-C5903007AD18}" type="presOf" srcId="{F0F2A8A8-D97A-43DA-B6AC-9792E90ECC5F}" destId="{FF6F3DEB-6DF5-4DD6-BE41-BC8CCC05D1EC}" srcOrd="0" destOrd="0" presId="urn:microsoft.com/office/officeart/2008/layout/LinedList"/>
    <dgm:cxn modelId="{DEFB82F0-42DC-4B6C-AF0F-2EEB152E1418}" type="presOf" srcId="{20084984-52BE-45E9-B1EB-D211DC73B12B}" destId="{3F3FB4AD-C181-4B7A-BA35-6FBB305B7E2A}" srcOrd="0" destOrd="0" presId="urn:microsoft.com/office/officeart/2008/layout/LinedList"/>
    <dgm:cxn modelId="{7C417DD2-7583-4EE5-94D9-4841FE80B5E5}" srcId="{20084984-52BE-45E9-B1EB-D211DC73B12B}" destId="{82D179B0-7BD1-4FBB-B98D-54FC765BB41B}" srcOrd="6" destOrd="0" parTransId="{4C91E57C-9006-432B-B7E1-47C17218CDD1}" sibTransId="{4DDF9126-6CC4-49C9-93E8-8364DDE91CAC}"/>
    <dgm:cxn modelId="{8A87247F-A944-4CEB-B5F2-3EF76D2893DB}" srcId="{20084984-52BE-45E9-B1EB-D211DC73B12B}" destId="{87150CC4-56A3-457B-B09E-9C840FA6A142}" srcOrd="4" destOrd="0" parTransId="{4D0A76EF-D9BF-4009-B2CC-C9C040AA3224}" sibTransId="{4D4FEACE-02A8-4E80-AF86-D2903DB531DE}"/>
    <dgm:cxn modelId="{23108814-F890-4497-BF36-1A69AF840F69}" srcId="{20084984-52BE-45E9-B1EB-D211DC73B12B}" destId="{CD03D0B6-6FE8-4696-B0D8-6CEEC7B29B0C}" srcOrd="5" destOrd="0" parTransId="{6511CDA8-844D-4C63-BEA0-E2A0B0EFF856}" sibTransId="{9F2FD708-BD89-4E9C-AC9E-4A640A582588}"/>
    <dgm:cxn modelId="{05E515E7-D04E-44A2-857F-E4D3CB751E87}" srcId="{20084984-52BE-45E9-B1EB-D211DC73B12B}" destId="{96A6F403-96CF-4EC7-A1A5-D00EDEA80E17}" srcOrd="1" destOrd="0" parTransId="{E3E0077B-28E1-420B-A8A6-0FFE79172CA1}" sibTransId="{60DD93CD-A3CF-4957-8AB2-D86BD3257281}"/>
    <dgm:cxn modelId="{53511940-F953-417C-9E71-176249093167}" srcId="{20084984-52BE-45E9-B1EB-D211DC73B12B}" destId="{46E7633A-C27E-4CB9-8513-6781917FA5ED}" srcOrd="2" destOrd="0" parTransId="{8DDF7EB5-3396-448B-95CE-02A389A57300}" sibTransId="{349FB22B-C756-4B66-B7BB-E01353C6469D}"/>
    <dgm:cxn modelId="{8558F3DE-4F9A-484A-BCD5-6E88F9563E92}" type="presOf" srcId="{CD03D0B6-6FE8-4696-B0D8-6CEEC7B29B0C}" destId="{EC9ABC26-46EC-4A7F-970A-DC5D497CD174}" srcOrd="0" destOrd="0" presId="urn:microsoft.com/office/officeart/2008/layout/LinedList"/>
    <dgm:cxn modelId="{97D087BC-BE99-44C9-A5C8-95D9D59DC0A4}" srcId="{20084984-52BE-45E9-B1EB-D211DC73B12B}" destId="{F0F2A8A8-D97A-43DA-B6AC-9792E90ECC5F}" srcOrd="7" destOrd="0" parTransId="{03482ECD-9F60-4E67-8A68-98167DE26368}" sibTransId="{6B671788-7744-40A7-8E30-FA17D3C459EC}"/>
    <dgm:cxn modelId="{72F0C624-A78B-491C-ACBF-689F91BD39C0}" type="presParOf" srcId="{0B4EF872-2C8F-4701-AA89-CDBE7AE4F854}" destId="{6D59AAB7-7B10-4481-8B42-CA673204CE34}" srcOrd="0" destOrd="0" presId="urn:microsoft.com/office/officeart/2008/layout/LinedList"/>
    <dgm:cxn modelId="{88497F17-0BBF-4999-B0AF-7CA5881DF0BE}" type="presParOf" srcId="{0B4EF872-2C8F-4701-AA89-CDBE7AE4F854}" destId="{D47EFAAD-3E56-4834-9BE7-51F8626C51B0}" srcOrd="1" destOrd="0" presId="urn:microsoft.com/office/officeart/2008/layout/LinedList"/>
    <dgm:cxn modelId="{253B4E0C-1E13-4D86-B28E-BA3F67C4687D}" type="presParOf" srcId="{D47EFAAD-3E56-4834-9BE7-51F8626C51B0}" destId="{3F3FB4AD-C181-4B7A-BA35-6FBB305B7E2A}" srcOrd="0" destOrd="0" presId="urn:microsoft.com/office/officeart/2008/layout/LinedList"/>
    <dgm:cxn modelId="{3E0F3C94-7FBF-413F-A94A-9038AE177B3D}" type="presParOf" srcId="{D47EFAAD-3E56-4834-9BE7-51F8626C51B0}" destId="{A9237089-B68B-4934-8748-B312E1C04E67}" srcOrd="1" destOrd="0" presId="urn:microsoft.com/office/officeart/2008/layout/LinedList"/>
    <dgm:cxn modelId="{50EDECB6-0F4D-4574-8337-B6A110D73F48}" type="presParOf" srcId="{A9237089-B68B-4934-8748-B312E1C04E67}" destId="{1CB48550-39C4-4CC8-B380-7A24DF6876E5}" srcOrd="0" destOrd="0" presId="urn:microsoft.com/office/officeart/2008/layout/LinedList"/>
    <dgm:cxn modelId="{88873472-098A-42E2-B8AB-2CD76EB2703A}" type="presParOf" srcId="{A9237089-B68B-4934-8748-B312E1C04E67}" destId="{3CC1D14E-A455-4C37-9DA8-A57907EC1072}" srcOrd="1" destOrd="0" presId="urn:microsoft.com/office/officeart/2008/layout/LinedList"/>
    <dgm:cxn modelId="{F960DB93-4E80-4CDD-9592-4625A9C275AD}" type="presParOf" srcId="{3CC1D14E-A455-4C37-9DA8-A57907EC1072}" destId="{B21E91AE-3716-4C64-8E26-9B30A015AA77}" srcOrd="0" destOrd="0" presId="urn:microsoft.com/office/officeart/2008/layout/LinedList"/>
    <dgm:cxn modelId="{14294BB5-1E65-449E-83A6-88B6D6DEB810}" type="presParOf" srcId="{3CC1D14E-A455-4C37-9DA8-A57907EC1072}" destId="{3B030672-854B-4D96-87DC-C4741EC092C4}" srcOrd="1" destOrd="0" presId="urn:microsoft.com/office/officeart/2008/layout/LinedList"/>
    <dgm:cxn modelId="{31857941-B976-461A-B6D4-16C669A9A3DA}" type="presParOf" srcId="{3CC1D14E-A455-4C37-9DA8-A57907EC1072}" destId="{58463225-01C9-4DAA-86F8-C44D891DD0DB}" srcOrd="2" destOrd="0" presId="urn:microsoft.com/office/officeart/2008/layout/LinedList"/>
    <dgm:cxn modelId="{FF8FFC69-6256-49A1-8062-06C422C5590B}" type="presParOf" srcId="{A9237089-B68B-4934-8748-B312E1C04E67}" destId="{3AC574C7-1D95-490D-AB8B-45C0F499FB7E}" srcOrd="2" destOrd="0" presId="urn:microsoft.com/office/officeart/2008/layout/LinedList"/>
    <dgm:cxn modelId="{CEF3E9CC-0BC1-4835-8074-3AC69DA820BB}" type="presParOf" srcId="{A9237089-B68B-4934-8748-B312E1C04E67}" destId="{EDDFF4CC-D34B-4387-B4AA-1FF9CFA22865}" srcOrd="3" destOrd="0" presId="urn:microsoft.com/office/officeart/2008/layout/LinedList"/>
    <dgm:cxn modelId="{541F75FB-339D-4739-B4CB-D784E6C07B41}" type="presParOf" srcId="{A9237089-B68B-4934-8748-B312E1C04E67}" destId="{A27D1F96-BDDA-4C04-B1AC-84F9965C6620}" srcOrd="4" destOrd="0" presId="urn:microsoft.com/office/officeart/2008/layout/LinedList"/>
    <dgm:cxn modelId="{45D7BE85-CF18-4FE6-90BE-FF5CEE69E0F9}" type="presParOf" srcId="{A27D1F96-BDDA-4C04-B1AC-84F9965C6620}" destId="{9D1E7A4A-4643-4CB8-98F8-115B8EF5F6A9}" srcOrd="0" destOrd="0" presId="urn:microsoft.com/office/officeart/2008/layout/LinedList"/>
    <dgm:cxn modelId="{A9C8F58F-FEDD-4EA8-B98C-63E0CAB82841}" type="presParOf" srcId="{A27D1F96-BDDA-4C04-B1AC-84F9965C6620}" destId="{C6168217-4150-40B8-9D1C-15F86FC5359E}" srcOrd="1" destOrd="0" presId="urn:microsoft.com/office/officeart/2008/layout/LinedList"/>
    <dgm:cxn modelId="{8B0CE617-9D9D-491E-8A7E-97025BD1769C}" type="presParOf" srcId="{A27D1F96-BDDA-4C04-B1AC-84F9965C6620}" destId="{17109C97-448E-4A5B-B85B-309378620A8E}" srcOrd="2" destOrd="0" presId="urn:microsoft.com/office/officeart/2008/layout/LinedList"/>
    <dgm:cxn modelId="{A025BE91-3F6D-4A06-AB0F-FD05888D70C7}" type="presParOf" srcId="{A9237089-B68B-4934-8748-B312E1C04E67}" destId="{8BE6496A-692D-4C78-B8A4-8278F3E8D492}" srcOrd="5" destOrd="0" presId="urn:microsoft.com/office/officeart/2008/layout/LinedList"/>
    <dgm:cxn modelId="{42BCE5EF-49F5-440A-87F8-90BA143E9641}" type="presParOf" srcId="{A9237089-B68B-4934-8748-B312E1C04E67}" destId="{BB3AB601-1B63-49EF-BC61-BF6A867FF6CE}" srcOrd="6" destOrd="0" presId="urn:microsoft.com/office/officeart/2008/layout/LinedList"/>
    <dgm:cxn modelId="{CC65FE5F-EBDA-4463-9128-B049D3C73276}" type="presParOf" srcId="{A9237089-B68B-4934-8748-B312E1C04E67}" destId="{F4C92F81-B501-450D-91FC-76269C3B2F0F}" srcOrd="7" destOrd="0" presId="urn:microsoft.com/office/officeart/2008/layout/LinedList"/>
    <dgm:cxn modelId="{AF6D9542-E6DA-4AA9-9B9C-3A0D9F7ED797}" type="presParOf" srcId="{F4C92F81-B501-450D-91FC-76269C3B2F0F}" destId="{1C104205-4AB6-4787-BA2E-AC285DAAD2DC}" srcOrd="0" destOrd="0" presId="urn:microsoft.com/office/officeart/2008/layout/LinedList"/>
    <dgm:cxn modelId="{D3F5BD34-C663-4C5F-8AE1-1EDFC1D9C00A}" type="presParOf" srcId="{F4C92F81-B501-450D-91FC-76269C3B2F0F}" destId="{626C9B86-A0ED-4D50-A29A-91AFF2AA1E2B}" srcOrd="1" destOrd="0" presId="urn:microsoft.com/office/officeart/2008/layout/LinedList"/>
    <dgm:cxn modelId="{C2206471-6309-41BE-ADC2-89E1934AD174}" type="presParOf" srcId="{F4C92F81-B501-450D-91FC-76269C3B2F0F}" destId="{8445446F-C6BD-41B3-91DA-8B8835C57A0C}" srcOrd="2" destOrd="0" presId="urn:microsoft.com/office/officeart/2008/layout/LinedList"/>
    <dgm:cxn modelId="{5F5F3B08-82C1-4F11-BD0D-3DA8F3F7B80B}" type="presParOf" srcId="{A9237089-B68B-4934-8748-B312E1C04E67}" destId="{C3D0CBF5-7165-4F0A-89DD-B5E14EEC23F2}" srcOrd="8" destOrd="0" presId="urn:microsoft.com/office/officeart/2008/layout/LinedList"/>
    <dgm:cxn modelId="{0143BD28-40F2-46F7-A506-92A936FCDFAD}" type="presParOf" srcId="{A9237089-B68B-4934-8748-B312E1C04E67}" destId="{0EB56AB3-AD8D-4C6E-B0E9-49048FC03F76}" srcOrd="9" destOrd="0" presId="urn:microsoft.com/office/officeart/2008/layout/LinedList"/>
    <dgm:cxn modelId="{9C07CD96-7F30-4000-8767-9948F5009715}" type="presParOf" srcId="{A9237089-B68B-4934-8748-B312E1C04E67}" destId="{9CB21F84-9DF3-4384-8E95-13EA37610539}" srcOrd="10" destOrd="0" presId="urn:microsoft.com/office/officeart/2008/layout/LinedList"/>
    <dgm:cxn modelId="{22BB2BD5-4F80-4854-A1FD-14BC1F1FFD61}" type="presParOf" srcId="{9CB21F84-9DF3-4384-8E95-13EA37610539}" destId="{846B4420-BFB9-4033-9023-A43E973472BA}" srcOrd="0" destOrd="0" presId="urn:microsoft.com/office/officeart/2008/layout/LinedList"/>
    <dgm:cxn modelId="{C326FB7F-C632-4404-8C52-392B14CF7EFF}" type="presParOf" srcId="{9CB21F84-9DF3-4384-8E95-13EA37610539}" destId="{4BBF3C82-4645-4707-91FC-B5188BF2D807}" srcOrd="1" destOrd="0" presId="urn:microsoft.com/office/officeart/2008/layout/LinedList"/>
    <dgm:cxn modelId="{44AF8685-0F0C-4246-826A-B1B20DBBB430}" type="presParOf" srcId="{9CB21F84-9DF3-4384-8E95-13EA37610539}" destId="{BBC6DA3F-2C4E-425D-96C9-BD4222CDB02A}" srcOrd="2" destOrd="0" presId="urn:microsoft.com/office/officeart/2008/layout/LinedList"/>
    <dgm:cxn modelId="{649662F5-62E4-4A0D-98D6-C62BB6694587}" type="presParOf" srcId="{A9237089-B68B-4934-8748-B312E1C04E67}" destId="{AB0B03BC-4143-4D7E-92D2-6F6D4AB68191}" srcOrd="11" destOrd="0" presId="urn:microsoft.com/office/officeart/2008/layout/LinedList"/>
    <dgm:cxn modelId="{23615315-85D6-41CD-BBAF-E9E3CD33F8F3}" type="presParOf" srcId="{A9237089-B68B-4934-8748-B312E1C04E67}" destId="{4AB99EC7-3A0E-4DC0-9435-07CD76AAF7DF}" srcOrd="12" destOrd="0" presId="urn:microsoft.com/office/officeart/2008/layout/LinedList"/>
    <dgm:cxn modelId="{C597E42A-5EA5-45A8-B79B-4DAA12C30C3E}" type="presParOf" srcId="{A9237089-B68B-4934-8748-B312E1C04E67}" destId="{67C37BDD-643A-4676-8E2F-9BC67C631E83}" srcOrd="13" destOrd="0" presId="urn:microsoft.com/office/officeart/2008/layout/LinedList"/>
    <dgm:cxn modelId="{B536182E-CA01-4D50-A7F1-3C684A19A310}" type="presParOf" srcId="{67C37BDD-643A-4676-8E2F-9BC67C631E83}" destId="{787F9794-BC40-47D0-8137-4D3016BB2066}" srcOrd="0" destOrd="0" presId="urn:microsoft.com/office/officeart/2008/layout/LinedList"/>
    <dgm:cxn modelId="{3BC878AC-0FD6-4E0F-BD46-E6C9D9D9FCAD}" type="presParOf" srcId="{67C37BDD-643A-4676-8E2F-9BC67C631E83}" destId="{B02556B6-9C86-4658-9B39-E7245A158CD2}" srcOrd="1" destOrd="0" presId="urn:microsoft.com/office/officeart/2008/layout/LinedList"/>
    <dgm:cxn modelId="{ABA24796-6DEE-4C99-9FDD-E0930411A18C}" type="presParOf" srcId="{67C37BDD-643A-4676-8E2F-9BC67C631E83}" destId="{12FD6E1D-91BD-407D-B6A6-F3AAD6704EA5}" srcOrd="2" destOrd="0" presId="urn:microsoft.com/office/officeart/2008/layout/LinedList"/>
    <dgm:cxn modelId="{F57E4996-21AA-420C-AD9E-B9248C63AFCD}" type="presParOf" srcId="{A9237089-B68B-4934-8748-B312E1C04E67}" destId="{E12E9FB4-7BA6-4E02-9724-71542EF4CA31}" srcOrd="14" destOrd="0" presId="urn:microsoft.com/office/officeart/2008/layout/LinedList"/>
    <dgm:cxn modelId="{D8B8DDA8-7E15-4769-9E4E-20B0CCDE1D0C}" type="presParOf" srcId="{A9237089-B68B-4934-8748-B312E1C04E67}" destId="{B1DB7872-1899-4F28-A80C-FE90BBD80BB2}" srcOrd="15" destOrd="0" presId="urn:microsoft.com/office/officeart/2008/layout/LinedList"/>
    <dgm:cxn modelId="{E8266135-35F8-415E-A04C-C7230C507432}" type="presParOf" srcId="{A9237089-B68B-4934-8748-B312E1C04E67}" destId="{70045F9D-2E6E-4EFC-B997-23D16098B64A}" srcOrd="16" destOrd="0" presId="urn:microsoft.com/office/officeart/2008/layout/LinedList"/>
    <dgm:cxn modelId="{8FA2178B-6652-4A85-8CB4-65D238832985}" type="presParOf" srcId="{70045F9D-2E6E-4EFC-B997-23D16098B64A}" destId="{5D5179AA-C283-49FA-BD0B-0B495FAACF70}" srcOrd="0" destOrd="0" presId="urn:microsoft.com/office/officeart/2008/layout/LinedList"/>
    <dgm:cxn modelId="{919112D8-5E6D-4F17-A3EC-DC959EA02323}" type="presParOf" srcId="{70045F9D-2E6E-4EFC-B997-23D16098B64A}" destId="{EC9ABC26-46EC-4A7F-970A-DC5D497CD174}" srcOrd="1" destOrd="0" presId="urn:microsoft.com/office/officeart/2008/layout/LinedList"/>
    <dgm:cxn modelId="{6FF91578-9ABE-4101-8F0A-32307379D5C0}" type="presParOf" srcId="{70045F9D-2E6E-4EFC-B997-23D16098B64A}" destId="{52C66EF5-167C-43DF-845B-2B6D03D18B97}" srcOrd="2" destOrd="0" presId="urn:microsoft.com/office/officeart/2008/layout/LinedList"/>
    <dgm:cxn modelId="{E1022C0D-4339-4E25-8663-102BA2B29AE4}" type="presParOf" srcId="{A9237089-B68B-4934-8748-B312E1C04E67}" destId="{4F814F05-1BC8-42F0-A7D2-B160CC2C18FE}" srcOrd="17" destOrd="0" presId="urn:microsoft.com/office/officeart/2008/layout/LinedList"/>
    <dgm:cxn modelId="{E45A1928-50E7-4E8B-9B03-71146D468116}" type="presParOf" srcId="{A9237089-B68B-4934-8748-B312E1C04E67}" destId="{D199C37F-841B-4F1D-ADD6-E69681D0DA35}" srcOrd="18" destOrd="0" presId="urn:microsoft.com/office/officeart/2008/layout/LinedList"/>
    <dgm:cxn modelId="{DD6CB824-02F9-42E8-9788-FFF5B41DFB59}" type="presParOf" srcId="{A9237089-B68B-4934-8748-B312E1C04E67}" destId="{D46EADC5-0FE8-4E85-B3CD-5CBF82C3805C}" srcOrd="19" destOrd="0" presId="urn:microsoft.com/office/officeart/2008/layout/LinedList"/>
    <dgm:cxn modelId="{3D7FD0D7-0548-4405-869A-E3C5D5FA5F6A}" type="presParOf" srcId="{D46EADC5-0FE8-4E85-B3CD-5CBF82C3805C}" destId="{F9AF1B24-A4EA-4593-ABA8-4DF029B142CF}" srcOrd="0" destOrd="0" presId="urn:microsoft.com/office/officeart/2008/layout/LinedList"/>
    <dgm:cxn modelId="{58DF19AE-9894-440B-830A-36022AEDC6DF}" type="presParOf" srcId="{D46EADC5-0FE8-4E85-B3CD-5CBF82C3805C}" destId="{3EA88F1E-50D5-46CE-975E-6AF7EA325905}" srcOrd="1" destOrd="0" presId="urn:microsoft.com/office/officeart/2008/layout/LinedList"/>
    <dgm:cxn modelId="{18B47E98-665E-402D-B8EC-5D6EE323B7FC}" type="presParOf" srcId="{D46EADC5-0FE8-4E85-B3CD-5CBF82C3805C}" destId="{7069F13C-A9A0-4DFA-8942-BE9CA1FF04D9}" srcOrd="2" destOrd="0" presId="urn:microsoft.com/office/officeart/2008/layout/LinedList"/>
    <dgm:cxn modelId="{28F0FDE3-4F22-46C6-923D-D7A396B4B6A5}" type="presParOf" srcId="{A9237089-B68B-4934-8748-B312E1C04E67}" destId="{5E281862-28D7-4077-9614-E2CACDF5ED72}" srcOrd="20" destOrd="0" presId="urn:microsoft.com/office/officeart/2008/layout/LinedList"/>
    <dgm:cxn modelId="{FC70CBB5-8527-480F-814B-A18C4C6C012D}" type="presParOf" srcId="{A9237089-B68B-4934-8748-B312E1C04E67}" destId="{BB9CC8BE-1392-47A8-B5D0-DA99850DDCCD}" srcOrd="21" destOrd="0" presId="urn:microsoft.com/office/officeart/2008/layout/LinedList"/>
    <dgm:cxn modelId="{680F4943-24B3-4DDE-9832-27530A328E37}" type="presParOf" srcId="{A9237089-B68B-4934-8748-B312E1C04E67}" destId="{56DEF361-7494-4A8E-91F9-0C7497DCB404}" srcOrd="22" destOrd="0" presId="urn:microsoft.com/office/officeart/2008/layout/LinedList"/>
    <dgm:cxn modelId="{0D65C0C9-C116-4FCB-B77A-A22D1EA08009}" type="presParOf" srcId="{56DEF361-7494-4A8E-91F9-0C7497DCB404}" destId="{FE198B65-4712-4BF5-97F9-5FD511208C59}" srcOrd="0" destOrd="0" presId="urn:microsoft.com/office/officeart/2008/layout/LinedList"/>
    <dgm:cxn modelId="{A5496CF3-41AF-4563-B75C-1607B8A794D1}" type="presParOf" srcId="{56DEF361-7494-4A8E-91F9-0C7497DCB404}" destId="{FF6F3DEB-6DF5-4DD6-BE41-BC8CCC05D1EC}" srcOrd="1" destOrd="0" presId="urn:microsoft.com/office/officeart/2008/layout/LinedList"/>
    <dgm:cxn modelId="{BCF53E3A-9933-4E03-ABA4-76BE9DD1591D}" type="presParOf" srcId="{56DEF361-7494-4A8E-91F9-0C7497DCB404}" destId="{35C13EED-28B0-4F4D-9E54-7F842F4BF08B}" srcOrd="2" destOrd="0" presId="urn:microsoft.com/office/officeart/2008/layout/LinedList"/>
    <dgm:cxn modelId="{3F0965F7-9DAB-4124-9FBB-9EA68172F5AD}" type="presParOf" srcId="{A9237089-B68B-4934-8748-B312E1C04E67}" destId="{8D6089F3-54BC-4CC0-8021-6D5F7C96B80A}" srcOrd="23" destOrd="0" presId="urn:microsoft.com/office/officeart/2008/layout/LinedList"/>
    <dgm:cxn modelId="{3CAC6C55-05F9-4BC7-8D50-CE0B19587B2D}" type="presParOf" srcId="{A9237089-B68B-4934-8748-B312E1C04E67}" destId="{8E32159A-611A-4E54-A7D5-DFC85267BA13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897E01-1C26-483F-9D4C-55C36A7E50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084984-52BE-45E9-B1EB-D211DC73B12B}">
      <dgm:prSet phldrT="[Text]" custT="1"/>
      <dgm:spPr/>
      <dgm:t>
        <a:bodyPr/>
        <a:lstStyle/>
        <a:p>
          <a:endParaRPr lang="en-GB" sz="1800" dirty="0"/>
        </a:p>
      </dgm:t>
    </dgm:pt>
    <dgm:pt modelId="{7FDA82FA-8F75-47A5-847F-0811A0D287BE}" type="parTrans" cxnId="{1B6ABBE1-64F0-46D2-8640-4E618ACBF669}">
      <dgm:prSet/>
      <dgm:spPr/>
      <dgm:t>
        <a:bodyPr/>
        <a:lstStyle/>
        <a:p>
          <a:endParaRPr lang="en-GB" sz="1800"/>
        </a:p>
      </dgm:t>
    </dgm:pt>
    <dgm:pt modelId="{25E3F8A6-76DF-4E73-A2DC-BA40522DF503}" type="sibTrans" cxnId="{1B6ABBE1-64F0-46D2-8640-4E618ACBF669}">
      <dgm:prSet/>
      <dgm:spPr/>
      <dgm:t>
        <a:bodyPr/>
        <a:lstStyle/>
        <a:p>
          <a:endParaRPr lang="en-GB" sz="1800"/>
        </a:p>
      </dgm:t>
    </dgm:pt>
    <dgm:pt modelId="{F0F2A8A8-D97A-43DA-B6AC-9792E90ECC5F}">
      <dgm:prSet phldrT="[Text]" custT="1"/>
      <dgm:spPr/>
      <dgm:t>
        <a:bodyPr/>
        <a:lstStyle/>
        <a:p>
          <a:r>
            <a:rPr lang="en-GB" sz="1800" dirty="0"/>
            <a:t>Doze</a:t>
          </a:r>
        </a:p>
      </dgm:t>
    </dgm:pt>
    <dgm:pt modelId="{03482ECD-9F60-4E67-8A68-98167DE26368}" type="parTrans" cxnId="{97D087BC-BE99-44C9-A5C8-95D9D59DC0A4}">
      <dgm:prSet/>
      <dgm:spPr/>
      <dgm:t>
        <a:bodyPr/>
        <a:lstStyle/>
        <a:p>
          <a:endParaRPr lang="en-GB" sz="1800"/>
        </a:p>
      </dgm:t>
    </dgm:pt>
    <dgm:pt modelId="{6B671788-7744-40A7-8E30-FA17D3C459EC}" type="sibTrans" cxnId="{97D087BC-BE99-44C9-A5C8-95D9D59DC0A4}">
      <dgm:prSet/>
      <dgm:spPr/>
      <dgm:t>
        <a:bodyPr/>
        <a:lstStyle/>
        <a:p>
          <a:endParaRPr lang="en-GB" sz="1800"/>
        </a:p>
      </dgm:t>
    </dgm:pt>
    <dgm:pt modelId="{5ED4D644-314F-4AF7-A0DF-B13D7D4C5FE0}">
      <dgm:prSet phldrT="[Text]" custT="1"/>
      <dgm:spPr/>
      <dgm:t>
        <a:bodyPr/>
        <a:lstStyle/>
        <a:p>
          <a:r>
            <a:rPr lang="en-GB" sz="1800" dirty="0"/>
            <a:t>Slumber</a:t>
          </a:r>
        </a:p>
      </dgm:t>
    </dgm:pt>
    <dgm:pt modelId="{F8970DB5-974D-48BB-BE76-4F1B14143DCD}" type="parTrans" cxnId="{94030BCF-B964-4BB8-9635-CE05CE65539B}">
      <dgm:prSet/>
      <dgm:spPr/>
      <dgm:t>
        <a:bodyPr/>
        <a:lstStyle/>
        <a:p>
          <a:endParaRPr lang="en-GB" sz="1800"/>
        </a:p>
      </dgm:t>
    </dgm:pt>
    <dgm:pt modelId="{EF6CB722-5333-4284-B750-664504EC19E2}" type="sibTrans" cxnId="{94030BCF-B964-4BB8-9635-CE05CE65539B}">
      <dgm:prSet/>
      <dgm:spPr/>
      <dgm:t>
        <a:bodyPr/>
        <a:lstStyle/>
        <a:p>
          <a:endParaRPr lang="en-GB" sz="1800"/>
        </a:p>
      </dgm:t>
    </dgm:pt>
    <dgm:pt modelId="{187171EF-AA9A-4880-AA41-71D1D25553AD}">
      <dgm:prSet phldrT="[Text]" custT="1"/>
      <dgm:spPr/>
      <dgm:t>
        <a:bodyPr/>
        <a:lstStyle/>
        <a:p>
          <a:r>
            <a:rPr lang="en-GB" sz="1800" dirty="0"/>
            <a:t>Snore</a:t>
          </a:r>
        </a:p>
      </dgm:t>
    </dgm:pt>
    <dgm:pt modelId="{C24C3D3A-9507-4D68-98BE-496EBAFFE714}" type="parTrans" cxnId="{0203ED0C-E0C4-4B25-87DE-B3B61D4F0D78}">
      <dgm:prSet/>
      <dgm:spPr/>
      <dgm:t>
        <a:bodyPr/>
        <a:lstStyle/>
        <a:p>
          <a:endParaRPr lang="en-GB" sz="1800"/>
        </a:p>
      </dgm:t>
    </dgm:pt>
    <dgm:pt modelId="{CCD72DB6-965D-46FA-BCA2-80B5D15F3F73}" type="sibTrans" cxnId="{0203ED0C-E0C4-4B25-87DE-B3B61D4F0D78}">
      <dgm:prSet/>
      <dgm:spPr/>
      <dgm:t>
        <a:bodyPr/>
        <a:lstStyle/>
        <a:p>
          <a:endParaRPr lang="en-GB" sz="1800"/>
        </a:p>
      </dgm:t>
    </dgm:pt>
    <dgm:pt modelId="{F9C3B2DB-D089-44FD-8F3E-05B6FD929C9A}">
      <dgm:prSet phldrT="[Text]" custT="1"/>
      <dgm:spPr/>
      <dgm:t>
        <a:bodyPr/>
        <a:lstStyle/>
        <a:p>
          <a:r>
            <a:rPr lang="en-GB" sz="1800" dirty="0"/>
            <a:t>Nap</a:t>
          </a:r>
        </a:p>
      </dgm:t>
    </dgm:pt>
    <dgm:pt modelId="{2BD279CD-0E43-48F4-8635-6D2C254965B0}" type="parTrans" cxnId="{C68A660F-21D4-4040-B24F-57BC3265C131}">
      <dgm:prSet/>
      <dgm:spPr/>
      <dgm:t>
        <a:bodyPr/>
        <a:lstStyle/>
        <a:p>
          <a:endParaRPr lang="en-GB" sz="1800"/>
        </a:p>
      </dgm:t>
    </dgm:pt>
    <dgm:pt modelId="{256754C5-C28D-4E42-A14F-24CB9E28E119}" type="sibTrans" cxnId="{C68A660F-21D4-4040-B24F-57BC3265C131}">
      <dgm:prSet/>
      <dgm:spPr/>
      <dgm:t>
        <a:bodyPr/>
        <a:lstStyle/>
        <a:p>
          <a:endParaRPr lang="en-GB" sz="1800"/>
        </a:p>
      </dgm:t>
    </dgm:pt>
    <dgm:pt modelId="{872F0531-4235-49FD-B906-9A75781B7F90}">
      <dgm:prSet phldrT="[Text]" custT="1"/>
      <dgm:spPr/>
      <dgm:t>
        <a:bodyPr/>
        <a:lstStyle/>
        <a:p>
          <a:r>
            <a:rPr lang="en-GB" sz="1800" dirty="0"/>
            <a:t>Peace</a:t>
          </a:r>
        </a:p>
      </dgm:t>
    </dgm:pt>
    <dgm:pt modelId="{2B59A1AD-5604-481B-AF9B-6F40A5E28E73}" type="parTrans" cxnId="{CD69C747-6E7B-4961-A22D-4431013E622D}">
      <dgm:prSet/>
      <dgm:spPr/>
      <dgm:t>
        <a:bodyPr/>
        <a:lstStyle/>
        <a:p>
          <a:endParaRPr lang="en-GB" sz="1800"/>
        </a:p>
      </dgm:t>
    </dgm:pt>
    <dgm:pt modelId="{0FE42704-2A1B-43FE-AC9B-1968E4048462}" type="sibTrans" cxnId="{CD69C747-6E7B-4961-A22D-4431013E622D}">
      <dgm:prSet/>
      <dgm:spPr/>
      <dgm:t>
        <a:bodyPr/>
        <a:lstStyle/>
        <a:p>
          <a:endParaRPr lang="en-GB" sz="1800"/>
        </a:p>
      </dgm:t>
    </dgm:pt>
    <dgm:pt modelId="{DC0974F9-0631-487E-AB11-FBBFFEA11FF2}">
      <dgm:prSet phldrT="[Text]" custT="1"/>
      <dgm:spPr/>
      <dgm:t>
        <a:bodyPr/>
        <a:lstStyle/>
        <a:p>
          <a:r>
            <a:rPr lang="en-GB" sz="1800" dirty="0"/>
            <a:t>Yawn</a:t>
          </a:r>
        </a:p>
      </dgm:t>
    </dgm:pt>
    <dgm:pt modelId="{6A84741A-8411-408A-A781-E224EF6550B9}" type="parTrans" cxnId="{4EFF7B44-B91B-4D81-83A9-01A992E52912}">
      <dgm:prSet/>
      <dgm:spPr/>
      <dgm:t>
        <a:bodyPr/>
        <a:lstStyle/>
        <a:p>
          <a:endParaRPr lang="en-GB" sz="1800"/>
        </a:p>
      </dgm:t>
    </dgm:pt>
    <dgm:pt modelId="{F188B1F4-2B17-4077-B18D-49D31BBDF6EB}" type="sibTrans" cxnId="{4EFF7B44-B91B-4D81-83A9-01A992E52912}">
      <dgm:prSet/>
      <dgm:spPr/>
      <dgm:t>
        <a:bodyPr/>
        <a:lstStyle/>
        <a:p>
          <a:endParaRPr lang="en-GB" sz="1800"/>
        </a:p>
      </dgm:t>
    </dgm:pt>
    <dgm:pt modelId="{60410C4F-C7A3-4D77-8CE9-C9117D21BC16}">
      <dgm:prSet phldrT="[Text]" custT="1"/>
      <dgm:spPr/>
      <dgm:t>
        <a:bodyPr/>
        <a:lstStyle/>
        <a:p>
          <a:r>
            <a:rPr lang="en-GB" sz="1800" dirty="0"/>
            <a:t>Drowsy</a:t>
          </a:r>
        </a:p>
      </dgm:t>
    </dgm:pt>
    <dgm:pt modelId="{CF55E060-3DF4-4409-B81F-12F3CAA8B29B}" type="parTrans" cxnId="{60CB65E8-20FC-4415-9FA6-0AAB7C8E6C69}">
      <dgm:prSet/>
      <dgm:spPr/>
      <dgm:t>
        <a:bodyPr/>
        <a:lstStyle/>
        <a:p>
          <a:endParaRPr lang="en-GB" sz="1800"/>
        </a:p>
      </dgm:t>
    </dgm:pt>
    <dgm:pt modelId="{AE9F7361-896D-4FBF-BCDA-10A757C81678}" type="sibTrans" cxnId="{60CB65E8-20FC-4415-9FA6-0AAB7C8E6C69}">
      <dgm:prSet/>
      <dgm:spPr/>
      <dgm:t>
        <a:bodyPr/>
        <a:lstStyle/>
        <a:p>
          <a:endParaRPr lang="en-GB" sz="1800"/>
        </a:p>
      </dgm:t>
    </dgm:pt>
    <dgm:pt modelId="{0B4EF872-2C8F-4701-AA89-CDBE7AE4F854}" type="pres">
      <dgm:prSet presAssocID="{C9897E01-1C26-483F-9D4C-55C36A7E50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59AAB7-7B10-4481-8B42-CA673204CE34}" type="pres">
      <dgm:prSet presAssocID="{20084984-52BE-45E9-B1EB-D211DC73B12B}" presName="thickLine" presStyleLbl="alignNode1" presStyleIdx="0" presStyleCnt="1"/>
      <dgm:spPr/>
    </dgm:pt>
    <dgm:pt modelId="{D47EFAAD-3E56-4834-9BE7-51F8626C51B0}" type="pres">
      <dgm:prSet presAssocID="{20084984-52BE-45E9-B1EB-D211DC73B12B}" presName="horz1" presStyleCnt="0"/>
      <dgm:spPr/>
    </dgm:pt>
    <dgm:pt modelId="{3F3FB4AD-C181-4B7A-BA35-6FBB305B7E2A}" type="pres">
      <dgm:prSet presAssocID="{20084984-52BE-45E9-B1EB-D211DC73B12B}" presName="tx1" presStyleLbl="revTx" presStyleIdx="0" presStyleCnt="8"/>
      <dgm:spPr/>
      <dgm:t>
        <a:bodyPr/>
        <a:lstStyle/>
        <a:p>
          <a:endParaRPr lang="en-US"/>
        </a:p>
      </dgm:t>
    </dgm:pt>
    <dgm:pt modelId="{A9237089-B68B-4934-8748-B312E1C04E67}" type="pres">
      <dgm:prSet presAssocID="{20084984-52BE-45E9-B1EB-D211DC73B12B}" presName="vert1" presStyleCnt="0"/>
      <dgm:spPr/>
    </dgm:pt>
    <dgm:pt modelId="{F8824392-0430-4CF6-894F-8E9B55F3022A}" type="pres">
      <dgm:prSet presAssocID="{F0F2A8A8-D97A-43DA-B6AC-9792E90ECC5F}" presName="vertSpace2a" presStyleCnt="0"/>
      <dgm:spPr/>
    </dgm:pt>
    <dgm:pt modelId="{56DEF361-7494-4A8E-91F9-0C7497DCB404}" type="pres">
      <dgm:prSet presAssocID="{F0F2A8A8-D97A-43DA-B6AC-9792E90ECC5F}" presName="horz2" presStyleCnt="0"/>
      <dgm:spPr/>
    </dgm:pt>
    <dgm:pt modelId="{FE198B65-4712-4BF5-97F9-5FD511208C59}" type="pres">
      <dgm:prSet presAssocID="{F0F2A8A8-D97A-43DA-B6AC-9792E90ECC5F}" presName="horzSpace2" presStyleCnt="0"/>
      <dgm:spPr/>
    </dgm:pt>
    <dgm:pt modelId="{FF6F3DEB-6DF5-4DD6-BE41-BC8CCC05D1EC}" type="pres">
      <dgm:prSet presAssocID="{F0F2A8A8-D97A-43DA-B6AC-9792E90ECC5F}" presName="tx2" presStyleLbl="revTx" presStyleIdx="1" presStyleCnt="8"/>
      <dgm:spPr/>
      <dgm:t>
        <a:bodyPr/>
        <a:lstStyle/>
        <a:p>
          <a:endParaRPr lang="en-US"/>
        </a:p>
      </dgm:t>
    </dgm:pt>
    <dgm:pt modelId="{35C13EED-28B0-4F4D-9E54-7F842F4BF08B}" type="pres">
      <dgm:prSet presAssocID="{F0F2A8A8-D97A-43DA-B6AC-9792E90ECC5F}" presName="vert2" presStyleCnt="0"/>
      <dgm:spPr/>
    </dgm:pt>
    <dgm:pt modelId="{8D6089F3-54BC-4CC0-8021-6D5F7C96B80A}" type="pres">
      <dgm:prSet presAssocID="{F0F2A8A8-D97A-43DA-B6AC-9792E90ECC5F}" presName="thinLine2b" presStyleLbl="callout" presStyleIdx="0" presStyleCnt="7"/>
      <dgm:spPr/>
    </dgm:pt>
    <dgm:pt modelId="{8E32159A-611A-4E54-A7D5-DFC85267BA13}" type="pres">
      <dgm:prSet presAssocID="{F0F2A8A8-D97A-43DA-B6AC-9792E90ECC5F}" presName="vertSpace2b" presStyleCnt="0"/>
      <dgm:spPr/>
    </dgm:pt>
    <dgm:pt modelId="{3A1D5E57-CC3A-4FEA-BD76-6BC17042E70D}" type="pres">
      <dgm:prSet presAssocID="{5ED4D644-314F-4AF7-A0DF-B13D7D4C5FE0}" presName="horz2" presStyleCnt="0"/>
      <dgm:spPr/>
    </dgm:pt>
    <dgm:pt modelId="{2FB8D0B5-DE7D-4289-80DD-3598158ADEF9}" type="pres">
      <dgm:prSet presAssocID="{5ED4D644-314F-4AF7-A0DF-B13D7D4C5FE0}" presName="horzSpace2" presStyleCnt="0"/>
      <dgm:spPr/>
    </dgm:pt>
    <dgm:pt modelId="{841CB282-4028-4612-BC32-EDFCDF46A7A6}" type="pres">
      <dgm:prSet presAssocID="{5ED4D644-314F-4AF7-A0DF-B13D7D4C5FE0}" presName="tx2" presStyleLbl="revTx" presStyleIdx="2" presStyleCnt="8"/>
      <dgm:spPr/>
      <dgm:t>
        <a:bodyPr/>
        <a:lstStyle/>
        <a:p>
          <a:endParaRPr lang="en-US"/>
        </a:p>
      </dgm:t>
    </dgm:pt>
    <dgm:pt modelId="{5C04F2C8-3BEA-4309-B833-F3ED77AAD803}" type="pres">
      <dgm:prSet presAssocID="{5ED4D644-314F-4AF7-A0DF-B13D7D4C5FE0}" presName="vert2" presStyleCnt="0"/>
      <dgm:spPr/>
    </dgm:pt>
    <dgm:pt modelId="{2A5F9C10-E2C7-4D08-BA80-B1D925E63C2D}" type="pres">
      <dgm:prSet presAssocID="{5ED4D644-314F-4AF7-A0DF-B13D7D4C5FE0}" presName="thinLine2b" presStyleLbl="callout" presStyleIdx="1" presStyleCnt="7"/>
      <dgm:spPr/>
    </dgm:pt>
    <dgm:pt modelId="{DF4EA8C8-8F45-48F9-BFB7-C0F0ECFB4E51}" type="pres">
      <dgm:prSet presAssocID="{5ED4D644-314F-4AF7-A0DF-B13D7D4C5FE0}" presName="vertSpace2b" presStyleCnt="0"/>
      <dgm:spPr/>
    </dgm:pt>
    <dgm:pt modelId="{877FD11B-2117-492C-BD8E-A980FF2526A8}" type="pres">
      <dgm:prSet presAssocID="{187171EF-AA9A-4880-AA41-71D1D25553AD}" presName="horz2" presStyleCnt="0"/>
      <dgm:spPr/>
    </dgm:pt>
    <dgm:pt modelId="{645F3832-C099-4F43-9A18-250503A0BD05}" type="pres">
      <dgm:prSet presAssocID="{187171EF-AA9A-4880-AA41-71D1D25553AD}" presName="horzSpace2" presStyleCnt="0"/>
      <dgm:spPr/>
    </dgm:pt>
    <dgm:pt modelId="{360BF698-6F31-4C0B-9D4D-01C04EE52AD9}" type="pres">
      <dgm:prSet presAssocID="{187171EF-AA9A-4880-AA41-71D1D25553AD}" presName="tx2" presStyleLbl="revTx" presStyleIdx="3" presStyleCnt="8"/>
      <dgm:spPr/>
      <dgm:t>
        <a:bodyPr/>
        <a:lstStyle/>
        <a:p>
          <a:endParaRPr lang="en-US"/>
        </a:p>
      </dgm:t>
    </dgm:pt>
    <dgm:pt modelId="{1B07367D-F595-45F9-BC3E-607FF8334624}" type="pres">
      <dgm:prSet presAssocID="{187171EF-AA9A-4880-AA41-71D1D25553AD}" presName="vert2" presStyleCnt="0"/>
      <dgm:spPr/>
    </dgm:pt>
    <dgm:pt modelId="{209A6C20-A9BF-4207-ABB8-F7BA00326013}" type="pres">
      <dgm:prSet presAssocID="{187171EF-AA9A-4880-AA41-71D1D25553AD}" presName="thinLine2b" presStyleLbl="callout" presStyleIdx="2" presStyleCnt="7"/>
      <dgm:spPr/>
    </dgm:pt>
    <dgm:pt modelId="{AC6196D2-B081-4697-8B9A-D8FCD4C0F76D}" type="pres">
      <dgm:prSet presAssocID="{187171EF-AA9A-4880-AA41-71D1D25553AD}" presName="vertSpace2b" presStyleCnt="0"/>
      <dgm:spPr/>
    </dgm:pt>
    <dgm:pt modelId="{40AED2FC-09C9-44C4-93CE-EFCA319D8F24}" type="pres">
      <dgm:prSet presAssocID="{F9C3B2DB-D089-44FD-8F3E-05B6FD929C9A}" presName="horz2" presStyleCnt="0"/>
      <dgm:spPr/>
    </dgm:pt>
    <dgm:pt modelId="{99376B4F-EB89-4DE9-BCF3-D8961B6C1F06}" type="pres">
      <dgm:prSet presAssocID="{F9C3B2DB-D089-44FD-8F3E-05B6FD929C9A}" presName="horzSpace2" presStyleCnt="0"/>
      <dgm:spPr/>
    </dgm:pt>
    <dgm:pt modelId="{027062FC-C54C-4619-8B01-0994A338DAA0}" type="pres">
      <dgm:prSet presAssocID="{F9C3B2DB-D089-44FD-8F3E-05B6FD929C9A}" presName="tx2" presStyleLbl="revTx" presStyleIdx="4" presStyleCnt="8"/>
      <dgm:spPr/>
      <dgm:t>
        <a:bodyPr/>
        <a:lstStyle/>
        <a:p>
          <a:endParaRPr lang="en-US"/>
        </a:p>
      </dgm:t>
    </dgm:pt>
    <dgm:pt modelId="{F13D548B-0E01-4A43-A86B-B0EAED17691F}" type="pres">
      <dgm:prSet presAssocID="{F9C3B2DB-D089-44FD-8F3E-05B6FD929C9A}" presName="vert2" presStyleCnt="0"/>
      <dgm:spPr/>
    </dgm:pt>
    <dgm:pt modelId="{D45DBC30-EBC1-40F1-BF53-D22BAE938017}" type="pres">
      <dgm:prSet presAssocID="{F9C3B2DB-D089-44FD-8F3E-05B6FD929C9A}" presName="thinLine2b" presStyleLbl="callout" presStyleIdx="3" presStyleCnt="7"/>
      <dgm:spPr/>
    </dgm:pt>
    <dgm:pt modelId="{6491F42F-3D46-472C-8426-BE9010721EF2}" type="pres">
      <dgm:prSet presAssocID="{F9C3B2DB-D089-44FD-8F3E-05B6FD929C9A}" presName="vertSpace2b" presStyleCnt="0"/>
      <dgm:spPr/>
    </dgm:pt>
    <dgm:pt modelId="{144C90A0-FD79-4405-93B7-2381F5220697}" type="pres">
      <dgm:prSet presAssocID="{872F0531-4235-49FD-B906-9A75781B7F90}" presName="horz2" presStyleCnt="0"/>
      <dgm:spPr/>
    </dgm:pt>
    <dgm:pt modelId="{38DEE85C-5A16-4E8C-96AC-2411147AC7A4}" type="pres">
      <dgm:prSet presAssocID="{872F0531-4235-49FD-B906-9A75781B7F90}" presName="horzSpace2" presStyleCnt="0"/>
      <dgm:spPr/>
    </dgm:pt>
    <dgm:pt modelId="{36D37760-27EA-481C-AECA-B5ACBE66EA3F}" type="pres">
      <dgm:prSet presAssocID="{872F0531-4235-49FD-B906-9A75781B7F90}" presName="tx2" presStyleLbl="revTx" presStyleIdx="5" presStyleCnt="8"/>
      <dgm:spPr/>
      <dgm:t>
        <a:bodyPr/>
        <a:lstStyle/>
        <a:p>
          <a:endParaRPr lang="en-US"/>
        </a:p>
      </dgm:t>
    </dgm:pt>
    <dgm:pt modelId="{03C7382A-A483-4DE5-9D73-DFC6F7D9D712}" type="pres">
      <dgm:prSet presAssocID="{872F0531-4235-49FD-B906-9A75781B7F90}" presName="vert2" presStyleCnt="0"/>
      <dgm:spPr/>
    </dgm:pt>
    <dgm:pt modelId="{88151DD9-EDEB-483F-8C5E-6E34FBD4AF31}" type="pres">
      <dgm:prSet presAssocID="{872F0531-4235-49FD-B906-9A75781B7F90}" presName="thinLine2b" presStyleLbl="callout" presStyleIdx="4" presStyleCnt="7"/>
      <dgm:spPr/>
    </dgm:pt>
    <dgm:pt modelId="{05696BC7-5517-417B-8C76-969AE349B8D6}" type="pres">
      <dgm:prSet presAssocID="{872F0531-4235-49FD-B906-9A75781B7F90}" presName="vertSpace2b" presStyleCnt="0"/>
      <dgm:spPr/>
    </dgm:pt>
    <dgm:pt modelId="{ACEEEF6F-E6C7-4469-9268-01C8BE5BC9F1}" type="pres">
      <dgm:prSet presAssocID="{DC0974F9-0631-487E-AB11-FBBFFEA11FF2}" presName="horz2" presStyleCnt="0"/>
      <dgm:spPr/>
    </dgm:pt>
    <dgm:pt modelId="{9B7ACA99-1F67-4C0A-8E18-DB7C21B2B5A5}" type="pres">
      <dgm:prSet presAssocID="{DC0974F9-0631-487E-AB11-FBBFFEA11FF2}" presName="horzSpace2" presStyleCnt="0"/>
      <dgm:spPr/>
    </dgm:pt>
    <dgm:pt modelId="{6AA6AAC6-1159-490C-BF69-BECD213BA934}" type="pres">
      <dgm:prSet presAssocID="{DC0974F9-0631-487E-AB11-FBBFFEA11FF2}" presName="tx2" presStyleLbl="revTx" presStyleIdx="6" presStyleCnt="8"/>
      <dgm:spPr/>
      <dgm:t>
        <a:bodyPr/>
        <a:lstStyle/>
        <a:p>
          <a:endParaRPr lang="en-US"/>
        </a:p>
      </dgm:t>
    </dgm:pt>
    <dgm:pt modelId="{F7DA90BC-CBE9-44B0-9287-D1143C8664A3}" type="pres">
      <dgm:prSet presAssocID="{DC0974F9-0631-487E-AB11-FBBFFEA11FF2}" presName="vert2" presStyleCnt="0"/>
      <dgm:spPr/>
    </dgm:pt>
    <dgm:pt modelId="{C838FC46-AA6E-4FEF-A8E1-B93870325E80}" type="pres">
      <dgm:prSet presAssocID="{DC0974F9-0631-487E-AB11-FBBFFEA11FF2}" presName="thinLine2b" presStyleLbl="callout" presStyleIdx="5" presStyleCnt="7"/>
      <dgm:spPr/>
    </dgm:pt>
    <dgm:pt modelId="{C62FDAD4-A3C7-4CCC-98FA-C57883900BD5}" type="pres">
      <dgm:prSet presAssocID="{DC0974F9-0631-487E-AB11-FBBFFEA11FF2}" presName="vertSpace2b" presStyleCnt="0"/>
      <dgm:spPr/>
    </dgm:pt>
    <dgm:pt modelId="{77DB85B8-C48D-44F6-9BE0-ECE5F4A436E5}" type="pres">
      <dgm:prSet presAssocID="{60410C4F-C7A3-4D77-8CE9-C9117D21BC16}" presName="horz2" presStyleCnt="0"/>
      <dgm:spPr/>
    </dgm:pt>
    <dgm:pt modelId="{C94A9A0E-4A4C-4824-A385-EF665BA793AF}" type="pres">
      <dgm:prSet presAssocID="{60410C4F-C7A3-4D77-8CE9-C9117D21BC16}" presName="horzSpace2" presStyleCnt="0"/>
      <dgm:spPr/>
    </dgm:pt>
    <dgm:pt modelId="{7CA250B6-CA37-4642-A95E-25044DED1120}" type="pres">
      <dgm:prSet presAssocID="{60410C4F-C7A3-4D77-8CE9-C9117D21BC16}" presName="tx2" presStyleLbl="revTx" presStyleIdx="7" presStyleCnt="8"/>
      <dgm:spPr/>
      <dgm:t>
        <a:bodyPr/>
        <a:lstStyle/>
        <a:p>
          <a:endParaRPr lang="en-US"/>
        </a:p>
      </dgm:t>
    </dgm:pt>
    <dgm:pt modelId="{BCF61DFA-B0C4-46CB-9985-FAE07CB3F016}" type="pres">
      <dgm:prSet presAssocID="{60410C4F-C7A3-4D77-8CE9-C9117D21BC16}" presName="vert2" presStyleCnt="0"/>
      <dgm:spPr/>
    </dgm:pt>
    <dgm:pt modelId="{CDB4904C-EFCE-4710-B9C7-E44BA3EDB965}" type="pres">
      <dgm:prSet presAssocID="{60410C4F-C7A3-4D77-8CE9-C9117D21BC16}" presName="thinLine2b" presStyleLbl="callout" presStyleIdx="6" presStyleCnt="7"/>
      <dgm:spPr/>
    </dgm:pt>
    <dgm:pt modelId="{42B22A3C-F2C6-4EF7-A4B5-BE25055B7185}" type="pres">
      <dgm:prSet presAssocID="{60410C4F-C7A3-4D77-8CE9-C9117D21BC16}" presName="vertSpace2b" presStyleCnt="0"/>
      <dgm:spPr/>
    </dgm:pt>
  </dgm:ptLst>
  <dgm:cxnLst>
    <dgm:cxn modelId="{1AB1DD81-FB21-438E-8ED1-8AB2DB705063}" type="presOf" srcId="{872F0531-4235-49FD-B906-9A75781B7F90}" destId="{36D37760-27EA-481C-AECA-B5ACBE66EA3F}" srcOrd="0" destOrd="0" presId="urn:microsoft.com/office/officeart/2008/layout/LinedList"/>
    <dgm:cxn modelId="{CD69C747-6E7B-4961-A22D-4431013E622D}" srcId="{20084984-52BE-45E9-B1EB-D211DC73B12B}" destId="{872F0531-4235-49FD-B906-9A75781B7F90}" srcOrd="4" destOrd="0" parTransId="{2B59A1AD-5604-481B-AF9B-6F40A5E28E73}" sibTransId="{0FE42704-2A1B-43FE-AC9B-1968E4048462}"/>
    <dgm:cxn modelId="{60CB65E8-20FC-4415-9FA6-0AAB7C8E6C69}" srcId="{20084984-52BE-45E9-B1EB-D211DC73B12B}" destId="{60410C4F-C7A3-4D77-8CE9-C9117D21BC16}" srcOrd="6" destOrd="0" parTransId="{CF55E060-3DF4-4409-B81F-12F3CAA8B29B}" sibTransId="{AE9F7361-896D-4FBF-BCDA-10A757C81678}"/>
    <dgm:cxn modelId="{0203ED0C-E0C4-4B25-87DE-B3B61D4F0D78}" srcId="{20084984-52BE-45E9-B1EB-D211DC73B12B}" destId="{187171EF-AA9A-4880-AA41-71D1D25553AD}" srcOrd="2" destOrd="0" parTransId="{C24C3D3A-9507-4D68-98BE-496EBAFFE714}" sibTransId="{CCD72DB6-965D-46FA-BCA2-80B5D15F3F73}"/>
    <dgm:cxn modelId="{DCD7FF10-665B-441D-92C8-0C276385EC29}" type="presOf" srcId="{F9C3B2DB-D089-44FD-8F3E-05B6FD929C9A}" destId="{027062FC-C54C-4619-8B01-0994A338DAA0}" srcOrd="0" destOrd="0" presId="urn:microsoft.com/office/officeart/2008/layout/LinedList"/>
    <dgm:cxn modelId="{36E0D30C-DBF3-47C6-93EC-DC61FF158BA7}" type="presOf" srcId="{60410C4F-C7A3-4D77-8CE9-C9117D21BC16}" destId="{7CA250B6-CA37-4642-A95E-25044DED1120}" srcOrd="0" destOrd="0" presId="urn:microsoft.com/office/officeart/2008/layout/LinedList"/>
    <dgm:cxn modelId="{97D087BC-BE99-44C9-A5C8-95D9D59DC0A4}" srcId="{20084984-52BE-45E9-B1EB-D211DC73B12B}" destId="{F0F2A8A8-D97A-43DA-B6AC-9792E90ECC5F}" srcOrd="0" destOrd="0" parTransId="{03482ECD-9F60-4E67-8A68-98167DE26368}" sibTransId="{6B671788-7744-40A7-8E30-FA17D3C459EC}"/>
    <dgm:cxn modelId="{2C3C8689-3D00-4677-B180-3C95D6CA6917}" type="presOf" srcId="{C9897E01-1C26-483F-9D4C-55C36A7E50EF}" destId="{0B4EF872-2C8F-4701-AA89-CDBE7AE4F854}" srcOrd="0" destOrd="0" presId="urn:microsoft.com/office/officeart/2008/layout/LinedList"/>
    <dgm:cxn modelId="{C68A660F-21D4-4040-B24F-57BC3265C131}" srcId="{20084984-52BE-45E9-B1EB-D211DC73B12B}" destId="{F9C3B2DB-D089-44FD-8F3E-05B6FD929C9A}" srcOrd="3" destOrd="0" parTransId="{2BD279CD-0E43-48F4-8635-6D2C254965B0}" sibTransId="{256754C5-C28D-4E42-A14F-24CB9E28E119}"/>
    <dgm:cxn modelId="{B7497A09-A509-4781-BF8B-B3F4872BA47A}" type="presOf" srcId="{187171EF-AA9A-4880-AA41-71D1D25553AD}" destId="{360BF698-6F31-4C0B-9D4D-01C04EE52AD9}" srcOrd="0" destOrd="0" presId="urn:microsoft.com/office/officeart/2008/layout/LinedList"/>
    <dgm:cxn modelId="{94030BCF-B964-4BB8-9635-CE05CE65539B}" srcId="{20084984-52BE-45E9-B1EB-D211DC73B12B}" destId="{5ED4D644-314F-4AF7-A0DF-B13D7D4C5FE0}" srcOrd="1" destOrd="0" parTransId="{F8970DB5-974D-48BB-BE76-4F1B14143DCD}" sibTransId="{EF6CB722-5333-4284-B750-664504EC19E2}"/>
    <dgm:cxn modelId="{61F54BC1-3DEC-4377-8591-A40E2F7C17A4}" type="presOf" srcId="{F0F2A8A8-D97A-43DA-B6AC-9792E90ECC5F}" destId="{FF6F3DEB-6DF5-4DD6-BE41-BC8CCC05D1EC}" srcOrd="0" destOrd="0" presId="urn:microsoft.com/office/officeart/2008/layout/LinedList"/>
    <dgm:cxn modelId="{66A7D874-FC53-4531-9BFF-CB256241AB05}" type="presOf" srcId="{DC0974F9-0631-487E-AB11-FBBFFEA11FF2}" destId="{6AA6AAC6-1159-490C-BF69-BECD213BA934}" srcOrd="0" destOrd="0" presId="urn:microsoft.com/office/officeart/2008/layout/LinedList"/>
    <dgm:cxn modelId="{278691FA-74B2-4340-B53B-3B2E64AC4827}" type="presOf" srcId="{20084984-52BE-45E9-B1EB-D211DC73B12B}" destId="{3F3FB4AD-C181-4B7A-BA35-6FBB305B7E2A}" srcOrd="0" destOrd="0" presId="urn:microsoft.com/office/officeart/2008/layout/LinedList"/>
    <dgm:cxn modelId="{AA661500-D248-4F6F-9ECD-0803FE3DCF90}" type="presOf" srcId="{5ED4D644-314F-4AF7-A0DF-B13D7D4C5FE0}" destId="{841CB282-4028-4612-BC32-EDFCDF46A7A6}" srcOrd="0" destOrd="0" presId="urn:microsoft.com/office/officeart/2008/layout/LinedList"/>
    <dgm:cxn modelId="{4EFF7B44-B91B-4D81-83A9-01A992E52912}" srcId="{20084984-52BE-45E9-B1EB-D211DC73B12B}" destId="{DC0974F9-0631-487E-AB11-FBBFFEA11FF2}" srcOrd="5" destOrd="0" parTransId="{6A84741A-8411-408A-A781-E224EF6550B9}" sibTransId="{F188B1F4-2B17-4077-B18D-49D31BBDF6EB}"/>
    <dgm:cxn modelId="{1B6ABBE1-64F0-46D2-8640-4E618ACBF669}" srcId="{C9897E01-1C26-483F-9D4C-55C36A7E50EF}" destId="{20084984-52BE-45E9-B1EB-D211DC73B12B}" srcOrd="0" destOrd="0" parTransId="{7FDA82FA-8F75-47A5-847F-0811A0D287BE}" sibTransId="{25E3F8A6-76DF-4E73-A2DC-BA40522DF503}"/>
    <dgm:cxn modelId="{A2C7AE41-6557-48EF-8DD6-22245E522036}" type="presParOf" srcId="{0B4EF872-2C8F-4701-AA89-CDBE7AE4F854}" destId="{6D59AAB7-7B10-4481-8B42-CA673204CE34}" srcOrd="0" destOrd="0" presId="urn:microsoft.com/office/officeart/2008/layout/LinedList"/>
    <dgm:cxn modelId="{E06096B7-3019-4B9A-8C20-4B5AF8B0A6C2}" type="presParOf" srcId="{0B4EF872-2C8F-4701-AA89-CDBE7AE4F854}" destId="{D47EFAAD-3E56-4834-9BE7-51F8626C51B0}" srcOrd="1" destOrd="0" presId="urn:microsoft.com/office/officeart/2008/layout/LinedList"/>
    <dgm:cxn modelId="{6BB00D33-8AEE-449C-9A15-F6F3F73CEE23}" type="presParOf" srcId="{D47EFAAD-3E56-4834-9BE7-51F8626C51B0}" destId="{3F3FB4AD-C181-4B7A-BA35-6FBB305B7E2A}" srcOrd="0" destOrd="0" presId="urn:microsoft.com/office/officeart/2008/layout/LinedList"/>
    <dgm:cxn modelId="{85DBEE9F-719B-4613-AAB6-400506F90F43}" type="presParOf" srcId="{D47EFAAD-3E56-4834-9BE7-51F8626C51B0}" destId="{A9237089-B68B-4934-8748-B312E1C04E67}" srcOrd="1" destOrd="0" presId="urn:microsoft.com/office/officeart/2008/layout/LinedList"/>
    <dgm:cxn modelId="{B1C7A37F-57BF-4E9A-B0F8-7337650A93EA}" type="presParOf" srcId="{A9237089-B68B-4934-8748-B312E1C04E67}" destId="{F8824392-0430-4CF6-894F-8E9B55F3022A}" srcOrd="0" destOrd="0" presId="urn:microsoft.com/office/officeart/2008/layout/LinedList"/>
    <dgm:cxn modelId="{6A5238A1-A5A2-48BF-875E-8267831B6B78}" type="presParOf" srcId="{A9237089-B68B-4934-8748-B312E1C04E67}" destId="{56DEF361-7494-4A8E-91F9-0C7497DCB404}" srcOrd="1" destOrd="0" presId="urn:microsoft.com/office/officeart/2008/layout/LinedList"/>
    <dgm:cxn modelId="{61A1F545-A3BF-4057-B149-7AD4A617C179}" type="presParOf" srcId="{56DEF361-7494-4A8E-91F9-0C7497DCB404}" destId="{FE198B65-4712-4BF5-97F9-5FD511208C59}" srcOrd="0" destOrd="0" presId="urn:microsoft.com/office/officeart/2008/layout/LinedList"/>
    <dgm:cxn modelId="{64666E37-139D-4B9D-B39B-64592A7C40C1}" type="presParOf" srcId="{56DEF361-7494-4A8E-91F9-0C7497DCB404}" destId="{FF6F3DEB-6DF5-4DD6-BE41-BC8CCC05D1EC}" srcOrd="1" destOrd="0" presId="urn:microsoft.com/office/officeart/2008/layout/LinedList"/>
    <dgm:cxn modelId="{9233951E-335F-4EA2-BBA8-612AE4A00465}" type="presParOf" srcId="{56DEF361-7494-4A8E-91F9-0C7497DCB404}" destId="{35C13EED-28B0-4F4D-9E54-7F842F4BF08B}" srcOrd="2" destOrd="0" presId="urn:microsoft.com/office/officeart/2008/layout/LinedList"/>
    <dgm:cxn modelId="{47FBBF60-E7D6-4362-8EC0-5EE8C62F87A2}" type="presParOf" srcId="{A9237089-B68B-4934-8748-B312E1C04E67}" destId="{8D6089F3-54BC-4CC0-8021-6D5F7C96B80A}" srcOrd="2" destOrd="0" presId="urn:microsoft.com/office/officeart/2008/layout/LinedList"/>
    <dgm:cxn modelId="{EE5455A9-0A80-484A-BC30-7E2545FB4EB9}" type="presParOf" srcId="{A9237089-B68B-4934-8748-B312E1C04E67}" destId="{8E32159A-611A-4E54-A7D5-DFC85267BA13}" srcOrd="3" destOrd="0" presId="urn:microsoft.com/office/officeart/2008/layout/LinedList"/>
    <dgm:cxn modelId="{64BD9A33-DE8D-4FD4-A1B5-A86FAA23723A}" type="presParOf" srcId="{A9237089-B68B-4934-8748-B312E1C04E67}" destId="{3A1D5E57-CC3A-4FEA-BD76-6BC17042E70D}" srcOrd="4" destOrd="0" presId="urn:microsoft.com/office/officeart/2008/layout/LinedList"/>
    <dgm:cxn modelId="{E3D2EEC6-615A-4EA0-96D3-0360976C1CA2}" type="presParOf" srcId="{3A1D5E57-CC3A-4FEA-BD76-6BC17042E70D}" destId="{2FB8D0B5-DE7D-4289-80DD-3598158ADEF9}" srcOrd="0" destOrd="0" presId="urn:microsoft.com/office/officeart/2008/layout/LinedList"/>
    <dgm:cxn modelId="{BC412E25-BACE-488E-8BD5-D702FD013AE9}" type="presParOf" srcId="{3A1D5E57-CC3A-4FEA-BD76-6BC17042E70D}" destId="{841CB282-4028-4612-BC32-EDFCDF46A7A6}" srcOrd="1" destOrd="0" presId="urn:microsoft.com/office/officeart/2008/layout/LinedList"/>
    <dgm:cxn modelId="{DA61343E-5B0D-4794-A245-F73DDA7D8CEB}" type="presParOf" srcId="{3A1D5E57-CC3A-4FEA-BD76-6BC17042E70D}" destId="{5C04F2C8-3BEA-4309-B833-F3ED77AAD803}" srcOrd="2" destOrd="0" presId="urn:microsoft.com/office/officeart/2008/layout/LinedList"/>
    <dgm:cxn modelId="{F26A2E47-CB83-4186-AC78-D86D3A1BCB5D}" type="presParOf" srcId="{A9237089-B68B-4934-8748-B312E1C04E67}" destId="{2A5F9C10-E2C7-4D08-BA80-B1D925E63C2D}" srcOrd="5" destOrd="0" presId="urn:microsoft.com/office/officeart/2008/layout/LinedList"/>
    <dgm:cxn modelId="{DE0571F9-4F50-43DE-B963-FC236E93F73A}" type="presParOf" srcId="{A9237089-B68B-4934-8748-B312E1C04E67}" destId="{DF4EA8C8-8F45-48F9-BFB7-C0F0ECFB4E51}" srcOrd="6" destOrd="0" presId="urn:microsoft.com/office/officeart/2008/layout/LinedList"/>
    <dgm:cxn modelId="{00516176-51D2-4F16-94BC-5A4E52406FB1}" type="presParOf" srcId="{A9237089-B68B-4934-8748-B312E1C04E67}" destId="{877FD11B-2117-492C-BD8E-A980FF2526A8}" srcOrd="7" destOrd="0" presId="urn:microsoft.com/office/officeart/2008/layout/LinedList"/>
    <dgm:cxn modelId="{DA6C440C-F836-4EE0-A1FE-97AEF0BF37EC}" type="presParOf" srcId="{877FD11B-2117-492C-BD8E-A980FF2526A8}" destId="{645F3832-C099-4F43-9A18-250503A0BD05}" srcOrd="0" destOrd="0" presId="urn:microsoft.com/office/officeart/2008/layout/LinedList"/>
    <dgm:cxn modelId="{F95B32ED-6B0F-4AAB-BFDC-5BDDD7442E44}" type="presParOf" srcId="{877FD11B-2117-492C-BD8E-A980FF2526A8}" destId="{360BF698-6F31-4C0B-9D4D-01C04EE52AD9}" srcOrd="1" destOrd="0" presId="urn:microsoft.com/office/officeart/2008/layout/LinedList"/>
    <dgm:cxn modelId="{653902D7-C8F7-4B93-879E-A0F941BAF0C2}" type="presParOf" srcId="{877FD11B-2117-492C-BD8E-A980FF2526A8}" destId="{1B07367D-F595-45F9-BC3E-607FF8334624}" srcOrd="2" destOrd="0" presId="urn:microsoft.com/office/officeart/2008/layout/LinedList"/>
    <dgm:cxn modelId="{9741746F-EF6D-4A6D-AE54-0EBBA01B13F9}" type="presParOf" srcId="{A9237089-B68B-4934-8748-B312E1C04E67}" destId="{209A6C20-A9BF-4207-ABB8-F7BA00326013}" srcOrd="8" destOrd="0" presId="urn:microsoft.com/office/officeart/2008/layout/LinedList"/>
    <dgm:cxn modelId="{CE28037F-6D51-4035-BAC3-E60AB9997E71}" type="presParOf" srcId="{A9237089-B68B-4934-8748-B312E1C04E67}" destId="{AC6196D2-B081-4697-8B9A-D8FCD4C0F76D}" srcOrd="9" destOrd="0" presId="urn:microsoft.com/office/officeart/2008/layout/LinedList"/>
    <dgm:cxn modelId="{4BC039BC-D0C2-4A48-B722-DFBF57207967}" type="presParOf" srcId="{A9237089-B68B-4934-8748-B312E1C04E67}" destId="{40AED2FC-09C9-44C4-93CE-EFCA319D8F24}" srcOrd="10" destOrd="0" presId="urn:microsoft.com/office/officeart/2008/layout/LinedList"/>
    <dgm:cxn modelId="{23666EA6-2DDD-45D4-A080-65C169A2DC0A}" type="presParOf" srcId="{40AED2FC-09C9-44C4-93CE-EFCA319D8F24}" destId="{99376B4F-EB89-4DE9-BCF3-D8961B6C1F06}" srcOrd="0" destOrd="0" presId="urn:microsoft.com/office/officeart/2008/layout/LinedList"/>
    <dgm:cxn modelId="{2C8EA4AC-B14F-46B0-8771-596E97F08CD9}" type="presParOf" srcId="{40AED2FC-09C9-44C4-93CE-EFCA319D8F24}" destId="{027062FC-C54C-4619-8B01-0994A338DAA0}" srcOrd="1" destOrd="0" presId="urn:microsoft.com/office/officeart/2008/layout/LinedList"/>
    <dgm:cxn modelId="{F46EF7D4-E43B-4E4F-89E5-93AAD36B141E}" type="presParOf" srcId="{40AED2FC-09C9-44C4-93CE-EFCA319D8F24}" destId="{F13D548B-0E01-4A43-A86B-B0EAED17691F}" srcOrd="2" destOrd="0" presId="urn:microsoft.com/office/officeart/2008/layout/LinedList"/>
    <dgm:cxn modelId="{B7A9A832-D089-4E9B-9F01-68E8B0497D42}" type="presParOf" srcId="{A9237089-B68B-4934-8748-B312E1C04E67}" destId="{D45DBC30-EBC1-40F1-BF53-D22BAE938017}" srcOrd="11" destOrd="0" presId="urn:microsoft.com/office/officeart/2008/layout/LinedList"/>
    <dgm:cxn modelId="{12B3EEAA-7F2E-4426-A120-21A44900E285}" type="presParOf" srcId="{A9237089-B68B-4934-8748-B312E1C04E67}" destId="{6491F42F-3D46-472C-8426-BE9010721EF2}" srcOrd="12" destOrd="0" presId="urn:microsoft.com/office/officeart/2008/layout/LinedList"/>
    <dgm:cxn modelId="{D3A1997B-EBD5-41EB-BC83-CCE2C96CF148}" type="presParOf" srcId="{A9237089-B68B-4934-8748-B312E1C04E67}" destId="{144C90A0-FD79-4405-93B7-2381F5220697}" srcOrd="13" destOrd="0" presId="urn:microsoft.com/office/officeart/2008/layout/LinedList"/>
    <dgm:cxn modelId="{9141A8E6-580A-44DA-B5FF-4B1F031F1809}" type="presParOf" srcId="{144C90A0-FD79-4405-93B7-2381F5220697}" destId="{38DEE85C-5A16-4E8C-96AC-2411147AC7A4}" srcOrd="0" destOrd="0" presId="urn:microsoft.com/office/officeart/2008/layout/LinedList"/>
    <dgm:cxn modelId="{3A671E64-CE25-4C83-A61B-CB287DB2EF95}" type="presParOf" srcId="{144C90A0-FD79-4405-93B7-2381F5220697}" destId="{36D37760-27EA-481C-AECA-B5ACBE66EA3F}" srcOrd="1" destOrd="0" presId="urn:microsoft.com/office/officeart/2008/layout/LinedList"/>
    <dgm:cxn modelId="{F46E2AC7-DD2F-4059-A0A6-C2E9DED86A79}" type="presParOf" srcId="{144C90A0-FD79-4405-93B7-2381F5220697}" destId="{03C7382A-A483-4DE5-9D73-DFC6F7D9D712}" srcOrd="2" destOrd="0" presId="urn:microsoft.com/office/officeart/2008/layout/LinedList"/>
    <dgm:cxn modelId="{40470A9C-71E7-42CD-A867-B20144DF8C20}" type="presParOf" srcId="{A9237089-B68B-4934-8748-B312E1C04E67}" destId="{88151DD9-EDEB-483F-8C5E-6E34FBD4AF31}" srcOrd="14" destOrd="0" presId="urn:microsoft.com/office/officeart/2008/layout/LinedList"/>
    <dgm:cxn modelId="{CF37A384-68FB-480F-8EBE-4F76B8183CA3}" type="presParOf" srcId="{A9237089-B68B-4934-8748-B312E1C04E67}" destId="{05696BC7-5517-417B-8C76-969AE349B8D6}" srcOrd="15" destOrd="0" presId="urn:microsoft.com/office/officeart/2008/layout/LinedList"/>
    <dgm:cxn modelId="{82AF66DD-6C30-4951-BDAA-E58C0BA516EE}" type="presParOf" srcId="{A9237089-B68B-4934-8748-B312E1C04E67}" destId="{ACEEEF6F-E6C7-4469-9268-01C8BE5BC9F1}" srcOrd="16" destOrd="0" presId="urn:microsoft.com/office/officeart/2008/layout/LinedList"/>
    <dgm:cxn modelId="{BBFF1226-1553-42D2-9D6A-3BE99C73DB34}" type="presParOf" srcId="{ACEEEF6F-E6C7-4469-9268-01C8BE5BC9F1}" destId="{9B7ACA99-1F67-4C0A-8E18-DB7C21B2B5A5}" srcOrd="0" destOrd="0" presId="urn:microsoft.com/office/officeart/2008/layout/LinedList"/>
    <dgm:cxn modelId="{2A8DADBB-D5F7-4B70-94A1-B6D9F6E1605D}" type="presParOf" srcId="{ACEEEF6F-E6C7-4469-9268-01C8BE5BC9F1}" destId="{6AA6AAC6-1159-490C-BF69-BECD213BA934}" srcOrd="1" destOrd="0" presId="urn:microsoft.com/office/officeart/2008/layout/LinedList"/>
    <dgm:cxn modelId="{5CC88D9C-B97E-43D7-B45E-0D398E2E51D2}" type="presParOf" srcId="{ACEEEF6F-E6C7-4469-9268-01C8BE5BC9F1}" destId="{F7DA90BC-CBE9-44B0-9287-D1143C8664A3}" srcOrd="2" destOrd="0" presId="urn:microsoft.com/office/officeart/2008/layout/LinedList"/>
    <dgm:cxn modelId="{C7BA14F5-C41A-42D5-84E4-5E27289EAFD5}" type="presParOf" srcId="{A9237089-B68B-4934-8748-B312E1C04E67}" destId="{C838FC46-AA6E-4FEF-A8E1-B93870325E80}" srcOrd="17" destOrd="0" presId="urn:microsoft.com/office/officeart/2008/layout/LinedList"/>
    <dgm:cxn modelId="{FFDF60F5-E6F6-4504-8CAA-2C694C1B14EF}" type="presParOf" srcId="{A9237089-B68B-4934-8748-B312E1C04E67}" destId="{C62FDAD4-A3C7-4CCC-98FA-C57883900BD5}" srcOrd="18" destOrd="0" presId="urn:microsoft.com/office/officeart/2008/layout/LinedList"/>
    <dgm:cxn modelId="{7D3C908D-02F9-4516-A192-5612AEB9E846}" type="presParOf" srcId="{A9237089-B68B-4934-8748-B312E1C04E67}" destId="{77DB85B8-C48D-44F6-9BE0-ECE5F4A436E5}" srcOrd="19" destOrd="0" presId="urn:microsoft.com/office/officeart/2008/layout/LinedList"/>
    <dgm:cxn modelId="{9D4EBB03-0880-41ED-88D1-2FD142B8C45C}" type="presParOf" srcId="{77DB85B8-C48D-44F6-9BE0-ECE5F4A436E5}" destId="{C94A9A0E-4A4C-4824-A385-EF665BA793AF}" srcOrd="0" destOrd="0" presId="urn:microsoft.com/office/officeart/2008/layout/LinedList"/>
    <dgm:cxn modelId="{B34439DE-A46C-425D-8A82-F5E737B4E14E}" type="presParOf" srcId="{77DB85B8-C48D-44F6-9BE0-ECE5F4A436E5}" destId="{7CA250B6-CA37-4642-A95E-25044DED1120}" srcOrd="1" destOrd="0" presId="urn:microsoft.com/office/officeart/2008/layout/LinedList"/>
    <dgm:cxn modelId="{27C69DCE-AB85-4193-B5A6-519A3B14D97A}" type="presParOf" srcId="{77DB85B8-C48D-44F6-9BE0-ECE5F4A436E5}" destId="{BCF61DFA-B0C4-46CB-9985-FAE07CB3F016}" srcOrd="2" destOrd="0" presId="urn:microsoft.com/office/officeart/2008/layout/LinedList"/>
    <dgm:cxn modelId="{322BB9FC-B278-40DE-8709-FE911A03C29E}" type="presParOf" srcId="{A9237089-B68B-4934-8748-B312E1C04E67}" destId="{CDB4904C-EFCE-4710-B9C7-E44BA3EDB965}" srcOrd="20" destOrd="0" presId="urn:microsoft.com/office/officeart/2008/layout/LinedList"/>
    <dgm:cxn modelId="{7EA71074-E235-486D-A6C8-D4DCF05042A0}" type="presParOf" srcId="{A9237089-B68B-4934-8748-B312E1C04E67}" destId="{42B22A3C-F2C6-4EF7-A4B5-BE25055B718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97E01-1C26-483F-9D4C-55C36A7E50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084984-52BE-45E9-B1EB-D211DC73B12B}">
      <dgm:prSet phldrT="[Text]" custT="1"/>
      <dgm:spPr/>
      <dgm:t>
        <a:bodyPr/>
        <a:lstStyle/>
        <a:p>
          <a:endParaRPr lang="en-GB" sz="1800" dirty="0"/>
        </a:p>
      </dgm:t>
    </dgm:pt>
    <dgm:pt modelId="{7FDA82FA-8F75-47A5-847F-0811A0D287BE}" type="parTrans" cxnId="{1B6ABBE1-64F0-46D2-8640-4E618ACBF669}">
      <dgm:prSet/>
      <dgm:spPr/>
      <dgm:t>
        <a:bodyPr/>
        <a:lstStyle/>
        <a:p>
          <a:endParaRPr lang="en-GB" sz="1800"/>
        </a:p>
      </dgm:t>
    </dgm:pt>
    <dgm:pt modelId="{25E3F8A6-76DF-4E73-A2DC-BA40522DF503}" type="sibTrans" cxnId="{1B6ABBE1-64F0-46D2-8640-4E618ACBF669}">
      <dgm:prSet/>
      <dgm:spPr/>
      <dgm:t>
        <a:bodyPr/>
        <a:lstStyle/>
        <a:p>
          <a:endParaRPr lang="en-GB" sz="1800"/>
        </a:p>
      </dgm:t>
    </dgm:pt>
    <dgm:pt modelId="{14D6D7F3-FA09-4D21-B794-8CD1849069E2}">
      <dgm:prSet phldrT="[Text]" custT="1"/>
      <dgm:spPr/>
      <dgm:t>
        <a:bodyPr/>
        <a:lstStyle/>
        <a:p>
          <a:r>
            <a:rPr lang="en-GB" sz="1800" dirty="0"/>
            <a:t>Snore</a:t>
          </a:r>
        </a:p>
      </dgm:t>
    </dgm:pt>
    <dgm:pt modelId="{73B9302D-F0B4-4EAC-9E63-6F1C9639A69E}" type="parTrans" cxnId="{87327963-A39E-477B-A887-50CE1EC7E455}">
      <dgm:prSet/>
      <dgm:spPr/>
      <dgm:t>
        <a:bodyPr/>
        <a:lstStyle/>
        <a:p>
          <a:endParaRPr lang="en-GB" sz="1800"/>
        </a:p>
      </dgm:t>
    </dgm:pt>
    <dgm:pt modelId="{85E1CE5F-409D-492B-9689-478F879174B3}" type="sibTrans" cxnId="{87327963-A39E-477B-A887-50CE1EC7E455}">
      <dgm:prSet/>
      <dgm:spPr/>
      <dgm:t>
        <a:bodyPr/>
        <a:lstStyle/>
        <a:p>
          <a:endParaRPr lang="en-GB" sz="1800"/>
        </a:p>
      </dgm:t>
    </dgm:pt>
    <dgm:pt modelId="{96A6F403-96CF-4EC7-A1A5-D00EDEA80E17}">
      <dgm:prSet phldrT="[Text]" custT="1"/>
      <dgm:spPr/>
      <dgm:t>
        <a:bodyPr/>
        <a:lstStyle/>
        <a:p>
          <a:r>
            <a:rPr lang="en-GB" sz="1800" dirty="0"/>
            <a:t>Wake</a:t>
          </a:r>
        </a:p>
      </dgm:t>
    </dgm:pt>
    <dgm:pt modelId="{E3E0077B-28E1-420B-A8A6-0FFE79172CA1}" type="parTrans" cxnId="{05E515E7-D04E-44A2-857F-E4D3CB751E87}">
      <dgm:prSet/>
      <dgm:spPr/>
      <dgm:t>
        <a:bodyPr/>
        <a:lstStyle/>
        <a:p>
          <a:endParaRPr lang="en-GB" sz="1800"/>
        </a:p>
      </dgm:t>
    </dgm:pt>
    <dgm:pt modelId="{60DD93CD-A3CF-4957-8AB2-D86BD3257281}" type="sibTrans" cxnId="{05E515E7-D04E-44A2-857F-E4D3CB751E87}">
      <dgm:prSet/>
      <dgm:spPr/>
      <dgm:t>
        <a:bodyPr/>
        <a:lstStyle/>
        <a:p>
          <a:endParaRPr lang="en-GB" sz="1800"/>
        </a:p>
      </dgm:t>
    </dgm:pt>
    <dgm:pt modelId="{46E7633A-C27E-4CB9-8513-6781917FA5ED}">
      <dgm:prSet phldrT="[Text]" custT="1"/>
      <dgm:spPr/>
      <dgm:t>
        <a:bodyPr/>
        <a:lstStyle/>
        <a:p>
          <a:r>
            <a:rPr lang="en-GB" sz="1800" dirty="0"/>
            <a:t>Blanket</a:t>
          </a:r>
        </a:p>
      </dgm:t>
    </dgm:pt>
    <dgm:pt modelId="{8DDF7EB5-3396-448B-95CE-02A389A57300}" type="parTrans" cxnId="{53511940-F953-417C-9E71-176249093167}">
      <dgm:prSet/>
      <dgm:spPr/>
      <dgm:t>
        <a:bodyPr/>
        <a:lstStyle/>
        <a:p>
          <a:endParaRPr lang="en-GB" sz="1800"/>
        </a:p>
      </dgm:t>
    </dgm:pt>
    <dgm:pt modelId="{349FB22B-C756-4B66-B7BB-E01353C6469D}" type="sibTrans" cxnId="{53511940-F953-417C-9E71-176249093167}">
      <dgm:prSet/>
      <dgm:spPr/>
      <dgm:t>
        <a:bodyPr/>
        <a:lstStyle/>
        <a:p>
          <a:endParaRPr lang="en-GB" sz="1800"/>
        </a:p>
      </dgm:t>
    </dgm:pt>
    <dgm:pt modelId="{F89214D8-54F7-4BCE-ABB9-A2FF7F1A6BC0}">
      <dgm:prSet phldrT="[Text]" custT="1"/>
      <dgm:spPr/>
      <dgm:t>
        <a:bodyPr/>
        <a:lstStyle/>
        <a:p>
          <a:r>
            <a:rPr lang="en-GB" sz="1800" dirty="0"/>
            <a:t>Nap</a:t>
          </a:r>
        </a:p>
      </dgm:t>
    </dgm:pt>
    <dgm:pt modelId="{8A5151FB-E3E2-4F1A-9F13-902FA9DAC898}" type="parTrans" cxnId="{ED9A2CB0-4418-4F10-977C-9BD411CE0477}">
      <dgm:prSet/>
      <dgm:spPr/>
      <dgm:t>
        <a:bodyPr/>
        <a:lstStyle/>
        <a:p>
          <a:endParaRPr lang="en-GB" sz="1800"/>
        </a:p>
      </dgm:t>
    </dgm:pt>
    <dgm:pt modelId="{11E99F87-1985-47F1-880A-ACD20C6CC774}" type="sibTrans" cxnId="{ED9A2CB0-4418-4F10-977C-9BD411CE0477}">
      <dgm:prSet/>
      <dgm:spPr/>
      <dgm:t>
        <a:bodyPr/>
        <a:lstStyle/>
        <a:p>
          <a:endParaRPr lang="en-GB" sz="1800"/>
        </a:p>
      </dgm:t>
    </dgm:pt>
    <dgm:pt modelId="{87150CC4-56A3-457B-B09E-9C840FA6A142}">
      <dgm:prSet phldrT="[Text]" custT="1"/>
      <dgm:spPr/>
      <dgm:t>
        <a:bodyPr/>
        <a:lstStyle/>
        <a:p>
          <a:r>
            <a:rPr lang="en-GB" sz="1800" dirty="0"/>
            <a:t>Sleep</a:t>
          </a:r>
        </a:p>
      </dgm:t>
    </dgm:pt>
    <dgm:pt modelId="{4D0A76EF-D9BF-4009-B2CC-C9C040AA3224}" type="parTrans" cxnId="{8A87247F-A944-4CEB-B5F2-3EF76D2893DB}">
      <dgm:prSet/>
      <dgm:spPr/>
      <dgm:t>
        <a:bodyPr/>
        <a:lstStyle/>
        <a:p>
          <a:endParaRPr lang="en-GB" sz="1800"/>
        </a:p>
      </dgm:t>
    </dgm:pt>
    <dgm:pt modelId="{4D4FEACE-02A8-4E80-AF86-D2903DB531DE}" type="sibTrans" cxnId="{8A87247F-A944-4CEB-B5F2-3EF76D2893DB}">
      <dgm:prSet/>
      <dgm:spPr/>
      <dgm:t>
        <a:bodyPr/>
        <a:lstStyle/>
        <a:p>
          <a:endParaRPr lang="en-GB" sz="1800"/>
        </a:p>
      </dgm:t>
    </dgm:pt>
    <dgm:pt modelId="{0B4EF872-2C8F-4701-AA89-CDBE7AE4F854}" type="pres">
      <dgm:prSet presAssocID="{C9897E01-1C26-483F-9D4C-55C36A7E50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59AAB7-7B10-4481-8B42-CA673204CE34}" type="pres">
      <dgm:prSet presAssocID="{20084984-52BE-45E9-B1EB-D211DC73B12B}" presName="thickLine" presStyleLbl="alignNode1" presStyleIdx="0" presStyleCnt="1"/>
      <dgm:spPr/>
    </dgm:pt>
    <dgm:pt modelId="{D47EFAAD-3E56-4834-9BE7-51F8626C51B0}" type="pres">
      <dgm:prSet presAssocID="{20084984-52BE-45E9-B1EB-D211DC73B12B}" presName="horz1" presStyleCnt="0"/>
      <dgm:spPr/>
    </dgm:pt>
    <dgm:pt modelId="{3F3FB4AD-C181-4B7A-BA35-6FBB305B7E2A}" type="pres">
      <dgm:prSet presAssocID="{20084984-52BE-45E9-B1EB-D211DC73B12B}" presName="tx1" presStyleLbl="revTx" presStyleIdx="0" presStyleCnt="6"/>
      <dgm:spPr/>
      <dgm:t>
        <a:bodyPr/>
        <a:lstStyle/>
        <a:p>
          <a:endParaRPr lang="en-US"/>
        </a:p>
      </dgm:t>
    </dgm:pt>
    <dgm:pt modelId="{A9237089-B68B-4934-8748-B312E1C04E67}" type="pres">
      <dgm:prSet presAssocID="{20084984-52BE-45E9-B1EB-D211DC73B12B}" presName="vert1" presStyleCnt="0"/>
      <dgm:spPr/>
    </dgm:pt>
    <dgm:pt modelId="{1CB48550-39C4-4CC8-B380-7A24DF6876E5}" type="pres">
      <dgm:prSet presAssocID="{14D6D7F3-FA09-4D21-B794-8CD1849069E2}" presName="vertSpace2a" presStyleCnt="0"/>
      <dgm:spPr/>
    </dgm:pt>
    <dgm:pt modelId="{3CC1D14E-A455-4C37-9DA8-A57907EC1072}" type="pres">
      <dgm:prSet presAssocID="{14D6D7F3-FA09-4D21-B794-8CD1849069E2}" presName="horz2" presStyleCnt="0"/>
      <dgm:spPr/>
    </dgm:pt>
    <dgm:pt modelId="{B21E91AE-3716-4C64-8E26-9B30A015AA77}" type="pres">
      <dgm:prSet presAssocID="{14D6D7F3-FA09-4D21-B794-8CD1849069E2}" presName="horzSpace2" presStyleCnt="0"/>
      <dgm:spPr/>
    </dgm:pt>
    <dgm:pt modelId="{3B030672-854B-4D96-87DC-C4741EC092C4}" type="pres">
      <dgm:prSet presAssocID="{14D6D7F3-FA09-4D21-B794-8CD1849069E2}" presName="tx2" presStyleLbl="revTx" presStyleIdx="1" presStyleCnt="6"/>
      <dgm:spPr/>
      <dgm:t>
        <a:bodyPr/>
        <a:lstStyle/>
        <a:p>
          <a:endParaRPr lang="en-US"/>
        </a:p>
      </dgm:t>
    </dgm:pt>
    <dgm:pt modelId="{58463225-01C9-4DAA-86F8-C44D891DD0DB}" type="pres">
      <dgm:prSet presAssocID="{14D6D7F3-FA09-4D21-B794-8CD1849069E2}" presName="vert2" presStyleCnt="0"/>
      <dgm:spPr/>
    </dgm:pt>
    <dgm:pt modelId="{3AC574C7-1D95-490D-AB8B-45C0F499FB7E}" type="pres">
      <dgm:prSet presAssocID="{14D6D7F3-FA09-4D21-B794-8CD1849069E2}" presName="thinLine2b" presStyleLbl="callout" presStyleIdx="0" presStyleCnt="5"/>
      <dgm:spPr/>
    </dgm:pt>
    <dgm:pt modelId="{EDDFF4CC-D34B-4387-B4AA-1FF9CFA22865}" type="pres">
      <dgm:prSet presAssocID="{14D6D7F3-FA09-4D21-B794-8CD1849069E2}" presName="vertSpace2b" presStyleCnt="0"/>
      <dgm:spPr/>
    </dgm:pt>
    <dgm:pt modelId="{A27D1F96-BDDA-4C04-B1AC-84F9965C6620}" type="pres">
      <dgm:prSet presAssocID="{96A6F403-96CF-4EC7-A1A5-D00EDEA80E17}" presName="horz2" presStyleCnt="0"/>
      <dgm:spPr/>
    </dgm:pt>
    <dgm:pt modelId="{9D1E7A4A-4643-4CB8-98F8-115B8EF5F6A9}" type="pres">
      <dgm:prSet presAssocID="{96A6F403-96CF-4EC7-A1A5-D00EDEA80E17}" presName="horzSpace2" presStyleCnt="0"/>
      <dgm:spPr/>
    </dgm:pt>
    <dgm:pt modelId="{C6168217-4150-40B8-9D1C-15F86FC5359E}" type="pres">
      <dgm:prSet presAssocID="{96A6F403-96CF-4EC7-A1A5-D00EDEA80E17}" presName="tx2" presStyleLbl="revTx" presStyleIdx="2" presStyleCnt="6"/>
      <dgm:spPr/>
      <dgm:t>
        <a:bodyPr/>
        <a:lstStyle/>
        <a:p>
          <a:endParaRPr lang="en-US"/>
        </a:p>
      </dgm:t>
    </dgm:pt>
    <dgm:pt modelId="{17109C97-448E-4A5B-B85B-309378620A8E}" type="pres">
      <dgm:prSet presAssocID="{96A6F403-96CF-4EC7-A1A5-D00EDEA80E17}" presName="vert2" presStyleCnt="0"/>
      <dgm:spPr/>
    </dgm:pt>
    <dgm:pt modelId="{8BE6496A-692D-4C78-B8A4-8278F3E8D492}" type="pres">
      <dgm:prSet presAssocID="{96A6F403-96CF-4EC7-A1A5-D00EDEA80E17}" presName="thinLine2b" presStyleLbl="callout" presStyleIdx="1" presStyleCnt="5"/>
      <dgm:spPr/>
    </dgm:pt>
    <dgm:pt modelId="{BB3AB601-1B63-49EF-BC61-BF6A867FF6CE}" type="pres">
      <dgm:prSet presAssocID="{96A6F403-96CF-4EC7-A1A5-D00EDEA80E17}" presName="vertSpace2b" presStyleCnt="0"/>
      <dgm:spPr/>
    </dgm:pt>
    <dgm:pt modelId="{F4C92F81-B501-450D-91FC-76269C3B2F0F}" type="pres">
      <dgm:prSet presAssocID="{46E7633A-C27E-4CB9-8513-6781917FA5ED}" presName="horz2" presStyleCnt="0"/>
      <dgm:spPr/>
    </dgm:pt>
    <dgm:pt modelId="{1C104205-4AB6-4787-BA2E-AC285DAAD2DC}" type="pres">
      <dgm:prSet presAssocID="{46E7633A-C27E-4CB9-8513-6781917FA5ED}" presName="horzSpace2" presStyleCnt="0"/>
      <dgm:spPr/>
    </dgm:pt>
    <dgm:pt modelId="{626C9B86-A0ED-4D50-A29A-91AFF2AA1E2B}" type="pres">
      <dgm:prSet presAssocID="{46E7633A-C27E-4CB9-8513-6781917FA5ED}" presName="tx2" presStyleLbl="revTx" presStyleIdx="3" presStyleCnt="6"/>
      <dgm:spPr/>
      <dgm:t>
        <a:bodyPr/>
        <a:lstStyle/>
        <a:p>
          <a:endParaRPr lang="en-US"/>
        </a:p>
      </dgm:t>
    </dgm:pt>
    <dgm:pt modelId="{8445446F-C6BD-41B3-91DA-8B8835C57A0C}" type="pres">
      <dgm:prSet presAssocID="{46E7633A-C27E-4CB9-8513-6781917FA5ED}" presName="vert2" presStyleCnt="0"/>
      <dgm:spPr/>
    </dgm:pt>
    <dgm:pt modelId="{C3D0CBF5-7165-4F0A-89DD-B5E14EEC23F2}" type="pres">
      <dgm:prSet presAssocID="{46E7633A-C27E-4CB9-8513-6781917FA5ED}" presName="thinLine2b" presStyleLbl="callout" presStyleIdx="2" presStyleCnt="5"/>
      <dgm:spPr/>
    </dgm:pt>
    <dgm:pt modelId="{0EB56AB3-AD8D-4C6E-B0E9-49048FC03F76}" type="pres">
      <dgm:prSet presAssocID="{46E7633A-C27E-4CB9-8513-6781917FA5ED}" presName="vertSpace2b" presStyleCnt="0"/>
      <dgm:spPr/>
    </dgm:pt>
    <dgm:pt modelId="{9CB21F84-9DF3-4384-8E95-13EA37610539}" type="pres">
      <dgm:prSet presAssocID="{F89214D8-54F7-4BCE-ABB9-A2FF7F1A6BC0}" presName="horz2" presStyleCnt="0"/>
      <dgm:spPr/>
    </dgm:pt>
    <dgm:pt modelId="{846B4420-BFB9-4033-9023-A43E973472BA}" type="pres">
      <dgm:prSet presAssocID="{F89214D8-54F7-4BCE-ABB9-A2FF7F1A6BC0}" presName="horzSpace2" presStyleCnt="0"/>
      <dgm:spPr/>
    </dgm:pt>
    <dgm:pt modelId="{4BBF3C82-4645-4707-91FC-B5188BF2D807}" type="pres">
      <dgm:prSet presAssocID="{F89214D8-54F7-4BCE-ABB9-A2FF7F1A6BC0}" presName="tx2" presStyleLbl="revTx" presStyleIdx="4" presStyleCnt="6"/>
      <dgm:spPr/>
      <dgm:t>
        <a:bodyPr/>
        <a:lstStyle/>
        <a:p>
          <a:endParaRPr lang="en-US"/>
        </a:p>
      </dgm:t>
    </dgm:pt>
    <dgm:pt modelId="{BBC6DA3F-2C4E-425D-96C9-BD4222CDB02A}" type="pres">
      <dgm:prSet presAssocID="{F89214D8-54F7-4BCE-ABB9-A2FF7F1A6BC0}" presName="vert2" presStyleCnt="0"/>
      <dgm:spPr/>
    </dgm:pt>
    <dgm:pt modelId="{AB0B03BC-4143-4D7E-92D2-6F6D4AB68191}" type="pres">
      <dgm:prSet presAssocID="{F89214D8-54F7-4BCE-ABB9-A2FF7F1A6BC0}" presName="thinLine2b" presStyleLbl="callout" presStyleIdx="3" presStyleCnt="5"/>
      <dgm:spPr/>
    </dgm:pt>
    <dgm:pt modelId="{4AB99EC7-3A0E-4DC0-9435-07CD76AAF7DF}" type="pres">
      <dgm:prSet presAssocID="{F89214D8-54F7-4BCE-ABB9-A2FF7F1A6BC0}" presName="vertSpace2b" presStyleCnt="0"/>
      <dgm:spPr/>
    </dgm:pt>
    <dgm:pt modelId="{67C37BDD-643A-4676-8E2F-9BC67C631E83}" type="pres">
      <dgm:prSet presAssocID="{87150CC4-56A3-457B-B09E-9C840FA6A142}" presName="horz2" presStyleCnt="0"/>
      <dgm:spPr/>
    </dgm:pt>
    <dgm:pt modelId="{787F9794-BC40-47D0-8137-4D3016BB2066}" type="pres">
      <dgm:prSet presAssocID="{87150CC4-56A3-457B-B09E-9C840FA6A142}" presName="horzSpace2" presStyleCnt="0"/>
      <dgm:spPr/>
    </dgm:pt>
    <dgm:pt modelId="{B02556B6-9C86-4658-9B39-E7245A158CD2}" type="pres">
      <dgm:prSet presAssocID="{87150CC4-56A3-457B-B09E-9C840FA6A142}" presName="tx2" presStyleLbl="revTx" presStyleIdx="5" presStyleCnt="6"/>
      <dgm:spPr/>
      <dgm:t>
        <a:bodyPr/>
        <a:lstStyle/>
        <a:p>
          <a:endParaRPr lang="en-US"/>
        </a:p>
      </dgm:t>
    </dgm:pt>
    <dgm:pt modelId="{12FD6E1D-91BD-407D-B6A6-F3AAD6704EA5}" type="pres">
      <dgm:prSet presAssocID="{87150CC4-56A3-457B-B09E-9C840FA6A142}" presName="vert2" presStyleCnt="0"/>
      <dgm:spPr/>
    </dgm:pt>
    <dgm:pt modelId="{E12E9FB4-7BA6-4E02-9724-71542EF4CA31}" type="pres">
      <dgm:prSet presAssocID="{87150CC4-56A3-457B-B09E-9C840FA6A142}" presName="thinLine2b" presStyleLbl="callout" presStyleIdx="4" presStyleCnt="5"/>
      <dgm:spPr/>
    </dgm:pt>
    <dgm:pt modelId="{B1DB7872-1899-4F28-A80C-FE90BBD80BB2}" type="pres">
      <dgm:prSet presAssocID="{87150CC4-56A3-457B-B09E-9C840FA6A142}" presName="vertSpace2b" presStyleCnt="0"/>
      <dgm:spPr/>
    </dgm:pt>
  </dgm:ptLst>
  <dgm:cxnLst>
    <dgm:cxn modelId="{8A87247F-A944-4CEB-B5F2-3EF76D2893DB}" srcId="{20084984-52BE-45E9-B1EB-D211DC73B12B}" destId="{87150CC4-56A3-457B-B09E-9C840FA6A142}" srcOrd="4" destOrd="0" parTransId="{4D0A76EF-D9BF-4009-B2CC-C9C040AA3224}" sibTransId="{4D4FEACE-02A8-4E80-AF86-D2903DB531DE}"/>
    <dgm:cxn modelId="{1CD50F94-E586-4B4E-A072-7F2AFD8296B2}" type="presOf" srcId="{46E7633A-C27E-4CB9-8513-6781917FA5ED}" destId="{626C9B86-A0ED-4D50-A29A-91AFF2AA1E2B}" srcOrd="0" destOrd="0" presId="urn:microsoft.com/office/officeart/2008/layout/LinedList"/>
    <dgm:cxn modelId="{87327963-A39E-477B-A887-50CE1EC7E455}" srcId="{20084984-52BE-45E9-B1EB-D211DC73B12B}" destId="{14D6D7F3-FA09-4D21-B794-8CD1849069E2}" srcOrd="0" destOrd="0" parTransId="{73B9302D-F0B4-4EAC-9E63-6F1C9639A69E}" sibTransId="{85E1CE5F-409D-492B-9689-478F879174B3}"/>
    <dgm:cxn modelId="{AAE9ACA1-7075-42BD-A506-5D08F77B6593}" type="presOf" srcId="{96A6F403-96CF-4EC7-A1A5-D00EDEA80E17}" destId="{C6168217-4150-40B8-9D1C-15F86FC5359E}" srcOrd="0" destOrd="0" presId="urn:microsoft.com/office/officeart/2008/layout/LinedList"/>
    <dgm:cxn modelId="{D9017D56-E49B-4C1C-97DD-069BE9D76770}" type="presOf" srcId="{F89214D8-54F7-4BCE-ABB9-A2FF7F1A6BC0}" destId="{4BBF3C82-4645-4707-91FC-B5188BF2D807}" srcOrd="0" destOrd="0" presId="urn:microsoft.com/office/officeart/2008/layout/LinedList"/>
    <dgm:cxn modelId="{ED9A2CB0-4418-4F10-977C-9BD411CE0477}" srcId="{20084984-52BE-45E9-B1EB-D211DC73B12B}" destId="{F89214D8-54F7-4BCE-ABB9-A2FF7F1A6BC0}" srcOrd="3" destOrd="0" parTransId="{8A5151FB-E3E2-4F1A-9F13-902FA9DAC898}" sibTransId="{11E99F87-1985-47F1-880A-ACD20C6CC774}"/>
    <dgm:cxn modelId="{53511940-F953-417C-9E71-176249093167}" srcId="{20084984-52BE-45E9-B1EB-D211DC73B12B}" destId="{46E7633A-C27E-4CB9-8513-6781917FA5ED}" srcOrd="2" destOrd="0" parTransId="{8DDF7EB5-3396-448B-95CE-02A389A57300}" sibTransId="{349FB22B-C756-4B66-B7BB-E01353C6469D}"/>
    <dgm:cxn modelId="{3766B38F-8C06-49F8-AA76-FD33B497829B}" type="presOf" srcId="{87150CC4-56A3-457B-B09E-9C840FA6A142}" destId="{B02556B6-9C86-4658-9B39-E7245A158CD2}" srcOrd="0" destOrd="0" presId="urn:microsoft.com/office/officeart/2008/layout/LinedList"/>
    <dgm:cxn modelId="{05E515E7-D04E-44A2-857F-E4D3CB751E87}" srcId="{20084984-52BE-45E9-B1EB-D211DC73B12B}" destId="{96A6F403-96CF-4EC7-A1A5-D00EDEA80E17}" srcOrd="1" destOrd="0" parTransId="{E3E0077B-28E1-420B-A8A6-0FFE79172CA1}" sibTransId="{60DD93CD-A3CF-4957-8AB2-D86BD3257281}"/>
    <dgm:cxn modelId="{B10496E0-B2CA-4157-9189-A3B0FEB14935}" type="presOf" srcId="{C9897E01-1C26-483F-9D4C-55C36A7E50EF}" destId="{0B4EF872-2C8F-4701-AA89-CDBE7AE4F854}" srcOrd="0" destOrd="0" presId="urn:microsoft.com/office/officeart/2008/layout/LinedList"/>
    <dgm:cxn modelId="{4977F081-644B-4751-BCCF-D04C8F6EF326}" type="presOf" srcId="{20084984-52BE-45E9-B1EB-D211DC73B12B}" destId="{3F3FB4AD-C181-4B7A-BA35-6FBB305B7E2A}" srcOrd="0" destOrd="0" presId="urn:microsoft.com/office/officeart/2008/layout/LinedList"/>
    <dgm:cxn modelId="{8164A17E-B848-4AD7-A196-7CF55AC29B5C}" type="presOf" srcId="{14D6D7F3-FA09-4D21-B794-8CD1849069E2}" destId="{3B030672-854B-4D96-87DC-C4741EC092C4}" srcOrd="0" destOrd="0" presId="urn:microsoft.com/office/officeart/2008/layout/LinedList"/>
    <dgm:cxn modelId="{1B6ABBE1-64F0-46D2-8640-4E618ACBF669}" srcId="{C9897E01-1C26-483F-9D4C-55C36A7E50EF}" destId="{20084984-52BE-45E9-B1EB-D211DC73B12B}" srcOrd="0" destOrd="0" parTransId="{7FDA82FA-8F75-47A5-847F-0811A0D287BE}" sibTransId="{25E3F8A6-76DF-4E73-A2DC-BA40522DF503}"/>
    <dgm:cxn modelId="{637A2210-D15C-4FBC-B42D-7DF2F60DDB51}" type="presParOf" srcId="{0B4EF872-2C8F-4701-AA89-CDBE7AE4F854}" destId="{6D59AAB7-7B10-4481-8B42-CA673204CE34}" srcOrd="0" destOrd="0" presId="urn:microsoft.com/office/officeart/2008/layout/LinedList"/>
    <dgm:cxn modelId="{3E91F237-D522-483C-AA47-3E122CC4AAC0}" type="presParOf" srcId="{0B4EF872-2C8F-4701-AA89-CDBE7AE4F854}" destId="{D47EFAAD-3E56-4834-9BE7-51F8626C51B0}" srcOrd="1" destOrd="0" presId="urn:microsoft.com/office/officeart/2008/layout/LinedList"/>
    <dgm:cxn modelId="{0B8EE8BE-395A-46E3-A3F1-F1641F77239F}" type="presParOf" srcId="{D47EFAAD-3E56-4834-9BE7-51F8626C51B0}" destId="{3F3FB4AD-C181-4B7A-BA35-6FBB305B7E2A}" srcOrd="0" destOrd="0" presId="urn:microsoft.com/office/officeart/2008/layout/LinedList"/>
    <dgm:cxn modelId="{D2004760-5463-474E-B4F5-2E3E68B810FE}" type="presParOf" srcId="{D47EFAAD-3E56-4834-9BE7-51F8626C51B0}" destId="{A9237089-B68B-4934-8748-B312E1C04E67}" srcOrd="1" destOrd="0" presId="urn:microsoft.com/office/officeart/2008/layout/LinedList"/>
    <dgm:cxn modelId="{587F296C-F0B7-496E-9202-C46FCD7CD104}" type="presParOf" srcId="{A9237089-B68B-4934-8748-B312E1C04E67}" destId="{1CB48550-39C4-4CC8-B380-7A24DF6876E5}" srcOrd="0" destOrd="0" presId="urn:microsoft.com/office/officeart/2008/layout/LinedList"/>
    <dgm:cxn modelId="{A00EB8EB-BF39-4A85-8CE8-E1B92D33B43E}" type="presParOf" srcId="{A9237089-B68B-4934-8748-B312E1C04E67}" destId="{3CC1D14E-A455-4C37-9DA8-A57907EC1072}" srcOrd="1" destOrd="0" presId="urn:microsoft.com/office/officeart/2008/layout/LinedList"/>
    <dgm:cxn modelId="{72E095FB-6C2A-4985-A704-217BB6C7DEB7}" type="presParOf" srcId="{3CC1D14E-A455-4C37-9DA8-A57907EC1072}" destId="{B21E91AE-3716-4C64-8E26-9B30A015AA77}" srcOrd="0" destOrd="0" presId="urn:microsoft.com/office/officeart/2008/layout/LinedList"/>
    <dgm:cxn modelId="{1E0F0FB2-1D73-4555-ABFD-94FEAF2AD784}" type="presParOf" srcId="{3CC1D14E-A455-4C37-9DA8-A57907EC1072}" destId="{3B030672-854B-4D96-87DC-C4741EC092C4}" srcOrd="1" destOrd="0" presId="urn:microsoft.com/office/officeart/2008/layout/LinedList"/>
    <dgm:cxn modelId="{F427548D-DADE-416E-A75F-D40DE9336D7D}" type="presParOf" srcId="{3CC1D14E-A455-4C37-9DA8-A57907EC1072}" destId="{58463225-01C9-4DAA-86F8-C44D891DD0DB}" srcOrd="2" destOrd="0" presId="urn:microsoft.com/office/officeart/2008/layout/LinedList"/>
    <dgm:cxn modelId="{37D28C82-B7AE-44E7-AD0A-22995FAC7A68}" type="presParOf" srcId="{A9237089-B68B-4934-8748-B312E1C04E67}" destId="{3AC574C7-1D95-490D-AB8B-45C0F499FB7E}" srcOrd="2" destOrd="0" presId="urn:microsoft.com/office/officeart/2008/layout/LinedList"/>
    <dgm:cxn modelId="{D7B5841D-354E-44EF-ACFF-B3288D25F857}" type="presParOf" srcId="{A9237089-B68B-4934-8748-B312E1C04E67}" destId="{EDDFF4CC-D34B-4387-B4AA-1FF9CFA22865}" srcOrd="3" destOrd="0" presId="urn:microsoft.com/office/officeart/2008/layout/LinedList"/>
    <dgm:cxn modelId="{D4E9FDAC-DBBE-49ED-A829-00BDA852BCB7}" type="presParOf" srcId="{A9237089-B68B-4934-8748-B312E1C04E67}" destId="{A27D1F96-BDDA-4C04-B1AC-84F9965C6620}" srcOrd="4" destOrd="0" presId="urn:microsoft.com/office/officeart/2008/layout/LinedList"/>
    <dgm:cxn modelId="{E8D3D44A-7699-44FC-A5DD-0D117011E8BD}" type="presParOf" srcId="{A27D1F96-BDDA-4C04-B1AC-84F9965C6620}" destId="{9D1E7A4A-4643-4CB8-98F8-115B8EF5F6A9}" srcOrd="0" destOrd="0" presId="urn:microsoft.com/office/officeart/2008/layout/LinedList"/>
    <dgm:cxn modelId="{FADB09E2-1EA1-412B-A50E-7ABB607016A8}" type="presParOf" srcId="{A27D1F96-BDDA-4C04-B1AC-84F9965C6620}" destId="{C6168217-4150-40B8-9D1C-15F86FC5359E}" srcOrd="1" destOrd="0" presId="urn:microsoft.com/office/officeart/2008/layout/LinedList"/>
    <dgm:cxn modelId="{59CE1DAD-8856-4652-85D6-CF256747B5BE}" type="presParOf" srcId="{A27D1F96-BDDA-4C04-B1AC-84F9965C6620}" destId="{17109C97-448E-4A5B-B85B-309378620A8E}" srcOrd="2" destOrd="0" presId="urn:microsoft.com/office/officeart/2008/layout/LinedList"/>
    <dgm:cxn modelId="{FF30A912-0285-40A5-A63A-A2EDB3CF1518}" type="presParOf" srcId="{A9237089-B68B-4934-8748-B312E1C04E67}" destId="{8BE6496A-692D-4C78-B8A4-8278F3E8D492}" srcOrd="5" destOrd="0" presId="urn:microsoft.com/office/officeart/2008/layout/LinedList"/>
    <dgm:cxn modelId="{BADC4999-4F11-4B4B-A4A3-4D72BC443076}" type="presParOf" srcId="{A9237089-B68B-4934-8748-B312E1C04E67}" destId="{BB3AB601-1B63-49EF-BC61-BF6A867FF6CE}" srcOrd="6" destOrd="0" presId="urn:microsoft.com/office/officeart/2008/layout/LinedList"/>
    <dgm:cxn modelId="{AF0140B2-7490-46AD-BAA3-0DBCB0EB4D2F}" type="presParOf" srcId="{A9237089-B68B-4934-8748-B312E1C04E67}" destId="{F4C92F81-B501-450D-91FC-76269C3B2F0F}" srcOrd="7" destOrd="0" presId="urn:microsoft.com/office/officeart/2008/layout/LinedList"/>
    <dgm:cxn modelId="{93BDE77C-5819-4F88-8A25-378B8C1CDB14}" type="presParOf" srcId="{F4C92F81-B501-450D-91FC-76269C3B2F0F}" destId="{1C104205-4AB6-4787-BA2E-AC285DAAD2DC}" srcOrd="0" destOrd="0" presId="urn:microsoft.com/office/officeart/2008/layout/LinedList"/>
    <dgm:cxn modelId="{0952BC46-A1BD-4333-AA03-98CAFD8B2415}" type="presParOf" srcId="{F4C92F81-B501-450D-91FC-76269C3B2F0F}" destId="{626C9B86-A0ED-4D50-A29A-91AFF2AA1E2B}" srcOrd="1" destOrd="0" presId="urn:microsoft.com/office/officeart/2008/layout/LinedList"/>
    <dgm:cxn modelId="{E53B95F1-E65F-4484-9E21-940AED09F830}" type="presParOf" srcId="{F4C92F81-B501-450D-91FC-76269C3B2F0F}" destId="{8445446F-C6BD-41B3-91DA-8B8835C57A0C}" srcOrd="2" destOrd="0" presId="urn:microsoft.com/office/officeart/2008/layout/LinedList"/>
    <dgm:cxn modelId="{D0B5D98E-B8F6-40DD-A9A3-F2139C3B4899}" type="presParOf" srcId="{A9237089-B68B-4934-8748-B312E1C04E67}" destId="{C3D0CBF5-7165-4F0A-89DD-B5E14EEC23F2}" srcOrd="8" destOrd="0" presId="urn:microsoft.com/office/officeart/2008/layout/LinedList"/>
    <dgm:cxn modelId="{33DC210D-1420-48AE-9BEE-7E75479FC424}" type="presParOf" srcId="{A9237089-B68B-4934-8748-B312E1C04E67}" destId="{0EB56AB3-AD8D-4C6E-B0E9-49048FC03F76}" srcOrd="9" destOrd="0" presId="urn:microsoft.com/office/officeart/2008/layout/LinedList"/>
    <dgm:cxn modelId="{F0672C74-24B0-4D34-BD46-70DDAA8D070F}" type="presParOf" srcId="{A9237089-B68B-4934-8748-B312E1C04E67}" destId="{9CB21F84-9DF3-4384-8E95-13EA37610539}" srcOrd="10" destOrd="0" presId="urn:microsoft.com/office/officeart/2008/layout/LinedList"/>
    <dgm:cxn modelId="{CAF269D2-5D4A-486D-B009-1483B07FB558}" type="presParOf" srcId="{9CB21F84-9DF3-4384-8E95-13EA37610539}" destId="{846B4420-BFB9-4033-9023-A43E973472BA}" srcOrd="0" destOrd="0" presId="urn:microsoft.com/office/officeart/2008/layout/LinedList"/>
    <dgm:cxn modelId="{BB419204-AF97-4CD7-B336-159729BAA02C}" type="presParOf" srcId="{9CB21F84-9DF3-4384-8E95-13EA37610539}" destId="{4BBF3C82-4645-4707-91FC-B5188BF2D807}" srcOrd="1" destOrd="0" presId="urn:microsoft.com/office/officeart/2008/layout/LinedList"/>
    <dgm:cxn modelId="{55F8EE38-C786-40B5-86C0-EB20B6145AB3}" type="presParOf" srcId="{9CB21F84-9DF3-4384-8E95-13EA37610539}" destId="{BBC6DA3F-2C4E-425D-96C9-BD4222CDB02A}" srcOrd="2" destOrd="0" presId="urn:microsoft.com/office/officeart/2008/layout/LinedList"/>
    <dgm:cxn modelId="{9CBAEE42-6A83-4CC7-8831-6C9BB058F4CC}" type="presParOf" srcId="{A9237089-B68B-4934-8748-B312E1C04E67}" destId="{AB0B03BC-4143-4D7E-92D2-6F6D4AB68191}" srcOrd="11" destOrd="0" presId="urn:microsoft.com/office/officeart/2008/layout/LinedList"/>
    <dgm:cxn modelId="{3B251033-DAB1-4F24-AF7B-9AA3AB91F136}" type="presParOf" srcId="{A9237089-B68B-4934-8748-B312E1C04E67}" destId="{4AB99EC7-3A0E-4DC0-9435-07CD76AAF7DF}" srcOrd="12" destOrd="0" presId="urn:microsoft.com/office/officeart/2008/layout/LinedList"/>
    <dgm:cxn modelId="{E9AB73BD-F292-450F-8598-89AFF9F03092}" type="presParOf" srcId="{A9237089-B68B-4934-8748-B312E1C04E67}" destId="{67C37BDD-643A-4676-8E2F-9BC67C631E83}" srcOrd="13" destOrd="0" presId="urn:microsoft.com/office/officeart/2008/layout/LinedList"/>
    <dgm:cxn modelId="{EDED03AD-6A56-4054-87A7-84D11C359339}" type="presParOf" srcId="{67C37BDD-643A-4676-8E2F-9BC67C631E83}" destId="{787F9794-BC40-47D0-8137-4D3016BB2066}" srcOrd="0" destOrd="0" presId="urn:microsoft.com/office/officeart/2008/layout/LinedList"/>
    <dgm:cxn modelId="{515E4CD7-F0A7-4E00-9C92-9E759E86C05E}" type="presParOf" srcId="{67C37BDD-643A-4676-8E2F-9BC67C631E83}" destId="{B02556B6-9C86-4658-9B39-E7245A158CD2}" srcOrd="1" destOrd="0" presId="urn:microsoft.com/office/officeart/2008/layout/LinedList"/>
    <dgm:cxn modelId="{F091CD31-A2CD-49FD-8CD1-0ADBC46760A5}" type="presParOf" srcId="{67C37BDD-643A-4676-8E2F-9BC67C631E83}" destId="{12FD6E1D-91BD-407D-B6A6-F3AAD6704EA5}" srcOrd="2" destOrd="0" presId="urn:microsoft.com/office/officeart/2008/layout/LinedList"/>
    <dgm:cxn modelId="{7B20C545-7C3A-4429-8E12-3FEDC05C16A1}" type="presParOf" srcId="{A9237089-B68B-4934-8748-B312E1C04E67}" destId="{E12E9FB4-7BA6-4E02-9724-71542EF4CA31}" srcOrd="14" destOrd="0" presId="urn:microsoft.com/office/officeart/2008/layout/LinedList"/>
    <dgm:cxn modelId="{50804BAC-090F-4D86-A4E0-813C8DA2F9F7}" type="presParOf" srcId="{A9237089-B68B-4934-8748-B312E1C04E67}" destId="{B1DB7872-1899-4F28-A80C-FE90BBD80BB2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9897E01-1C26-483F-9D4C-55C36A7E50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084984-52BE-45E9-B1EB-D211DC73B12B}">
      <dgm:prSet phldrT="[Text]" custT="1"/>
      <dgm:spPr/>
      <dgm:t>
        <a:bodyPr/>
        <a:lstStyle/>
        <a:p>
          <a:endParaRPr lang="en-GB" sz="1800" dirty="0"/>
        </a:p>
      </dgm:t>
    </dgm:pt>
    <dgm:pt modelId="{7FDA82FA-8F75-47A5-847F-0811A0D287BE}" type="parTrans" cxnId="{1B6ABBE1-64F0-46D2-8640-4E618ACBF669}">
      <dgm:prSet/>
      <dgm:spPr/>
      <dgm:t>
        <a:bodyPr/>
        <a:lstStyle/>
        <a:p>
          <a:endParaRPr lang="en-GB" sz="1800"/>
        </a:p>
      </dgm:t>
    </dgm:pt>
    <dgm:pt modelId="{25E3F8A6-76DF-4E73-A2DC-BA40522DF503}" type="sibTrans" cxnId="{1B6ABBE1-64F0-46D2-8640-4E618ACBF669}">
      <dgm:prSet/>
      <dgm:spPr/>
      <dgm:t>
        <a:bodyPr/>
        <a:lstStyle/>
        <a:p>
          <a:endParaRPr lang="en-GB" sz="1800"/>
        </a:p>
      </dgm:t>
    </dgm:pt>
    <dgm:pt modelId="{14D6D7F3-FA09-4D21-B794-8CD1849069E2}">
      <dgm:prSet phldrT="[Text]" custT="1"/>
      <dgm:spPr/>
      <dgm:t>
        <a:bodyPr/>
        <a:lstStyle/>
        <a:p>
          <a:r>
            <a:rPr lang="en-GB" sz="1800" dirty="0"/>
            <a:t>Bed		</a:t>
          </a:r>
        </a:p>
      </dgm:t>
    </dgm:pt>
    <dgm:pt modelId="{73B9302D-F0B4-4EAC-9E63-6F1C9639A69E}" type="parTrans" cxnId="{87327963-A39E-477B-A887-50CE1EC7E455}">
      <dgm:prSet/>
      <dgm:spPr/>
      <dgm:t>
        <a:bodyPr/>
        <a:lstStyle/>
        <a:p>
          <a:endParaRPr lang="en-GB" sz="1800"/>
        </a:p>
      </dgm:t>
    </dgm:pt>
    <dgm:pt modelId="{85E1CE5F-409D-492B-9689-478F879174B3}" type="sibTrans" cxnId="{87327963-A39E-477B-A887-50CE1EC7E455}">
      <dgm:prSet/>
      <dgm:spPr/>
      <dgm:t>
        <a:bodyPr/>
        <a:lstStyle/>
        <a:p>
          <a:endParaRPr lang="en-GB" sz="1800"/>
        </a:p>
      </dgm:t>
    </dgm:pt>
    <dgm:pt modelId="{96A6F403-96CF-4EC7-A1A5-D00EDEA80E17}">
      <dgm:prSet phldrT="[Text]" custT="1"/>
      <dgm:spPr/>
      <dgm:t>
        <a:bodyPr/>
        <a:lstStyle/>
        <a:p>
          <a:r>
            <a:rPr lang="en-GB" sz="1800" dirty="0"/>
            <a:t>Rest</a:t>
          </a:r>
        </a:p>
      </dgm:t>
    </dgm:pt>
    <dgm:pt modelId="{E3E0077B-28E1-420B-A8A6-0FFE79172CA1}" type="parTrans" cxnId="{05E515E7-D04E-44A2-857F-E4D3CB751E87}">
      <dgm:prSet/>
      <dgm:spPr/>
      <dgm:t>
        <a:bodyPr/>
        <a:lstStyle/>
        <a:p>
          <a:endParaRPr lang="en-GB" sz="1800"/>
        </a:p>
      </dgm:t>
    </dgm:pt>
    <dgm:pt modelId="{60DD93CD-A3CF-4957-8AB2-D86BD3257281}" type="sibTrans" cxnId="{05E515E7-D04E-44A2-857F-E4D3CB751E87}">
      <dgm:prSet/>
      <dgm:spPr/>
      <dgm:t>
        <a:bodyPr/>
        <a:lstStyle/>
        <a:p>
          <a:endParaRPr lang="en-GB" sz="1800"/>
        </a:p>
      </dgm:t>
    </dgm:pt>
    <dgm:pt modelId="{46E7633A-C27E-4CB9-8513-6781917FA5ED}">
      <dgm:prSet phldrT="[Text]" custT="1"/>
      <dgm:spPr/>
      <dgm:t>
        <a:bodyPr/>
        <a:lstStyle/>
        <a:p>
          <a:r>
            <a:rPr lang="en-GB" sz="1800" dirty="0"/>
            <a:t>Awake</a:t>
          </a:r>
        </a:p>
      </dgm:t>
    </dgm:pt>
    <dgm:pt modelId="{8DDF7EB5-3396-448B-95CE-02A389A57300}" type="parTrans" cxnId="{53511940-F953-417C-9E71-176249093167}">
      <dgm:prSet/>
      <dgm:spPr/>
      <dgm:t>
        <a:bodyPr/>
        <a:lstStyle/>
        <a:p>
          <a:endParaRPr lang="en-GB" sz="1800"/>
        </a:p>
      </dgm:t>
    </dgm:pt>
    <dgm:pt modelId="{349FB22B-C756-4B66-B7BB-E01353C6469D}" type="sibTrans" cxnId="{53511940-F953-417C-9E71-176249093167}">
      <dgm:prSet/>
      <dgm:spPr/>
      <dgm:t>
        <a:bodyPr/>
        <a:lstStyle/>
        <a:p>
          <a:endParaRPr lang="en-GB" sz="1800"/>
        </a:p>
      </dgm:t>
    </dgm:pt>
    <dgm:pt modelId="{F89214D8-54F7-4BCE-ABB9-A2FF7F1A6BC0}">
      <dgm:prSet phldrT="[Text]" custT="1"/>
      <dgm:spPr/>
      <dgm:t>
        <a:bodyPr/>
        <a:lstStyle/>
        <a:p>
          <a:r>
            <a:rPr lang="en-GB" sz="1800" dirty="0"/>
            <a:t>Tired</a:t>
          </a:r>
        </a:p>
      </dgm:t>
    </dgm:pt>
    <dgm:pt modelId="{8A5151FB-E3E2-4F1A-9F13-902FA9DAC898}" type="parTrans" cxnId="{ED9A2CB0-4418-4F10-977C-9BD411CE0477}">
      <dgm:prSet/>
      <dgm:spPr/>
      <dgm:t>
        <a:bodyPr/>
        <a:lstStyle/>
        <a:p>
          <a:endParaRPr lang="en-GB" sz="1800"/>
        </a:p>
      </dgm:t>
    </dgm:pt>
    <dgm:pt modelId="{11E99F87-1985-47F1-880A-ACD20C6CC774}" type="sibTrans" cxnId="{ED9A2CB0-4418-4F10-977C-9BD411CE0477}">
      <dgm:prSet/>
      <dgm:spPr/>
      <dgm:t>
        <a:bodyPr/>
        <a:lstStyle/>
        <a:p>
          <a:endParaRPr lang="en-GB" sz="1800"/>
        </a:p>
      </dgm:t>
    </dgm:pt>
    <dgm:pt modelId="{87150CC4-56A3-457B-B09E-9C840FA6A142}">
      <dgm:prSet phldrT="[Text]" custT="1"/>
      <dgm:spPr/>
      <dgm:t>
        <a:bodyPr/>
        <a:lstStyle/>
        <a:p>
          <a:r>
            <a:rPr lang="en-GB" sz="1800" dirty="0"/>
            <a:t>Dream</a:t>
          </a:r>
        </a:p>
      </dgm:t>
    </dgm:pt>
    <dgm:pt modelId="{4D0A76EF-D9BF-4009-B2CC-C9C040AA3224}" type="parTrans" cxnId="{8A87247F-A944-4CEB-B5F2-3EF76D2893DB}">
      <dgm:prSet/>
      <dgm:spPr/>
      <dgm:t>
        <a:bodyPr/>
        <a:lstStyle/>
        <a:p>
          <a:endParaRPr lang="en-GB" sz="1800"/>
        </a:p>
      </dgm:t>
    </dgm:pt>
    <dgm:pt modelId="{4D4FEACE-02A8-4E80-AF86-D2903DB531DE}" type="sibTrans" cxnId="{8A87247F-A944-4CEB-B5F2-3EF76D2893DB}">
      <dgm:prSet/>
      <dgm:spPr/>
      <dgm:t>
        <a:bodyPr/>
        <a:lstStyle/>
        <a:p>
          <a:endParaRPr lang="en-GB" sz="1800"/>
        </a:p>
      </dgm:t>
    </dgm:pt>
    <dgm:pt modelId="{CD03D0B6-6FE8-4696-B0D8-6CEEC7B29B0C}">
      <dgm:prSet phldrT="[Text]" custT="1"/>
      <dgm:spPr/>
      <dgm:t>
        <a:bodyPr/>
        <a:lstStyle/>
        <a:p>
          <a:r>
            <a:rPr lang="en-GB" sz="1800" dirty="0"/>
            <a:t>Wake</a:t>
          </a:r>
        </a:p>
      </dgm:t>
    </dgm:pt>
    <dgm:pt modelId="{6511CDA8-844D-4C63-BEA0-E2A0B0EFF856}" type="parTrans" cxnId="{23108814-F890-4497-BF36-1A69AF840F69}">
      <dgm:prSet/>
      <dgm:spPr/>
      <dgm:t>
        <a:bodyPr/>
        <a:lstStyle/>
        <a:p>
          <a:endParaRPr lang="en-GB" sz="1800"/>
        </a:p>
      </dgm:t>
    </dgm:pt>
    <dgm:pt modelId="{9F2FD708-BD89-4E9C-AC9E-4A640A582588}" type="sibTrans" cxnId="{23108814-F890-4497-BF36-1A69AF840F69}">
      <dgm:prSet/>
      <dgm:spPr/>
      <dgm:t>
        <a:bodyPr/>
        <a:lstStyle/>
        <a:p>
          <a:endParaRPr lang="en-GB" sz="1800"/>
        </a:p>
      </dgm:t>
    </dgm:pt>
    <dgm:pt modelId="{82D179B0-7BD1-4FBB-B98D-54FC765BB41B}">
      <dgm:prSet phldrT="[Text]" custT="1"/>
      <dgm:spPr/>
      <dgm:t>
        <a:bodyPr/>
        <a:lstStyle/>
        <a:p>
          <a:r>
            <a:rPr lang="en-GB" sz="1800" dirty="0"/>
            <a:t>Snooze</a:t>
          </a:r>
        </a:p>
      </dgm:t>
    </dgm:pt>
    <dgm:pt modelId="{4C91E57C-9006-432B-B7E1-47C17218CDD1}" type="parTrans" cxnId="{7C417DD2-7583-4EE5-94D9-4841FE80B5E5}">
      <dgm:prSet/>
      <dgm:spPr/>
      <dgm:t>
        <a:bodyPr/>
        <a:lstStyle/>
        <a:p>
          <a:endParaRPr lang="en-GB" sz="1800"/>
        </a:p>
      </dgm:t>
    </dgm:pt>
    <dgm:pt modelId="{4DDF9126-6CC4-49C9-93E8-8364DDE91CAC}" type="sibTrans" cxnId="{7C417DD2-7583-4EE5-94D9-4841FE80B5E5}">
      <dgm:prSet/>
      <dgm:spPr/>
      <dgm:t>
        <a:bodyPr/>
        <a:lstStyle/>
        <a:p>
          <a:endParaRPr lang="en-GB" sz="1800"/>
        </a:p>
      </dgm:t>
    </dgm:pt>
    <dgm:pt modelId="{F0F2A8A8-D97A-43DA-B6AC-9792E90ECC5F}">
      <dgm:prSet phldrT="[Text]" custT="1"/>
      <dgm:spPr/>
      <dgm:t>
        <a:bodyPr/>
        <a:lstStyle/>
        <a:p>
          <a:r>
            <a:rPr lang="en-GB" sz="1800" dirty="0"/>
            <a:t>Blanket</a:t>
          </a:r>
        </a:p>
      </dgm:t>
    </dgm:pt>
    <dgm:pt modelId="{03482ECD-9F60-4E67-8A68-98167DE26368}" type="parTrans" cxnId="{97D087BC-BE99-44C9-A5C8-95D9D59DC0A4}">
      <dgm:prSet/>
      <dgm:spPr/>
      <dgm:t>
        <a:bodyPr/>
        <a:lstStyle/>
        <a:p>
          <a:endParaRPr lang="en-GB" sz="1800"/>
        </a:p>
      </dgm:t>
    </dgm:pt>
    <dgm:pt modelId="{6B671788-7744-40A7-8E30-FA17D3C459EC}" type="sibTrans" cxnId="{97D087BC-BE99-44C9-A5C8-95D9D59DC0A4}">
      <dgm:prSet/>
      <dgm:spPr/>
      <dgm:t>
        <a:bodyPr/>
        <a:lstStyle/>
        <a:p>
          <a:endParaRPr lang="en-GB" sz="1800"/>
        </a:p>
      </dgm:t>
    </dgm:pt>
    <dgm:pt modelId="{0B4EF872-2C8F-4701-AA89-CDBE7AE4F854}" type="pres">
      <dgm:prSet presAssocID="{C9897E01-1C26-483F-9D4C-55C36A7E50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59AAB7-7B10-4481-8B42-CA673204CE34}" type="pres">
      <dgm:prSet presAssocID="{20084984-52BE-45E9-B1EB-D211DC73B12B}" presName="thickLine" presStyleLbl="alignNode1" presStyleIdx="0" presStyleCnt="1"/>
      <dgm:spPr/>
    </dgm:pt>
    <dgm:pt modelId="{D47EFAAD-3E56-4834-9BE7-51F8626C51B0}" type="pres">
      <dgm:prSet presAssocID="{20084984-52BE-45E9-B1EB-D211DC73B12B}" presName="horz1" presStyleCnt="0"/>
      <dgm:spPr/>
    </dgm:pt>
    <dgm:pt modelId="{3F3FB4AD-C181-4B7A-BA35-6FBB305B7E2A}" type="pres">
      <dgm:prSet presAssocID="{20084984-52BE-45E9-B1EB-D211DC73B12B}" presName="tx1" presStyleLbl="revTx" presStyleIdx="0" presStyleCnt="9"/>
      <dgm:spPr/>
      <dgm:t>
        <a:bodyPr/>
        <a:lstStyle/>
        <a:p>
          <a:endParaRPr lang="en-US"/>
        </a:p>
      </dgm:t>
    </dgm:pt>
    <dgm:pt modelId="{A9237089-B68B-4934-8748-B312E1C04E67}" type="pres">
      <dgm:prSet presAssocID="{20084984-52BE-45E9-B1EB-D211DC73B12B}" presName="vert1" presStyleCnt="0"/>
      <dgm:spPr/>
    </dgm:pt>
    <dgm:pt modelId="{1CB48550-39C4-4CC8-B380-7A24DF6876E5}" type="pres">
      <dgm:prSet presAssocID="{14D6D7F3-FA09-4D21-B794-8CD1849069E2}" presName="vertSpace2a" presStyleCnt="0"/>
      <dgm:spPr/>
    </dgm:pt>
    <dgm:pt modelId="{3CC1D14E-A455-4C37-9DA8-A57907EC1072}" type="pres">
      <dgm:prSet presAssocID="{14D6D7F3-FA09-4D21-B794-8CD1849069E2}" presName="horz2" presStyleCnt="0"/>
      <dgm:spPr/>
    </dgm:pt>
    <dgm:pt modelId="{B21E91AE-3716-4C64-8E26-9B30A015AA77}" type="pres">
      <dgm:prSet presAssocID="{14D6D7F3-FA09-4D21-B794-8CD1849069E2}" presName="horzSpace2" presStyleCnt="0"/>
      <dgm:spPr/>
    </dgm:pt>
    <dgm:pt modelId="{3B030672-854B-4D96-87DC-C4741EC092C4}" type="pres">
      <dgm:prSet presAssocID="{14D6D7F3-FA09-4D21-B794-8CD1849069E2}" presName="tx2" presStyleLbl="revTx" presStyleIdx="1" presStyleCnt="9"/>
      <dgm:spPr/>
      <dgm:t>
        <a:bodyPr/>
        <a:lstStyle/>
        <a:p>
          <a:endParaRPr lang="en-US"/>
        </a:p>
      </dgm:t>
    </dgm:pt>
    <dgm:pt modelId="{58463225-01C9-4DAA-86F8-C44D891DD0DB}" type="pres">
      <dgm:prSet presAssocID="{14D6D7F3-FA09-4D21-B794-8CD1849069E2}" presName="vert2" presStyleCnt="0"/>
      <dgm:spPr/>
    </dgm:pt>
    <dgm:pt modelId="{3AC574C7-1D95-490D-AB8B-45C0F499FB7E}" type="pres">
      <dgm:prSet presAssocID="{14D6D7F3-FA09-4D21-B794-8CD1849069E2}" presName="thinLine2b" presStyleLbl="callout" presStyleIdx="0" presStyleCnt="8"/>
      <dgm:spPr/>
    </dgm:pt>
    <dgm:pt modelId="{EDDFF4CC-D34B-4387-B4AA-1FF9CFA22865}" type="pres">
      <dgm:prSet presAssocID="{14D6D7F3-FA09-4D21-B794-8CD1849069E2}" presName="vertSpace2b" presStyleCnt="0"/>
      <dgm:spPr/>
    </dgm:pt>
    <dgm:pt modelId="{A27D1F96-BDDA-4C04-B1AC-84F9965C6620}" type="pres">
      <dgm:prSet presAssocID="{96A6F403-96CF-4EC7-A1A5-D00EDEA80E17}" presName="horz2" presStyleCnt="0"/>
      <dgm:spPr/>
    </dgm:pt>
    <dgm:pt modelId="{9D1E7A4A-4643-4CB8-98F8-115B8EF5F6A9}" type="pres">
      <dgm:prSet presAssocID="{96A6F403-96CF-4EC7-A1A5-D00EDEA80E17}" presName="horzSpace2" presStyleCnt="0"/>
      <dgm:spPr/>
    </dgm:pt>
    <dgm:pt modelId="{C6168217-4150-40B8-9D1C-15F86FC5359E}" type="pres">
      <dgm:prSet presAssocID="{96A6F403-96CF-4EC7-A1A5-D00EDEA80E17}" presName="tx2" presStyleLbl="revTx" presStyleIdx="2" presStyleCnt="9"/>
      <dgm:spPr/>
      <dgm:t>
        <a:bodyPr/>
        <a:lstStyle/>
        <a:p>
          <a:endParaRPr lang="en-US"/>
        </a:p>
      </dgm:t>
    </dgm:pt>
    <dgm:pt modelId="{17109C97-448E-4A5B-B85B-309378620A8E}" type="pres">
      <dgm:prSet presAssocID="{96A6F403-96CF-4EC7-A1A5-D00EDEA80E17}" presName="vert2" presStyleCnt="0"/>
      <dgm:spPr/>
    </dgm:pt>
    <dgm:pt modelId="{8BE6496A-692D-4C78-B8A4-8278F3E8D492}" type="pres">
      <dgm:prSet presAssocID="{96A6F403-96CF-4EC7-A1A5-D00EDEA80E17}" presName="thinLine2b" presStyleLbl="callout" presStyleIdx="1" presStyleCnt="8"/>
      <dgm:spPr/>
    </dgm:pt>
    <dgm:pt modelId="{BB3AB601-1B63-49EF-BC61-BF6A867FF6CE}" type="pres">
      <dgm:prSet presAssocID="{96A6F403-96CF-4EC7-A1A5-D00EDEA80E17}" presName="vertSpace2b" presStyleCnt="0"/>
      <dgm:spPr/>
    </dgm:pt>
    <dgm:pt modelId="{F4C92F81-B501-450D-91FC-76269C3B2F0F}" type="pres">
      <dgm:prSet presAssocID="{46E7633A-C27E-4CB9-8513-6781917FA5ED}" presName="horz2" presStyleCnt="0"/>
      <dgm:spPr/>
    </dgm:pt>
    <dgm:pt modelId="{1C104205-4AB6-4787-BA2E-AC285DAAD2DC}" type="pres">
      <dgm:prSet presAssocID="{46E7633A-C27E-4CB9-8513-6781917FA5ED}" presName="horzSpace2" presStyleCnt="0"/>
      <dgm:spPr/>
    </dgm:pt>
    <dgm:pt modelId="{626C9B86-A0ED-4D50-A29A-91AFF2AA1E2B}" type="pres">
      <dgm:prSet presAssocID="{46E7633A-C27E-4CB9-8513-6781917FA5ED}" presName="tx2" presStyleLbl="revTx" presStyleIdx="3" presStyleCnt="9"/>
      <dgm:spPr/>
      <dgm:t>
        <a:bodyPr/>
        <a:lstStyle/>
        <a:p>
          <a:endParaRPr lang="en-US"/>
        </a:p>
      </dgm:t>
    </dgm:pt>
    <dgm:pt modelId="{8445446F-C6BD-41B3-91DA-8B8835C57A0C}" type="pres">
      <dgm:prSet presAssocID="{46E7633A-C27E-4CB9-8513-6781917FA5ED}" presName="vert2" presStyleCnt="0"/>
      <dgm:spPr/>
    </dgm:pt>
    <dgm:pt modelId="{C3D0CBF5-7165-4F0A-89DD-B5E14EEC23F2}" type="pres">
      <dgm:prSet presAssocID="{46E7633A-C27E-4CB9-8513-6781917FA5ED}" presName="thinLine2b" presStyleLbl="callout" presStyleIdx="2" presStyleCnt="8"/>
      <dgm:spPr/>
    </dgm:pt>
    <dgm:pt modelId="{0EB56AB3-AD8D-4C6E-B0E9-49048FC03F76}" type="pres">
      <dgm:prSet presAssocID="{46E7633A-C27E-4CB9-8513-6781917FA5ED}" presName="vertSpace2b" presStyleCnt="0"/>
      <dgm:spPr/>
    </dgm:pt>
    <dgm:pt modelId="{9CB21F84-9DF3-4384-8E95-13EA37610539}" type="pres">
      <dgm:prSet presAssocID="{F89214D8-54F7-4BCE-ABB9-A2FF7F1A6BC0}" presName="horz2" presStyleCnt="0"/>
      <dgm:spPr/>
    </dgm:pt>
    <dgm:pt modelId="{846B4420-BFB9-4033-9023-A43E973472BA}" type="pres">
      <dgm:prSet presAssocID="{F89214D8-54F7-4BCE-ABB9-A2FF7F1A6BC0}" presName="horzSpace2" presStyleCnt="0"/>
      <dgm:spPr/>
    </dgm:pt>
    <dgm:pt modelId="{4BBF3C82-4645-4707-91FC-B5188BF2D807}" type="pres">
      <dgm:prSet presAssocID="{F89214D8-54F7-4BCE-ABB9-A2FF7F1A6BC0}" presName="tx2" presStyleLbl="revTx" presStyleIdx="4" presStyleCnt="9"/>
      <dgm:spPr/>
      <dgm:t>
        <a:bodyPr/>
        <a:lstStyle/>
        <a:p>
          <a:endParaRPr lang="en-US"/>
        </a:p>
      </dgm:t>
    </dgm:pt>
    <dgm:pt modelId="{BBC6DA3F-2C4E-425D-96C9-BD4222CDB02A}" type="pres">
      <dgm:prSet presAssocID="{F89214D8-54F7-4BCE-ABB9-A2FF7F1A6BC0}" presName="vert2" presStyleCnt="0"/>
      <dgm:spPr/>
    </dgm:pt>
    <dgm:pt modelId="{AB0B03BC-4143-4D7E-92D2-6F6D4AB68191}" type="pres">
      <dgm:prSet presAssocID="{F89214D8-54F7-4BCE-ABB9-A2FF7F1A6BC0}" presName="thinLine2b" presStyleLbl="callout" presStyleIdx="3" presStyleCnt="8"/>
      <dgm:spPr/>
    </dgm:pt>
    <dgm:pt modelId="{4AB99EC7-3A0E-4DC0-9435-07CD76AAF7DF}" type="pres">
      <dgm:prSet presAssocID="{F89214D8-54F7-4BCE-ABB9-A2FF7F1A6BC0}" presName="vertSpace2b" presStyleCnt="0"/>
      <dgm:spPr/>
    </dgm:pt>
    <dgm:pt modelId="{67C37BDD-643A-4676-8E2F-9BC67C631E83}" type="pres">
      <dgm:prSet presAssocID="{87150CC4-56A3-457B-B09E-9C840FA6A142}" presName="horz2" presStyleCnt="0"/>
      <dgm:spPr/>
    </dgm:pt>
    <dgm:pt modelId="{787F9794-BC40-47D0-8137-4D3016BB2066}" type="pres">
      <dgm:prSet presAssocID="{87150CC4-56A3-457B-B09E-9C840FA6A142}" presName="horzSpace2" presStyleCnt="0"/>
      <dgm:spPr/>
    </dgm:pt>
    <dgm:pt modelId="{B02556B6-9C86-4658-9B39-E7245A158CD2}" type="pres">
      <dgm:prSet presAssocID="{87150CC4-56A3-457B-B09E-9C840FA6A142}" presName="tx2" presStyleLbl="revTx" presStyleIdx="5" presStyleCnt="9"/>
      <dgm:spPr/>
      <dgm:t>
        <a:bodyPr/>
        <a:lstStyle/>
        <a:p>
          <a:endParaRPr lang="en-US"/>
        </a:p>
      </dgm:t>
    </dgm:pt>
    <dgm:pt modelId="{12FD6E1D-91BD-407D-B6A6-F3AAD6704EA5}" type="pres">
      <dgm:prSet presAssocID="{87150CC4-56A3-457B-B09E-9C840FA6A142}" presName="vert2" presStyleCnt="0"/>
      <dgm:spPr/>
    </dgm:pt>
    <dgm:pt modelId="{E12E9FB4-7BA6-4E02-9724-71542EF4CA31}" type="pres">
      <dgm:prSet presAssocID="{87150CC4-56A3-457B-B09E-9C840FA6A142}" presName="thinLine2b" presStyleLbl="callout" presStyleIdx="4" presStyleCnt="8"/>
      <dgm:spPr/>
    </dgm:pt>
    <dgm:pt modelId="{B1DB7872-1899-4F28-A80C-FE90BBD80BB2}" type="pres">
      <dgm:prSet presAssocID="{87150CC4-56A3-457B-B09E-9C840FA6A142}" presName="vertSpace2b" presStyleCnt="0"/>
      <dgm:spPr/>
    </dgm:pt>
    <dgm:pt modelId="{70045F9D-2E6E-4EFC-B997-23D16098B64A}" type="pres">
      <dgm:prSet presAssocID="{CD03D0B6-6FE8-4696-B0D8-6CEEC7B29B0C}" presName="horz2" presStyleCnt="0"/>
      <dgm:spPr/>
    </dgm:pt>
    <dgm:pt modelId="{5D5179AA-C283-49FA-BD0B-0B495FAACF70}" type="pres">
      <dgm:prSet presAssocID="{CD03D0B6-6FE8-4696-B0D8-6CEEC7B29B0C}" presName="horzSpace2" presStyleCnt="0"/>
      <dgm:spPr/>
    </dgm:pt>
    <dgm:pt modelId="{EC9ABC26-46EC-4A7F-970A-DC5D497CD174}" type="pres">
      <dgm:prSet presAssocID="{CD03D0B6-6FE8-4696-B0D8-6CEEC7B29B0C}" presName="tx2" presStyleLbl="revTx" presStyleIdx="6" presStyleCnt="9"/>
      <dgm:spPr/>
      <dgm:t>
        <a:bodyPr/>
        <a:lstStyle/>
        <a:p>
          <a:endParaRPr lang="en-US"/>
        </a:p>
      </dgm:t>
    </dgm:pt>
    <dgm:pt modelId="{52C66EF5-167C-43DF-845B-2B6D03D18B97}" type="pres">
      <dgm:prSet presAssocID="{CD03D0B6-6FE8-4696-B0D8-6CEEC7B29B0C}" presName="vert2" presStyleCnt="0"/>
      <dgm:spPr/>
    </dgm:pt>
    <dgm:pt modelId="{4F814F05-1BC8-42F0-A7D2-B160CC2C18FE}" type="pres">
      <dgm:prSet presAssocID="{CD03D0B6-6FE8-4696-B0D8-6CEEC7B29B0C}" presName="thinLine2b" presStyleLbl="callout" presStyleIdx="5" presStyleCnt="8"/>
      <dgm:spPr/>
    </dgm:pt>
    <dgm:pt modelId="{D199C37F-841B-4F1D-ADD6-E69681D0DA35}" type="pres">
      <dgm:prSet presAssocID="{CD03D0B6-6FE8-4696-B0D8-6CEEC7B29B0C}" presName="vertSpace2b" presStyleCnt="0"/>
      <dgm:spPr/>
    </dgm:pt>
    <dgm:pt modelId="{D46EADC5-0FE8-4E85-B3CD-5CBF82C3805C}" type="pres">
      <dgm:prSet presAssocID="{82D179B0-7BD1-4FBB-B98D-54FC765BB41B}" presName="horz2" presStyleCnt="0"/>
      <dgm:spPr/>
    </dgm:pt>
    <dgm:pt modelId="{F9AF1B24-A4EA-4593-ABA8-4DF029B142CF}" type="pres">
      <dgm:prSet presAssocID="{82D179B0-7BD1-4FBB-B98D-54FC765BB41B}" presName="horzSpace2" presStyleCnt="0"/>
      <dgm:spPr/>
    </dgm:pt>
    <dgm:pt modelId="{3EA88F1E-50D5-46CE-975E-6AF7EA325905}" type="pres">
      <dgm:prSet presAssocID="{82D179B0-7BD1-4FBB-B98D-54FC765BB41B}" presName="tx2" presStyleLbl="revTx" presStyleIdx="7" presStyleCnt="9"/>
      <dgm:spPr/>
      <dgm:t>
        <a:bodyPr/>
        <a:lstStyle/>
        <a:p>
          <a:endParaRPr lang="en-US"/>
        </a:p>
      </dgm:t>
    </dgm:pt>
    <dgm:pt modelId="{7069F13C-A9A0-4DFA-8942-BE9CA1FF04D9}" type="pres">
      <dgm:prSet presAssocID="{82D179B0-7BD1-4FBB-B98D-54FC765BB41B}" presName="vert2" presStyleCnt="0"/>
      <dgm:spPr/>
    </dgm:pt>
    <dgm:pt modelId="{5E281862-28D7-4077-9614-E2CACDF5ED72}" type="pres">
      <dgm:prSet presAssocID="{82D179B0-7BD1-4FBB-B98D-54FC765BB41B}" presName="thinLine2b" presStyleLbl="callout" presStyleIdx="6" presStyleCnt="8"/>
      <dgm:spPr/>
    </dgm:pt>
    <dgm:pt modelId="{BB9CC8BE-1392-47A8-B5D0-DA99850DDCCD}" type="pres">
      <dgm:prSet presAssocID="{82D179B0-7BD1-4FBB-B98D-54FC765BB41B}" presName="vertSpace2b" presStyleCnt="0"/>
      <dgm:spPr/>
    </dgm:pt>
    <dgm:pt modelId="{56DEF361-7494-4A8E-91F9-0C7497DCB404}" type="pres">
      <dgm:prSet presAssocID="{F0F2A8A8-D97A-43DA-B6AC-9792E90ECC5F}" presName="horz2" presStyleCnt="0"/>
      <dgm:spPr/>
    </dgm:pt>
    <dgm:pt modelId="{FE198B65-4712-4BF5-97F9-5FD511208C59}" type="pres">
      <dgm:prSet presAssocID="{F0F2A8A8-D97A-43DA-B6AC-9792E90ECC5F}" presName="horzSpace2" presStyleCnt="0"/>
      <dgm:spPr/>
    </dgm:pt>
    <dgm:pt modelId="{FF6F3DEB-6DF5-4DD6-BE41-BC8CCC05D1EC}" type="pres">
      <dgm:prSet presAssocID="{F0F2A8A8-D97A-43DA-B6AC-9792E90ECC5F}" presName="tx2" presStyleLbl="revTx" presStyleIdx="8" presStyleCnt="9"/>
      <dgm:spPr/>
      <dgm:t>
        <a:bodyPr/>
        <a:lstStyle/>
        <a:p>
          <a:endParaRPr lang="en-US"/>
        </a:p>
      </dgm:t>
    </dgm:pt>
    <dgm:pt modelId="{35C13EED-28B0-4F4D-9E54-7F842F4BF08B}" type="pres">
      <dgm:prSet presAssocID="{F0F2A8A8-D97A-43DA-B6AC-9792E90ECC5F}" presName="vert2" presStyleCnt="0"/>
      <dgm:spPr/>
    </dgm:pt>
    <dgm:pt modelId="{8D6089F3-54BC-4CC0-8021-6D5F7C96B80A}" type="pres">
      <dgm:prSet presAssocID="{F0F2A8A8-D97A-43DA-B6AC-9792E90ECC5F}" presName="thinLine2b" presStyleLbl="callout" presStyleIdx="7" presStyleCnt="8"/>
      <dgm:spPr/>
    </dgm:pt>
    <dgm:pt modelId="{8E32159A-611A-4E54-A7D5-DFC85267BA13}" type="pres">
      <dgm:prSet presAssocID="{F0F2A8A8-D97A-43DA-B6AC-9792E90ECC5F}" presName="vertSpace2b" presStyleCnt="0"/>
      <dgm:spPr/>
    </dgm:pt>
  </dgm:ptLst>
  <dgm:cxnLst>
    <dgm:cxn modelId="{1B6ABBE1-64F0-46D2-8640-4E618ACBF669}" srcId="{C9897E01-1C26-483F-9D4C-55C36A7E50EF}" destId="{20084984-52BE-45E9-B1EB-D211DC73B12B}" srcOrd="0" destOrd="0" parTransId="{7FDA82FA-8F75-47A5-847F-0811A0D287BE}" sibTransId="{25E3F8A6-76DF-4E73-A2DC-BA40522DF503}"/>
    <dgm:cxn modelId="{DAEF8E42-1FCB-4974-ADA9-58D5B73F0DED}" type="presOf" srcId="{20084984-52BE-45E9-B1EB-D211DC73B12B}" destId="{3F3FB4AD-C181-4B7A-BA35-6FBB305B7E2A}" srcOrd="0" destOrd="0" presId="urn:microsoft.com/office/officeart/2008/layout/LinedList"/>
    <dgm:cxn modelId="{ED9A2CB0-4418-4F10-977C-9BD411CE0477}" srcId="{20084984-52BE-45E9-B1EB-D211DC73B12B}" destId="{F89214D8-54F7-4BCE-ABB9-A2FF7F1A6BC0}" srcOrd="3" destOrd="0" parTransId="{8A5151FB-E3E2-4F1A-9F13-902FA9DAC898}" sibTransId="{11E99F87-1985-47F1-880A-ACD20C6CC774}"/>
    <dgm:cxn modelId="{87327963-A39E-477B-A887-50CE1EC7E455}" srcId="{20084984-52BE-45E9-B1EB-D211DC73B12B}" destId="{14D6D7F3-FA09-4D21-B794-8CD1849069E2}" srcOrd="0" destOrd="0" parTransId="{73B9302D-F0B4-4EAC-9E63-6F1C9639A69E}" sibTransId="{85E1CE5F-409D-492B-9689-478F879174B3}"/>
    <dgm:cxn modelId="{D92919FB-7BF3-4B66-A9E1-D086F1C34F26}" type="presOf" srcId="{96A6F403-96CF-4EC7-A1A5-D00EDEA80E17}" destId="{C6168217-4150-40B8-9D1C-15F86FC5359E}" srcOrd="0" destOrd="0" presId="urn:microsoft.com/office/officeart/2008/layout/LinedList"/>
    <dgm:cxn modelId="{D397120B-282E-4B01-9DD4-B062CA2A748E}" type="presOf" srcId="{14D6D7F3-FA09-4D21-B794-8CD1849069E2}" destId="{3B030672-854B-4D96-87DC-C4741EC092C4}" srcOrd="0" destOrd="0" presId="urn:microsoft.com/office/officeart/2008/layout/LinedList"/>
    <dgm:cxn modelId="{4C1ED277-853D-45FC-A991-FC98547AA1E2}" type="presOf" srcId="{CD03D0B6-6FE8-4696-B0D8-6CEEC7B29B0C}" destId="{EC9ABC26-46EC-4A7F-970A-DC5D497CD174}" srcOrd="0" destOrd="0" presId="urn:microsoft.com/office/officeart/2008/layout/LinedList"/>
    <dgm:cxn modelId="{3C373C31-27A3-41CC-A4A7-9808EA079164}" type="presOf" srcId="{87150CC4-56A3-457B-B09E-9C840FA6A142}" destId="{B02556B6-9C86-4658-9B39-E7245A158CD2}" srcOrd="0" destOrd="0" presId="urn:microsoft.com/office/officeart/2008/layout/LinedList"/>
    <dgm:cxn modelId="{A8EA62EC-836B-4C1C-8E35-641A0550B0D4}" type="presOf" srcId="{46E7633A-C27E-4CB9-8513-6781917FA5ED}" destId="{626C9B86-A0ED-4D50-A29A-91AFF2AA1E2B}" srcOrd="0" destOrd="0" presId="urn:microsoft.com/office/officeart/2008/layout/LinedList"/>
    <dgm:cxn modelId="{B1430E51-4502-41A7-8013-B7D6BB193B99}" type="presOf" srcId="{F89214D8-54F7-4BCE-ABB9-A2FF7F1A6BC0}" destId="{4BBF3C82-4645-4707-91FC-B5188BF2D807}" srcOrd="0" destOrd="0" presId="urn:microsoft.com/office/officeart/2008/layout/LinedList"/>
    <dgm:cxn modelId="{7C417DD2-7583-4EE5-94D9-4841FE80B5E5}" srcId="{20084984-52BE-45E9-B1EB-D211DC73B12B}" destId="{82D179B0-7BD1-4FBB-B98D-54FC765BB41B}" srcOrd="6" destOrd="0" parTransId="{4C91E57C-9006-432B-B7E1-47C17218CDD1}" sibTransId="{4DDF9126-6CC4-49C9-93E8-8364DDE91CAC}"/>
    <dgm:cxn modelId="{AF6A660F-FBBF-4657-B09C-AEE56AB05224}" type="presOf" srcId="{82D179B0-7BD1-4FBB-B98D-54FC765BB41B}" destId="{3EA88F1E-50D5-46CE-975E-6AF7EA325905}" srcOrd="0" destOrd="0" presId="urn:microsoft.com/office/officeart/2008/layout/LinedList"/>
    <dgm:cxn modelId="{8A87247F-A944-4CEB-B5F2-3EF76D2893DB}" srcId="{20084984-52BE-45E9-B1EB-D211DC73B12B}" destId="{87150CC4-56A3-457B-B09E-9C840FA6A142}" srcOrd="4" destOrd="0" parTransId="{4D0A76EF-D9BF-4009-B2CC-C9C040AA3224}" sibTransId="{4D4FEACE-02A8-4E80-AF86-D2903DB531DE}"/>
    <dgm:cxn modelId="{2BEEF803-E9A3-467C-A973-90AAE831E56F}" type="presOf" srcId="{F0F2A8A8-D97A-43DA-B6AC-9792E90ECC5F}" destId="{FF6F3DEB-6DF5-4DD6-BE41-BC8CCC05D1EC}" srcOrd="0" destOrd="0" presId="urn:microsoft.com/office/officeart/2008/layout/LinedList"/>
    <dgm:cxn modelId="{23108814-F890-4497-BF36-1A69AF840F69}" srcId="{20084984-52BE-45E9-B1EB-D211DC73B12B}" destId="{CD03D0B6-6FE8-4696-B0D8-6CEEC7B29B0C}" srcOrd="5" destOrd="0" parTransId="{6511CDA8-844D-4C63-BEA0-E2A0B0EFF856}" sibTransId="{9F2FD708-BD89-4E9C-AC9E-4A640A582588}"/>
    <dgm:cxn modelId="{05E515E7-D04E-44A2-857F-E4D3CB751E87}" srcId="{20084984-52BE-45E9-B1EB-D211DC73B12B}" destId="{96A6F403-96CF-4EC7-A1A5-D00EDEA80E17}" srcOrd="1" destOrd="0" parTransId="{E3E0077B-28E1-420B-A8A6-0FFE79172CA1}" sibTransId="{60DD93CD-A3CF-4957-8AB2-D86BD3257281}"/>
    <dgm:cxn modelId="{B43FB438-1304-498A-81A7-6C887298EE9B}" type="presOf" srcId="{C9897E01-1C26-483F-9D4C-55C36A7E50EF}" destId="{0B4EF872-2C8F-4701-AA89-CDBE7AE4F854}" srcOrd="0" destOrd="0" presId="urn:microsoft.com/office/officeart/2008/layout/LinedList"/>
    <dgm:cxn modelId="{53511940-F953-417C-9E71-176249093167}" srcId="{20084984-52BE-45E9-B1EB-D211DC73B12B}" destId="{46E7633A-C27E-4CB9-8513-6781917FA5ED}" srcOrd="2" destOrd="0" parTransId="{8DDF7EB5-3396-448B-95CE-02A389A57300}" sibTransId="{349FB22B-C756-4B66-B7BB-E01353C6469D}"/>
    <dgm:cxn modelId="{97D087BC-BE99-44C9-A5C8-95D9D59DC0A4}" srcId="{20084984-52BE-45E9-B1EB-D211DC73B12B}" destId="{F0F2A8A8-D97A-43DA-B6AC-9792E90ECC5F}" srcOrd="7" destOrd="0" parTransId="{03482ECD-9F60-4E67-8A68-98167DE26368}" sibTransId="{6B671788-7744-40A7-8E30-FA17D3C459EC}"/>
    <dgm:cxn modelId="{EDB024E0-EE44-4713-B3AC-960509E7E4BE}" type="presParOf" srcId="{0B4EF872-2C8F-4701-AA89-CDBE7AE4F854}" destId="{6D59AAB7-7B10-4481-8B42-CA673204CE34}" srcOrd="0" destOrd="0" presId="urn:microsoft.com/office/officeart/2008/layout/LinedList"/>
    <dgm:cxn modelId="{F6063099-A091-4AA9-B3A3-A1625FF118E9}" type="presParOf" srcId="{0B4EF872-2C8F-4701-AA89-CDBE7AE4F854}" destId="{D47EFAAD-3E56-4834-9BE7-51F8626C51B0}" srcOrd="1" destOrd="0" presId="urn:microsoft.com/office/officeart/2008/layout/LinedList"/>
    <dgm:cxn modelId="{8A963279-DB7C-4C87-9E64-494ABF98F4EC}" type="presParOf" srcId="{D47EFAAD-3E56-4834-9BE7-51F8626C51B0}" destId="{3F3FB4AD-C181-4B7A-BA35-6FBB305B7E2A}" srcOrd="0" destOrd="0" presId="urn:microsoft.com/office/officeart/2008/layout/LinedList"/>
    <dgm:cxn modelId="{CA81F196-F477-45B5-BB91-B03EBAAF9EE9}" type="presParOf" srcId="{D47EFAAD-3E56-4834-9BE7-51F8626C51B0}" destId="{A9237089-B68B-4934-8748-B312E1C04E67}" srcOrd="1" destOrd="0" presId="urn:microsoft.com/office/officeart/2008/layout/LinedList"/>
    <dgm:cxn modelId="{BB156728-8BFF-4132-A953-DCFAB11CC10C}" type="presParOf" srcId="{A9237089-B68B-4934-8748-B312E1C04E67}" destId="{1CB48550-39C4-4CC8-B380-7A24DF6876E5}" srcOrd="0" destOrd="0" presId="urn:microsoft.com/office/officeart/2008/layout/LinedList"/>
    <dgm:cxn modelId="{15C87707-A12C-46F5-BF2F-1075C20D2296}" type="presParOf" srcId="{A9237089-B68B-4934-8748-B312E1C04E67}" destId="{3CC1D14E-A455-4C37-9DA8-A57907EC1072}" srcOrd="1" destOrd="0" presId="urn:microsoft.com/office/officeart/2008/layout/LinedList"/>
    <dgm:cxn modelId="{18BED76C-17CD-4041-B727-0A03BB77C8D2}" type="presParOf" srcId="{3CC1D14E-A455-4C37-9DA8-A57907EC1072}" destId="{B21E91AE-3716-4C64-8E26-9B30A015AA77}" srcOrd="0" destOrd="0" presId="urn:microsoft.com/office/officeart/2008/layout/LinedList"/>
    <dgm:cxn modelId="{4D998187-AF91-4556-BDF7-E4E2338E3312}" type="presParOf" srcId="{3CC1D14E-A455-4C37-9DA8-A57907EC1072}" destId="{3B030672-854B-4D96-87DC-C4741EC092C4}" srcOrd="1" destOrd="0" presId="urn:microsoft.com/office/officeart/2008/layout/LinedList"/>
    <dgm:cxn modelId="{40D091A5-BE15-49D1-8407-5877AF7E6546}" type="presParOf" srcId="{3CC1D14E-A455-4C37-9DA8-A57907EC1072}" destId="{58463225-01C9-4DAA-86F8-C44D891DD0DB}" srcOrd="2" destOrd="0" presId="urn:microsoft.com/office/officeart/2008/layout/LinedList"/>
    <dgm:cxn modelId="{2A13733F-927B-4EB6-A474-C2B001FF7595}" type="presParOf" srcId="{A9237089-B68B-4934-8748-B312E1C04E67}" destId="{3AC574C7-1D95-490D-AB8B-45C0F499FB7E}" srcOrd="2" destOrd="0" presId="urn:microsoft.com/office/officeart/2008/layout/LinedList"/>
    <dgm:cxn modelId="{2B652676-AF61-4D81-8BEE-861004E1278E}" type="presParOf" srcId="{A9237089-B68B-4934-8748-B312E1C04E67}" destId="{EDDFF4CC-D34B-4387-B4AA-1FF9CFA22865}" srcOrd="3" destOrd="0" presId="urn:microsoft.com/office/officeart/2008/layout/LinedList"/>
    <dgm:cxn modelId="{9235F18C-C363-46F4-B253-94B790CF821C}" type="presParOf" srcId="{A9237089-B68B-4934-8748-B312E1C04E67}" destId="{A27D1F96-BDDA-4C04-B1AC-84F9965C6620}" srcOrd="4" destOrd="0" presId="urn:microsoft.com/office/officeart/2008/layout/LinedList"/>
    <dgm:cxn modelId="{CCB55F09-0BAE-4849-9128-9CBE0E945C43}" type="presParOf" srcId="{A27D1F96-BDDA-4C04-B1AC-84F9965C6620}" destId="{9D1E7A4A-4643-4CB8-98F8-115B8EF5F6A9}" srcOrd="0" destOrd="0" presId="urn:microsoft.com/office/officeart/2008/layout/LinedList"/>
    <dgm:cxn modelId="{EDFFB919-108C-4960-9E8F-419170C9A021}" type="presParOf" srcId="{A27D1F96-BDDA-4C04-B1AC-84F9965C6620}" destId="{C6168217-4150-40B8-9D1C-15F86FC5359E}" srcOrd="1" destOrd="0" presId="urn:microsoft.com/office/officeart/2008/layout/LinedList"/>
    <dgm:cxn modelId="{7223ECBA-A3B0-49B4-804D-D04D4CBF64DE}" type="presParOf" srcId="{A27D1F96-BDDA-4C04-B1AC-84F9965C6620}" destId="{17109C97-448E-4A5B-B85B-309378620A8E}" srcOrd="2" destOrd="0" presId="urn:microsoft.com/office/officeart/2008/layout/LinedList"/>
    <dgm:cxn modelId="{44717B40-636B-47AF-ACF7-03DF5CEFF84B}" type="presParOf" srcId="{A9237089-B68B-4934-8748-B312E1C04E67}" destId="{8BE6496A-692D-4C78-B8A4-8278F3E8D492}" srcOrd="5" destOrd="0" presId="urn:microsoft.com/office/officeart/2008/layout/LinedList"/>
    <dgm:cxn modelId="{C0E68CB0-9DAD-448D-AB75-4C0AD295B0EF}" type="presParOf" srcId="{A9237089-B68B-4934-8748-B312E1C04E67}" destId="{BB3AB601-1B63-49EF-BC61-BF6A867FF6CE}" srcOrd="6" destOrd="0" presId="urn:microsoft.com/office/officeart/2008/layout/LinedList"/>
    <dgm:cxn modelId="{04088B3C-9BE4-48D7-91B8-C88729034F19}" type="presParOf" srcId="{A9237089-B68B-4934-8748-B312E1C04E67}" destId="{F4C92F81-B501-450D-91FC-76269C3B2F0F}" srcOrd="7" destOrd="0" presId="urn:microsoft.com/office/officeart/2008/layout/LinedList"/>
    <dgm:cxn modelId="{78809FDE-716D-4310-8F67-48699D312272}" type="presParOf" srcId="{F4C92F81-B501-450D-91FC-76269C3B2F0F}" destId="{1C104205-4AB6-4787-BA2E-AC285DAAD2DC}" srcOrd="0" destOrd="0" presId="urn:microsoft.com/office/officeart/2008/layout/LinedList"/>
    <dgm:cxn modelId="{FFEC0E1B-533A-4BCD-8E64-CE8826AE953A}" type="presParOf" srcId="{F4C92F81-B501-450D-91FC-76269C3B2F0F}" destId="{626C9B86-A0ED-4D50-A29A-91AFF2AA1E2B}" srcOrd="1" destOrd="0" presId="urn:microsoft.com/office/officeart/2008/layout/LinedList"/>
    <dgm:cxn modelId="{E62F96C5-A1FC-42FB-8C82-5CE45250B6F0}" type="presParOf" srcId="{F4C92F81-B501-450D-91FC-76269C3B2F0F}" destId="{8445446F-C6BD-41B3-91DA-8B8835C57A0C}" srcOrd="2" destOrd="0" presId="urn:microsoft.com/office/officeart/2008/layout/LinedList"/>
    <dgm:cxn modelId="{0CC68A05-17DC-4971-BBB5-0B43FC9539EC}" type="presParOf" srcId="{A9237089-B68B-4934-8748-B312E1C04E67}" destId="{C3D0CBF5-7165-4F0A-89DD-B5E14EEC23F2}" srcOrd="8" destOrd="0" presId="urn:microsoft.com/office/officeart/2008/layout/LinedList"/>
    <dgm:cxn modelId="{401C371A-48E5-4EC2-9423-F8CEC7A00487}" type="presParOf" srcId="{A9237089-B68B-4934-8748-B312E1C04E67}" destId="{0EB56AB3-AD8D-4C6E-B0E9-49048FC03F76}" srcOrd="9" destOrd="0" presId="urn:microsoft.com/office/officeart/2008/layout/LinedList"/>
    <dgm:cxn modelId="{52C2C5E0-BD4C-4F82-8DAE-925387FF6AF3}" type="presParOf" srcId="{A9237089-B68B-4934-8748-B312E1C04E67}" destId="{9CB21F84-9DF3-4384-8E95-13EA37610539}" srcOrd="10" destOrd="0" presId="urn:microsoft.com/office/officeart/2008/layout/LinedList"/>
    <dgm:cxn modelId="{5527A924-27D0-43B6-A655-A4D58558DC1C}" type="presParOf" srcId="{9CB21F84-9DF3-4384-8E95-13EA37610539}" destId="{846B4420-BFB9-4033-9023-A43E973472BA}" srcOrd="0" destOrd="0" presId="urn:microsoft.com/office/officeart/2008/layout/LinedList"/>
    <dgm:cxn modelId="{0ECA9565-8B92-4838-9070-D73967765377}" type="presParOf" srcId="{9CB21F84-9DF3-4384-8E95-13EA37610539}" destId="{4BBF3C82-4645-4707-91FC-B5188BF2D807}" srcOrd="1" destOrd="0" presId="urn:microsoft.com/office/officeart/2008/layout/LinedList"/>
    <dgm:cxn modelId="{35559DC1-99CC-4A3C-9D37-B45B10C3F816}" type="presParOf" srcId="{9CB21F84-9DF3-4384-8E95-13EA37610539}" destId="{BBC6DA3F-2C4E-425D-96C9-BD4222CDB02A}" srcOrd="2" destOrd="0" presId="urn:microsoft.com/office/officeart/2008/layout/LinedList"/>
    <dgm:cxn modelId="{36AD065E-0F57-4D7E-9907-1E130F40A78A}" type="presParOf" srcId="{A9237089-B68B-4934-8748-B312E1C04E67}" destId="{AB0B03BC-4143-4D7E-92D2-6F6D4AB68191}" srcOrd="11" destOrd="0" presId="urn:microsoft.com/office/officeart/2008/layout/LinedList"/>
    <dgm:cxn modelId="{434D6955-B601-4B17-979D-B20F2BF62C83}" type="presParOf" srcId="{A9237089-B68B-4934-8748-B312E1C04E67}" destId="{4AB99EC7-3A0E-4DC0-9435-07CD76AAF7DF}" srcOrd="12" destOrd="0" presId="urn:microsoft.com/office/officeart/2008/layout/LinedList"/>
    <dgm:cxn modelId="{3C52CE74-DDB6-4ACB-95BE-950C34C33529}" type="presParOf" srcId="{A9237089-B68B-4934-8748-B312E1C04E67}" destId="{67C37BDD-643A-4676-8E2F-9BC67C631E83}" srcOrd="13" destOrd="0" presId="urn:microsoft.com/office/officeart/2008/layout/LinedList"/>
    <dgm:cxn modelId="{F0A0BAFC-4005-4703-AC62-CBB52510EFFC}" type="presParOf" srcId="{67C37BDD-643A-4676-8E2F-9BC67C631E83}" destId="{787F9794-BC40-47D0-8137-4D3016BB2066}" srcOrd="0" destOrd="0" presId="urn:microsoft.com/office/officeart/2008/layout/LinedList"/>
    <dgm:cxn modelId="{A7339E2C-BC47-4049-BA61-76D330E1C7B3}" type="presParOf" srcId="{67C37BDD-643A-4676-8E2F-9BC67C631E83}" destId="{B02556B6-9C86-4658-9B39-E7245A158CD2}" srcOrd="1" destOrd="0" presId="urn:microsoft.com/office/officeart/2008/layout/LinedList"/>
    <dgm:cxn modelId="{B11B949B-C271-470B-AAD4-626F5FF69ED7}" type="presParOf" srcId="{67C37BDD-643A-4676-8E2F-9BC67C631E83}" destId="{12FD6E1D-91BD-407D-B6A6-F3AAD6704EA5}" srcOrd="2" destOrd="0" presId="urn:microsoft.com/office/officeart/2008/layout/LinedList"/>
    <dgm:cxn modelId="{7CB1E499-FC5C-494C-98DD-372A82915792}" type="presParOf" srcId="{A9237089-B68B-4934-8748-B312E1C04E67}" destId="{E12E9FB4-7BA6-4E02-9724-71542EF4CA31}" srcOrd="14" destOrd="0" presId="urn:microsoft.com/office/officeart/2008/layout/LinedList"/>
    <dgm:cxn modelId="{9F543656-F394-4FD5-8354-0413EB56131A}" type="presParOf" srcId="{A9237089-B68B-4934-8748-B312E1C04E67}" destId="{B1DB7872-1899-4F28-A80C-FE90BBD80BB2}" srcOrd="15" destOrd="0" presId="urn:microsoft.com/office/officeart/2008/layout/LinedList"/>
    <dgm:cxn modelId="{31CDCBBA-F6E2-4111-844E-DC569012320A}" type="presParOf" srcId="{A9237089-B68B-4934-8748-B312E1C04E67}" destId="{70045F9D-2E6E-4EFC-B997-23D16098B64A}" srcOrd="16" destOrd="0" presId="urn:microsoft.com/office/officeart/2008/layout/LinedList"/>
    <dgm:cxn modelId="{B888A18C-59B9-465D-ADDA-29E064A49F71}" type="presParOf" srcId="{70045F9D-2E6E-4EFC-B997-23D16098B64A}" destId="{5D5179AA-C283-49FA-BD0B-0B495FAACF70}" srcOrd="0" destOrd="0" presId="urn:microsoft.com/office/officeart/2008/layout/LinedList"/>
    <dgm:cxn modelId="{8804CDA5-A28D-4848-ABEF-03AAAD676A2E}" type="presParOf" srcId="{70045F9D-2E6E-4EFC-B997-23D16098B64A}" destId="{EC9ABC26-46EC-4A7F-970A-DC5D497CD174}" srcOrd="1" destOrd="0" presId="urn:microsoft.com/office/officeart/2008/layout/LinedList"/>
    <dgm:cxn modelId="{9883128E-F77F-48AF-9115-56D6539EC766}" type="presParOf" srcId="{70045F9D-2E6E-4EFC-B997-23D16098B64A}" destId="{52C66EF5-167C-43DF-845B-2B6D03D18B97}" srcOrd="2" destOrd="0" presId="urn:microsoft.com/office/officeart/2008/layout/LinedList"/>
    <dgm:cxn modelId="{CF36B29C-0429-491B-9F67-961571BBD919}" type="presParOf" srcId="{A9237089-B68B-4934-8748-B312E1C04E67}" destId="{4F814F05-1BC8-42F0-A7D2-B160CC2C18FE}" srcOrd="17" destOrd="0" presId="urn:microsoft.com/office/officeart/2008/layout/LinedList"/>
    <dgm:cxn modelId="{78DF90C6-74F1-4043-8C33-C986D8C79EDB}" type="presParOf" srcId="{A9237089-B68B-4934-8748-B312E1C04E67}" destId="{D199C37F-841B-4F1D-ADD6-E69681D0DA35}" srcOrd="18" destOrd="0" presId="urn:microsoft.com/office/officeart/2008/layout/LinedList"/>
    <dgm:cxn modelId="{FAF568F6-0B1B-4F5F-86DF-99BE83C640AE}" type="presParOf" srcId="{A9237089-B68B-4934-8748-B312E1C04E67}" destId="{D46EADC5-0FE8-4E85-B3CD-5CBF82C3805C}" srcOrd="19" destOrd="0" presId="urn:microsoft.com/office/officeart/2008/layout/LinedList"/>
    <dgm:cxn modelId="{83B8B57E-AC9C-4FEC-B25C-DEB414CAACE5}" type="presParOf" srcId="{D46EADC5-0FE8-4E85-B3CD-5CBF82C3805C}" destId="{F9AF1B24-A4EA-4593-ABA8-4DF029B142CF}" srcOrd="0" destOrd="0" presId="urn:microsoft.com/office/officeart/2008/layout/LinedList"/>
    <dgm:cxn modelId="{E13BCA5E-BEA1-449F-B669-3E5F29A21494}" type="presParOf" srcId="{D46EADC5-0FE8-4E85-B3CD-5CBF82C3805C}" destId="{3EA88F1E-50D5-46CE-975E-6AF7EA325905}" srcOrd="1" destOrd="0" presId="urn:microsoft.com/office/officeart/2008/layout/LinedList"/>
    <dgm:cxn modelId="{E0864B0F-C950-4C6D-9767-BBF1182B3F95}" type="presParOf" srcId="{D46EADC5-0FE8-4E85-B3CD-5CBF82C3805C}" destId="{7069F13C-A9A0-4DFA-8942-BE9CA1FF04D9}" srcOrd="2" destOrd="0" presId="urn:microsoft.com/office/officeart/2008/layout/LinedList"/>
    <dgm:cxn modelId="{DA7EDEAC-3446-4747-8CD3-726FFBD0D7C1}" type="presParOf" srcId="{A9237089-B68B-4934-8748-B312E1C04E67}" destId="{5E281862-28D7-4077-9614-E2CACDF5ED72}" srcOrd="20" destOrd="0" presId="urn:microsoft.com/office/officeart/2008/layout/LinedList"/>
    <dgm:cxn modelId="{55BB32C6-0A00-4CD8-B9D7-72C3A354D0D5}" type="presParOf" srcId="{A9237089-B68B-4934-8748-B312E1C04E67}" destId="{BB9CC8BE-1392-47A8-B5D0-DA99850DDCCD}" srcOrd="21" destOrd="0" presId="urn:microsoft.com/office/officeart/2008/layout/LinedList"/>
    <dgm:cxn modelId="{58094AB8-B0BC-45EA-AC2D-07C3F7631F1E}" type="presParOf" srcId="{A9237089-B68B-4934-8748-B312E1C04E67}" destId="{56DEF361-7494-4A8E-91F9-0C7497DCB404}" srcOrd="22" destOrd="0" presId="urn:microsoft.com/office/officeart/2008/layout/LinedList"/>
    <dgm:cxn modelId="{A49406B1-C978-4070-A254-B9CB88B293C8}" type="presParOf" srcId="{56DEF361-7494-4A8E-91F9-0C7497DCB404}" destId="{FE198B65-4712-4BF5-97F9-5FD511208C59}" srcOrd="0" destOrd="0" presId="urn:microsoft.com/office/officeart/2008/layout/LinedList"/>
    <dgm:cxn modelId="{90A5787A-5C66-4853-9EAC-50159326CA72}" type="presParOf" srcId="{56DEF361-7494-4A8E-91F9-0C7497DCB404}" destId="{FF6F3DEB-6DF5-4DD6-BE41-BC8CCC05D1EC}" srcOrd="1" destOrd="0" presId="urn:microsoft.com/office/officeart/2008/layout/LinedList"/>
    <dgm:cxn modelId="{C1B7E6D5-A12C-4C5A-975C-83194620F899}" type="presParOf" srcId="{56DEF361-7494-4A8E-91F9-0C7497DCB404}" destId="{35C13EED-28B0-4F4D-9E54-7F842F4BF08B}" srcOrd="2" destOrd="0" presId="urn:microsoft.com/office/officeart/2008/layout/LinedList"/>
    <dgm:cxn modelId="{10975033-FD31-42E1-9900-039F33E93686}" type="presParOf" srcId="{A9237089-B68B-4934-8748-B312E1C04E67}" destId="{8D6089F3-54BC-4CC0-8021-6D5F7C96B80A}" srcOrd="23" destOrd="0" presId="urn:microsoft.com/office/officeart/2008/layout/LinedList"/>
    <dgm:cxn modelId="{4B301BA5-2441-4632-91B8-60B621685A67}" type="presParOf" srcId="{A9237089-B68B-4934-8748-B312E1C04E67}" destId="{8E32159A-611A-4E54-A7D5-DFC85267BA13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897E01-1C26-483F-9D4C-55C36A7E50E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0084984-52BE-45E9-B1EB-D211DC73B12B}">
      <dgm:prSet phldrT="[Text]" custT="1"/>
      <dgm:spPr/>
      <dgm:t>
        <a:bodyPr/>
        <a:lstStyle/>
        <a:p>
          <a:endParaRPr lang="en-GB" sz="1800" dirty="0"/>
        </a:p>
      </dgm:t>
    </dgm:pt>
    <dgm:pt modelId="{7FDA82FA-8F75-47A5-847F-0811A0D287BE}" type="parTrans" cxnId="{1B6ABBE1-64F0-46D2-8640-4E618ACBF669}">
      <dgm:prSet/>
      <dgm:spPr/>
      <dgm:t>
        <a:bodyPr/>
        <a:lstStyle/>
        <a:p>
          <a:endParaRPr lang="en-GB" sz="1800"/>
        </a:p>
      </dgm:t>
    </dgm:pt>
    <dgm:pt modelId="{25E3F8A6-76DF-4E73-A2DC-BA40522DF503}" type="sibTrans" cxnId="{1B6ABBE1-64F0-46D2-8640-4E618ACBF669}">
      <dgm:prSet/>
      <dgm:spPr/>
      <dgm:t>
        <a:bodyPr/>
        <a:lstStyle/>
        <a:p>
          <a:endParaRPr lang="en-GB" sz="1800"/>
        </a:p>
      </dgm:t>
    </dgm:pt>
    <dgm:pt modelId="{F0F2A8A8-D97A-43DA-B6AC-9792E90ECC5F}">
      <dgm:prSet phldrT="[Text]" custT="1"/>
      <dgm:spPr/>
      <dgm:t>
        <a:bodyPr/>
        <a:lstStyle/>
        <a:p>
          <a:r>
            <a:rPr lang="en-GB" sz="1800" dirty="0"/>
            <a:t>Doze</a:t>
          </a:r>
        </a:p>
      </dgm:t>
    </dgm:pt>
    <dgm:pt modelId="{03482ECD-9F60-4E67-8A68-98167DE26368}" type="parTrans" cxnId="{97D087BC-BE99-44C9-A5C8-95D9D59DC0A4}">
      <dgm:prSet/>
      <dgm:spPr/>
      <dgm:t>
        <a:bodyPr/>
        <a:lstStyle/>
        <a:p>
          <a:endParaRPr lang="en-GB" sz="1800"/>
        </a:p>
      </dgm:t>
    </dgm:pt>
    <dgm:pt modelId="{6B671788-7744-40A7-8E30-FA17D3C459EC}" type="sibTrans" cxnId="{97D087BC-BE99-44C9-A5C8-95D9D59DC0A4}">
      <dgm:prSet/>
      <dgm:spPr/>
      <dgm:t>
        <a:bodyPr/>
        <a:lstStyle/>
        <a:p>
          <a:endParaRPr lang="en-GB" sz="1800"/>
        </a:p>
      </dgm:t>
    </dgm:pt>
    <dgm:pt modelId="{5ED4D644-314F-4AF7-A0DF-B13D7D4C5FE0}">
      <dgm:prSet phldrT="[Text]" custT="1"/>
      <dgm:spPr/>
      <dgm:t>
        <a:bodyPr/>
        <a:lstStyle/>
        <a:p>
          <a:r>
            <a:rPr lang="en-GB" sz="1800" dirty="0"/>
            <a:t>Slumber</a:t>
          </a:r>
        </a:p>
      </dgm:t>
    </dgm:pt>
    <dgm:pt modelId="{F8970DB5-974D-48BB-BE76-4F1B14143DCD}" type="parTrans" cxnId="{94030BCF-B964-4BB8-9635-CE05CE65539B}">
      <dgm:prSet/>
      <dgm:spPr/>
      <dgm:t>
        <a:bodyPr/>
        <a:lstStyle/>
        <a:p>
          <a:endParaRPr lang="en-GB" sz="1800"/>
        </a:p>
      </dgm:t>
    </dgm:pt>
    <dgm:pt modelId="{EF6CB722-5333-4284-B750-664504EC19E2}" type="sibTrans" cxnId="{94030BCF-B964-4BB8-9635-CE05CE65539B}">
      <dgm:prSet/>
      <dgm:spPr/>
      <dgm:t>
        <a:bodyPr/>
        <a:lstStyle/>
        <a:p>
          <a:endParaRPr lang="en-GB" sz="1800"/>
        </a:p>
      </dgm:t>
    </dgm:pt>
    <dgm:pt modelId="{187171EF-AA9A-4880-AA41-71D1D25553AD}">
      <dgm:prSet phldrT="[Text]" custT="1"/>
      <dgm:spPr/>
      <dgm:t>
        <a:bodyPr/>
        <a:lstStyle/>
        <a:p>
          <a:r>
            <a:rPr lang="en-GB" sz="1800" dirty="0"/>
            <a:t>Snore</a:t>
          </a:r>
        </a:p>
      </dgm:t>
    </dgm:pt>
    <dgm:pt modelId="{C24C3D3A-9507-4D68-98BE-496EBAFFE714}" type="parTrans" cxnId="{0203ED0C-E0C4-4B25-87DE-B3B61D4F0D78}">
      <dgm:prSet/>
      <dgm:spPr/>
      <dgm:t>
        <a:bodyPr/>
        <a:lstStyle/>
        <a:p>
          <a:endParaRPr lang="en-GB" sz="1800"/>
        </a:p>
      </dgm:t>
    </dgm:pt>
    <dgm:pt modelId="{CCD72DB6-965D-46FA-BCA2-80B5D15F3F73}" type="sibTrans" cxnId="{0203ED0C-E0C4-4B25-87DE-B3B61D4F0D78}">
      <dgm:prSet/>
      <dgm:spPr/>
      <dgm:t>
        <a:bodyPr/>
        <a:lstStyle/>
        <a:p>
          <a:endParaRPr lang="en-GB" sz="1800"/>
        </a:p>
      </dgm:t>
    </dgm:pt>
    <dgm:pt modelId="{F9C3B2DB-D089-44FD-8F3E-05B6FD929C9A}">
      <dgm:prSet phldrT="[Text]" custT="1"/>
      <dgm:spPr/>
      <dgm:t>
        <a:bodyPr/>
        <a:lstStyle/>
        <a:p>
          <a:r>
            <a:rPr lang="en-GB" sz="1800" dirty="0"/>
            <a:t>Nap</a:t>
          </a:r>
        </a:p>
      </dgm:t>
    </dgm:pt>
    <dgm:pt modelId="{2BD279CD-0E43-48F4-8635-6D2C254965B0}" type="parTrans" cxnId="{C68A660F-21D4-4040-B24F-57BC3265C131}">
      <dgm:prSet/>
      <dgm:spPr/>
      <dgm:t>
        <a:bodyPr/>
        <a:lstStyle/>
        <a:p>
          <a:endParaRPr lang="en-GB" sz="1800"/>
        </a:p>
      </dgm:t>
    </dgm:pt>
    <dgm:pt modelId="{256754C5-C28D-4E42-A14F-24CB9E28E119}" type="sibTrans" cxnId="{C68A660F-21D4-4040-B24F-57BC3265C131}">
      <dgm:prSet/>
      <dgm:spPr/>
      <dgm:t>
        <a:bodyPr/>
        <a:lstStyle/>
        <a:p>
          <a:endParaRPr lang="en-GB" sz="1800"/>
        </a:p>
      </dgm:t>
    </dgm:pt>
    <dgm:pt modelId="{872F0531-4235-49FD-B906-9A75781B7F90}">
      <dgm:prSet phldrT="[Text]" custT="1"/>
      <dgm:spPr/>
      <dgm:t>
        <a:bodyPr/>
        <a:lstStyle/>
        <a:p>
          <a:r>
            <a:rPr lang="en-GB" sz="1800" dirty="0"/>
            <a:t>Peace</a:t>
          </a:r>
        </a:p>
      </dgm:t>
    </dgm:pt>
    <dgm:pt modelId="{2B59A1AD-5604-481B-AF9B-6F40A5E28E73}" type="parTrans" cxnId="{CD69C747-6E7B-4961-A22D-4431013E622D}">
      <dgm:prSet/>
      <dgm:spPr/>
      <dgm:t>
        <a:bodyPr/>
        <a:lstStyle/>
        <a:p>
          <a:endParaRPr lang="en-GB" sz="1800"/>
        </a:p>
      </dgm:t>
    </dgm:pt>
    <dgm:pt modelId="{0FE42704-2A1B-43FE-AC9B-1968E4048462}" type="sibTrans" cxnId="{CD69C747-6E7B-4961-A22D-4431013E622D}">
      <dgm:prSet/>
      <dgm:spPr/>
      <dgm:t>
        <a:bodyPr/>
        <a:lstStyle/>
        <a:p>
          <a:endParaRPr lang="en-GB" sz="1800"/>
        </a:p>
      </dgm:t>
    </dgm:pt>
    <dgm:pt modelId="{DC0974F9-0631-487E-AB11-FBBFFEA11FF2}">
      <dgm:prSet phldrT="[Text]" custT="1"/>
      <dgm:spPr/>
      <dgm:t>
        <a:bodyPr/>
        <a:lstStyle/>
        <a:p>
          <a:r>
            <a:rPr lang="en-GB" sz="1800" dirty="0"/>
            <a:t>Yawn</a:t>
          </a:r>
        </a:p>
      </dgm:t>
    </dgm:pt>
    <dgm:pt modelId="{6A84741A-8411-408A-A781-E224EF6550B9}" type="parTrans" cxnId="{4EFF7B44-B91B-4D81-83A9-01A992E52912}">
      <dgm:prSet/>
      <dgm:spPr/>
      <dgm:t>
        <a:bodyPr/>
        <a:lstStyle/>
        <a:p>
          <a:endParaRPr lang="en-GB" sz="1800"/>
        </a:p>
      </dgm:t>
    </dgm:pt>
    <dgm:pt modelId="{F188B1F4-2B17-4077-B18D-49D31BBDF6EB}" type="sibTrans" cxnId="{4EFF7B44-B91B-4D81-83A9-01A992E52912}">
      <dgm:prSet/>
      <dgm:spPr/>
      <dgm:t>
        <a:bodyPr/>
        <a:lstStyle/>
        <a:p>
          <a:endParaRPr lang="en-GB" sz="1800"/>
        </a:p>
      </dgm:t>
    </dgm:pt>
    <dgm:pt modelId="{60410C4F-C7A3-4D77-8CE9-C9117D21BC16}">
      <dgm:prSet phldrT="[Text]" custT="1"/>
      <dgm:spPr/>
      <dgm:t>
        <a:bodyPr/>
        <a:lstStyle/>
        <a:p>
          <a:r>
            <a:rPr lang="en-GB" sz="1800" dirty="0"/>
            <a:t>Drowsy</a:t>
          </a:r>
        </a:p>
      </dgm:t>
    </dgm:pt>
    <dgm:pt modelId="{CF55E060-3DF4-4409-B81F-12F3CAA8B29B}" type="parTrans" cxnId="{60CB65E8-20FC-4415-9FA6-0AAB7C8E6C69}">
      <dgm:prSet/>
      <dgm:spPr/>
      <dgm:t>
        <a:bodyPr/>
        <a:lstStyle/>
        <a:p>
          <a:endParaRPr lang="en-GB" sz="1800"/>
        </a:p>
      </dgm:t>
    </dgm:pt>
    <dgm:pt modelId="{AE9F7361-896D-4FBF-BCDA-10A757C81678}" type="sibTrans" cxnId="{60CB65E8-20FC-4415-9FA6-0AAB7C8E6C69}">
      <dgm:prSet/>
      <dgm:spPr/>
      <dgm:t>
        <a:bodyPr/>
        <a:lstStyle/>
        <a:p>
          <a:endParaRPr lang="en-GB" sz="1800"/>
        </a:p>
      </dgm:t>
    </dgm:pt>
    <dgm:pt modelId="{0B4EF872-2C8F-4701-AA89-CDBE7AE4F854}" type="pres">
      <dgm:prSet presAssocID="{C9897E01-1C26-483F-9D4C-55C36A7E50E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D59AAB7-7B10-4481-8B42-CA673204CE34}" type="pres">
      <dgm:prSet presAssocID="{20084984-52BE-45E9-B1EB-D211DC73B12B}" presName="thickLine" presStyleLbl="alignNode1" presStyleIdx="0" presStyleCnt="1"/>
      <dgm:spPr/>
    </dgm:pt>
    <dgm:pt modelId="{D47EFAAD-3E56-4834-9BE7-51F8626C51B0}" type="pres">
      <dgm:prSet presAssocID="{20084984-52BE-45E9-B1EB-D211DC73B12B}" presName="horz1" presStyleCnt="0"/>
      <dgm:spPr/>
    </dgm:pt>
    <dgm:pt modelId="{3F3FB4AD-C181-4B7A-BA35-6FBB305B7E2A}" type="pres">
      <dgm:prSet presAssocID="{20084984-52BE-45E9-B1EB-D211DC73B12B}" presName="tx1" presStyleLbl="revTx" presStyleIdx="0" presStyleCnt="8"/>
      <dgm:spPr/>
      <dgm:t>
        <a:bodyPr/>
        <a:lstStyle/>
        <a:p>
          <a:endParaRPr lang="en-US"/>
        </a:p>
      </dgm:t>
    </dgm:pt>
    <dgm:pt modelId="{A9237089-B68B-4934-8748-B312E1C04E67}" type="pres">
      <dgm:prSet presAssocID="{20084984-52BE-45E9-B1EB-D211DC73B12B}" presName="vert1" presStyleCnt="0"/>
      <dgm:spPr/>
    </dgm:pt>
    <dgm:pt modelId="{F8824392-0430-4CF6-894F-8E9B55F3022A}" type="pres">
      <dgm:prSet presAssocID="{F0F2A8A8-D97A-43DA-B6AC-9792E90ECC5F}" presName="vertSpace2a" presStyleCnt="0"/>
      <dgm:spPr/>
    </dgm:pt>
    <dgm:pt modelId="{56DEF361-7494-4A8E-91F9-0C7497DCB404}" type="pres">
      <dgm:prSet presAssocID="{F0F2A8A8-D97A-43DA-B6AC-9792E90ECC5F}" presName="horz2" presStyleCnt="0"/>
      <dgm:spPr/>
    </dgm:pt>
    <dgm:pt modelId="{FE198B65-4712-4BF5-97F9-5FD511208C59}" type="pres">
      <dgm:prSet presAssocID="{F0F2A8A8-D97A-43DA-B6AC-9792E90ECC5F}" presName="horzSpace2" presStyleCnt="0"/>
      <dgm:spPr/>
    </dgm:pt>
    <dgm:pt modelId="{FF6F3DEB-6DF5-4DD6-BE41-BC8CCC05D1EC}" type="pres">
      <dgm:prSet presAssocID="{F0F2A8A8-D97A-43DA-B6AC-9792E90ECC5F}" presName="tx2" presStyleLbl="revTx" presStyleIdx="1" presStyleCnt="8"/>
      <dgm:spPr/>
      <dgm:t>
        <a:bodyPr/>
        <a:lstStyle/>
        <a:p>
          <a:endParaRPr lang="en-US"/>
        </a:p>
      </dgm:t>
    </dgm:pt>
    <dgm:pt modelId="{35C13EED-28B0-4F4D-9E54-7F842F4BF08B}" type="pres">
      <dgm:prSet presAssocID="{F0F2A8A8-D97A-43DA-B6AC-9792E90ECC5F}" presName="vert2" presStyleCnt="0"/>
      <dgm:spPr/>
    </dgm:pt>
    <dgm:pt modelId="{8D6089F3-54BC-4CC0-8021-6D5F7C96B80A}" type="pres">
      <dgm:prSet presAssocID="{F0F2A8A8-D97A-43DA-B6AC-9792E90ECC5F}" presName="thinLine2b" presStyleLbl="callout" presStyleIdx="0" presStyleCnt="7"/>
      <dgm:spPr/>
    </dgm:pt>
    <dgm:pt modelId="{8E32159A-611A-4E54-A7D5-DFC85267BA13}" type="pres">
      <dgm:prSet presAssocID="{F0F2A8A8-D97A-43DA-B6AC-9792E90ECC5F}" presName="vertSpace2b" presStyleCnt="0"/>
      <dgm:spPr/>
    </dgm:pt>
    <dgm:pt modelId="{3A1D5E57-CC3A-4FEA-BD76-6BC17042E70D}" type="pres">
      <dgm:prSet presAssocID="{5ED4D644-314F-4AF7-A0DF-B13D7D4C5FE0}" presName="horz2" presStyleCnt="0"/>
      <dgm:spPr/>
    </dgm:pt>
    <dgm:pt modelId="{2FB8D0B5-DE7D-4289-80DD-3598158ADEF9}" type="pres">
      <dgm:prSet presAssocID="{5ED4D644-314F-4AF7-A0DF-B13D7D4C5FE0}" presName="horzSpace2" presStyleCnt="0"/>
      <dgm:spPr/>
    </dgm:pt>
    <dgm:pt modelId="{841CB282-4028-4612-BC32-EDFCDF46A7A6}" type="pres">
      <dgm:prSet presAssocID="{5ED4D644-314F-4AF7-A0DF-B13D7D4C5FE0}" presName="tx2" presStyleLbl="revTx" presStyleIdx="2" presStyleCnt="8"/>
      <dgm:spPr/>
      <dgm:t>
        <a:bodyPr/>
        <a:lstStyle/>
        <a:p>
          <a:endParaRPr lang="en-US"/>
        </a:p>
      </dgm:t>
    </dgm:pt>
    <dgm:pt modelId="{5C04F2C8-3BEA-4309-B833-F3ED77AAD803}" type="pres">
      <dgm:prSet presAssocID="{5ED4D644-314F-4AF7-A0DF-B13D7D4C5FE0}" presName="vert2" presStyleCnt="0"/>
      <dgm:spPr/>
    </dgm:pt>
    <dgm:pt modelId="{2A5F9C10-E2C7-4D08-BA80-B1D925E63C2D}" type="pres">
      <dgm:prSet presAssocID="{5ED4D644-314F-4AF7-A0DF-B13D7D4C5FE0}" presName="thinLine2b" presStyleLbl="callout" presStyleIdx="1" presStyleCnt="7"/>
      <dgm:spPr/>
    </dgm:pt>
    <dgm:pt modelId="{DF4EA8C8-8F45-48F9-BFB7-C0F0ECFB4E51}" type="pres">
      <dgm:prSet presAssocID="{5ED4D644-314F-4AF7-A0DF-B13D7D4C5FE0}" presName="vertSpace2b" presStyleCnt="0"/>
      <dgm:spPr/>
    </dgm:pt>
    <dgm:pt modelId="{877FD11B-2117-492C-BD8E-A980FF2526A8}" type="pres">
      <dgm:prSet presAssocID="{187171EF-AA9A-4880-AA41-71D1D25553AD}" presName="horz2" presStyleCnt="0"/>
      <dgm:spPr/>
    </dgm:pt>
    <dgm:pt modelId="{645F3832-C099-4F43-9A18-250503A0BD05}" type="pres">
      <dgm:prSet presAssocID="{187171EF-AA9A-4880-AA41-71D1D25553AD}" presName="horzSpace2" presStyleCnt="0"/>
      <dgm:spPr/>
    </dgm:pt>
    <dgm:pt modelId="{360BF698-6F31-4C0B-9D4D-01C04EE52AD9}" type="pres">
      <dgm:prSet presAssocID="{187171EF-AA9A-4880-AA41-71D1D25553AD}" presName="tx2" presStyleLbl="revTx" presStyleIdx="3" presStyleCnt="8"/>
      <dgm:spPr/>
      <dgm:t>
        <a:bodyPr/>
        <a:lstStyle/>
        <a:p>
          <a:endParaRPr lang="en-US"/>
        </a:p>
      </dgm:t>
    </dgm:pt>
    <dgm:pt modelId="{1B07367D-F595-45F9-BC3E-607FF8334624}" type="pres">
      <dgm:prSet presAssocID="{187171EF-AA9A-4880-AA41-71D1D25553AD}" presName="vert2" presStyleCnt="0"/>
      <dgm:spPr/>
    </dgm:pt>
    <dgm:pt modelId="{209A6C20-A9BF-4207-ABB8-F7BA00326013}" type="pres">
      <dgm:prSet presAssocID="{187171EF-AA9A-4880-AA41-71D1D25553AD}" presName="thinLine2b" presStyleLbl="callout" presStyleIdx="2" presStyleCnt="7"/>
      <dgm:spPr/>
    </dgm:pt>
    <dgm:pt modelId="{AC6196D2-B081-4697-8B9A-D8FCD4C0F76D}" type="pres">
      <dgm:prSet presAssocID="{187171EF-AA9A-4880-AA41-71D1D25553AD}" presName="vertSpace2b" presStyleCnt="0"/>
      <dgm:spPr/>
    </dgm:pt>
    <dgm:pt modelId="{40AED2FC-09C9-44C4-93CE-EFCA319D8F24}" type="pres">
      <dgm:prSet presAssocID="{F9C3B2DB-D089-44FD-8F3E-05B6FD929C9A}" presName="horz2" presStyleCnt="0"/>
      <dgm:spPr/>
    </dgm:pt>
    <dgm:pt modelId="{99376B4F-EB89-4DE9-BCF3-D8961B6C1F06}" type="pres">
      <dgm:prSet presAssocID="{F9C3B2DB-D089-44FD-8F3E-05B6FD929C9A}" presName="horzSpace2" presStyleCnt="0"/>
      <dgm:spPr/>
    </dgm:pt>
    <dgm:pt modelId="{027062FC-C54C-4619-8B01-0994A338DAA0}" type="pres">
      <dgm:prSet presAssocID="{F9C3B2DB-D089-44FD-8F3E-05B6FD929C9A}" presName="tx2" presStyleLbl="revTx" presStyleIdx="4" presStyleCnt="8"/>
      <dgm:spPr/>
      <dgm:t>
        <a:bodyPr/>
        <a:lstStyle/>
        <a:p>
          <a:endParaRPr lang="en-US"/>
        </a:p>
      </dgm:t>
    </dgm:pt>
    <dgm:pt modelId="{F13D548B-0E01-4A43-A86B-B0EAED17691F}" type="pres">
      <dgm:prSet presAssocID="{F9C3B2DB-D089-44FD-8F3E-05B6FD929C9A}" presName="vert2" presStyleCnt="0"/>
      <dgm:spPr/>
    </dgm:pt>
    <dgm:pt modelId="{D45DBC30-EBC1-40F1-BF53-D22BAE938017}" type="pres">
      <dgm:prSet presAssocID="{F9C3B2DB-D089-44FD-8F3E-05B6FD929C9A}" presName="thinLine2b" presStyleLbl="callout" presStyleIdx="3" presStyleCnt="7"/>
      <dgm:spPr/>
    </dgm:pt>
    <dgm:pt modelId="{6491F42F-3D46-472C-8426-BE9010721EF2}" type="pres">
      <dgm:prSet presAssocID="{F9C3B2DB-D089-44FD-8F3E-05B6FD929C9A}" presName="vertSpace2b" presStyleCnt="0"/>
      <dgm:spPr/>
    </dgm:pt>
    <dgm:pt modelId="{144C90A0-FD79-4405-93B7-2381F5220697}" type="pres">
      <dgm:prSet presAssocID="{872F0531-4235-49FD-B906-9A75781B7F90}" presName="horz2" presStyleCnt="0"/>
      <dgm:spPr/>
    </dgm:pt>
    <dgm:pt modelId="{38DEE85C-5A16-4E8C-96AC-2411147AC7A4}" type="pres">
      <dgm:prSet presAssocID="{872F0531-4235-49FD-B906-9A75781B7F90}" presName="horzSpace2" presStyleCnt="0"/>
      <dgm:spPr/>
    </dgm:pt>
    <dgm:pt modelId="{36D37760-27EA-481C-AECA-B5ACBE66EA3F}" type="pres">
      <dgm:prSet presAssocID="{872F0531-4235-49FD-B906-9A75781B7F90}" presName="tx2" presStyleLbl="revTx" presStyleIdx="5" presStyleCnt="8"/>
      <dgm:spPr/>
      <dgm:t>
        <a:bodyPr/>
        <a:lstStyle/>
        <a:p>
          <a:endParaRPr lang="en-US"/>
        </a:p>
      </dgm:t>
    </dgm:pt>
    <dgm:pt modelId="{03C7382A-A483-4DE5-9D73-DFC6F7D9D712}" type="pres">
      <dgm:prSet presAssocID="{872F0531-4235-49FD-B906-9A75781B7F90}" presName="vert2" presStyleCnt="0"/>
      <dgm:spPr/>
    </dgm:pt>
    <dgm:pt modelId="{88151DD9-EDEB-483F-8C5E-6E34FBD4AF31}" type="pres">
      <dgm:prSet presAssocID="{872F0531-4235-49FD-B906-9A75781B7F90}" presName="thinLine2b" presStyleLbl="callout" presStyleIdx="4" presStyleCnt="7"/>
      <dgm:spPr/>
    </dgm:pt>
    <dgm:pt modelId="{05696BC7-5517-417B-8C76-969AE349B8D6}" type="pres">
      <dgm:prSet presAssocID="{872F0531-4235-49FD-B906-9A75781B7F90}" presName="vertSpace2b" presStyleCnt="0"/>
      <dgm:spPr/>
    </dgm:pt>
    <dgm:pt modelId="{ACEEEF6F-E6C7-4469-9268-01C8BE5BC9F1}" type="pres">
      <dgm:prSet presAssocID="{DC0974F9-0631-487E-AB11-FBBFFEA11FF2}" presName="horz2" presStyleCnt="0"/>
      <dgm:spPr/>
    </dgm:pt>
    <dgm:pt modelId="{9B7ACA99-1F67-4C0A-8E18-DB7C21B2B5A5}" type="pres">
      <dgm:prSet presAssocID="{DC0974F9-0631-487E-AB11-FBBFFEA11FF2}" presName="horzSpace2" presStyleCnt="0"/>
      <dgm:spPr/>
    </dgm:pt>
    <dgm:pt modelId="{6AA6AAC6-1159-490C-BF69-BECD213BA934}" type="pres">
      <dgm:prSet presAssocID="{DC0974F9-0631-487E-AB11-FBBFFEA11FF2}" presName="tx2" presStyleLbl="revTx" presStyleIdx="6" presStyleCnt="8"/>
      <dgm:spPr/>
      <dgm:t>
        <a:bodyPr/>
        <a:lstStyle/>
        <a:p>
          <a:endParaRPr lang="en-US"/>
        </a:p>
      </dgm:t>
    </dgm:pt>
    <dgm:pt modelId="{F7DA90BC-CBE9-44B0-9287-D1143C8664A3}" type="pres">
      <dgm:prSet presAssocID="{DC0974F9-0631-487E-AB11-FBBFFEA11FF2}" presName="vert2" presStyleCnt="0"/>
      <dgm:spPr/>
    </dgm:pt>
    <dgm:pt modelId="{C838FC46-AA6E-4FEF-A8E1-B93870325E80}" type="pres">
      <dgm:prSet presAssocID="{DC0974F9-0631-487E-AB11-FBBFFEA11FF2}" presName="thinLine2b" presStyleLbl="callout" presStyleIdx="5" presStyleCnt="7"/>
      <dgm:spPr/>
    </dgm:pt>
    <dgm:pt modelId="{C62FDAD4-A3C7-4CCC-98FA-C57883900BD5}" type="pres">
      <dgm:prSet presAssocID="{DC0974F9-0631-487E-AB11-FBBFFEA11FF2}" presName="vertSpace2b" presStyleCnt="0"/>
      <dgm:spPr/>
    </dgm:pt>
    <dgm:pt modelId="{77DB85B8-C48D-44F6-9BE0-ECE5F4A436E5}" type="pres">
      <dgm:prSet presAssocID="{60410C4F-C7A3-4D77-8CE9-C9117D21BC16}" presName="horz2" presStyleCnt="0"/>
      <dgm:spPr/>
    </dgm:pt>
    <dgm:pt modelId="{C94A9A0E-4A4C-4824-A385-EF665BA793AF}" type="pres">
      <dgm:prSet presAssocID="{60410C4F-C7A3-4D77-8CE9-C9117D21BC16}" presName="horzSpace2" presStyleCnt="0"/>
      <dgm:spPr/>
    </dgm:pt>
    <dgm:pt modelId="{7CA250B6-CA37-4642-A95E-25044DED1120}" type="pres">
      <dgm:prSet presAssocID="{60410C4F-C7A3-4D77-8CE9-C9117D21BC16}" presName="tx2" presStyleLbl="revTx" presStyleIdx="7" presStyleCnt="8"/>
      <dgm:spPr/>
      <dgm:t>
        <a:bodyPr/>
        <a:lstStyle/>
        <a:p>
          <a:endParaRPr lang="en-US"/>
        </a:p>
      </dgm:t>
    </dgm:pt>
    <dgm:pt modelId="{BCF61DFA-B0C4-46CB-9985-FAE07CB3F016}" type="pres">
      <dgm:prSet presAssocID="{60410C4F-C7A3-4D77-8CE9-C9117D21BC16}" presName="vert2" presStyleCnt="0"/>
      <dgm:spPr/>
    </dgm:pt>
    <dgm:pt modelId="{CDB4904C-EFCE-4710-B9C7-E44BA3EDB965}" type="pres">
      <dgm:prSet presAssocID="{60410C4F-C7A3-4D77-8CE9-C9117D21BC16}" presName="thinLine2b" presStyleLbl="callout" presStyleIdx="6" presStyleCnt="7"/>
      <dgm:spPr/>
    </dgm:pt>
    <dgm:pt modelId="{42B22A3C-F2C6-4EF7-A4B5-BE25055B7185}" type="pres">
      <dgm:prSet presAssocID="{60410C4F-C7A3-4D77-8CE9-C9117D21BC16}" presName="vertSpace2b" presStyleCnt="0"/>
      <dgm:spPr/>
    </dgm:pt>
  </dgm:ptLst>
  <dgm:cxnLst>
    <dgm:cxn modelId="{0D32834B-9BA6-41EE-96BA-617F464D1A52}" type="presOf" srcId="{5ED4D644-314F-4AF7-A0DF-B13D7D4C5FE0}" destId="{841CB282-4028-4612-BC32-EDFCDF46A7A6}" srcOrd="0" destOrd="0" presId="urn:microsoft.com/office/officeart/2008/layout/LinedList"/>
    <dgm:cxn modelId="{CD69C747-6E7B-4961-A22D-4431013E622D}" srcId="{20084984-52BE-45E9-B1EB-D211DC73B12B}" destId="{872F0531-4235-49FD-B906-9A75781B7F90}" srcOrd="4" destOrd="0" parTransId="{2B59A1AD-5604-481B-AF9B-6F40A5E28E73}" sibTransId="{0FE42704-2A1B-43FE-AC9B-1968E4048462}"/>
    <dgm:cxn modelId="{317F6B9E-A00F-4564-8CD5-08910DABE63D}" type="presOf" srcId="{DC0974F9-0631-487E-AB11-FBBFFEA11FF2}" destId="{6AA6AAC6-1159-490C-BF69-BECD213BA934}" srcOrd="0" destOrd="0" presId="urn:microsoft.com/office/officeart/2008/layout/LinedList"/>
    <dgm:cxn modelId="{04769D07-C54A-42DF-A437-3149FEA28EA7}" type="presOf" srcId="{60410C4F-C7A3-4D77-8CE9-C9117D21BC16}" destId="{7CA250B6-CA37-4642-A95E-25044DED1120}" srcOrd="0" destOrd="0" presId="urn:microsoft.com/office/officeart/2008/layout/LinedList"/>
    <dgm:cxn modelId="{60CB65E8-20FC-4415-9FA6-0AAB7C8E6C69}" srcId="{20084984-52BE-45E9-B1EB-D211DC73B12B}" destId="{60410C4F-C7A3-4D77-8CE9-C9117D21BC16}" srcOrd="6" destOrd="0" parTransId="{CF55E060-3DF4-4409-B81F-12F3CAA8B29B}" sibTransId="{AE9F7361-896D-4FBF-BCDA-10A757C81678}"/>
    <dgm:cxn modelId="{0203ED0C-E0C4-4B25-87DE-B3B61D4F0D78}" srcId="{20084984-52BE-45E9-B1EB-D211DC73B12B}" destId="{187171EF-AA9A-4880-AA41-71D1D25553AD}" srcOrd="2" destOrd="0" parTransId="{C24C3D3A-9507-4D68-98BE-496EBAFFE714}" sibTransId="{CCD72DB6-965D-46FA-BCA2-80B5D15F3F73}"/>
    <dgm:cxn modelId="{A5576583-9C95-4328-85E9-96F0AC69207C}" type="presOf" srcId="{F0F2A8A8-D97A-43DA-B6AC-9792E90ECC5F}" destId="{FF6F3DEB-6DF5-4DD6-BE41-BC8CCC05D1EC}" srcOrd="0" destOrd="0" presId="urn:microsoft.com/office/officeart/2008/layout/LinedList"/>
    <dgm:cxn modelId="{1413C8E7-0CA0-4A3D-8CEC-98FB4CC68425}" type="presOf" srcId="{F9C3B2DB-D089-44FD-8F3E-05B6FD929C9A}" destId="{027062FC-C54C-4619-8B01-0994A338DAA0}" srcOrd="0" destOrd="0" presId="urn:microsoft.com/office/officeart/2008/layout/LinedList"/>
    <dgm:cxn modelId="{6ED7B1F0-B539-49AC-AFD8-4A32BC959601}" type="presOf" srcId="{872F0531-4235-49FD-B906-9A75781B7F90}" destId="{36D37760-27EA-481C-AECA-B5ACBE66EA3F}" srcOrd="0" destOrd="0" presId="urn:microsoft.com/office/officeart/2008/layout/LinedList"/>
    <dgm:cxn modelId="{97D087BC-BE99-44C9-A5C8-95D9D59DC0A4}" srcId="{20084984-52BE-45E9-B1EB-D211DC73B12B}" destId="{F0F2A8A8-D97A-43DA-B6AC-9792E90ECC5F}" srcOrd="0" destOrd="0" parTransId="{03482ECD-9F60-4E67-8A68-98167DE26368}" sibTransId="{6B671788-7744-40A7-8E30-FA17D3C459EC}"/>
    <dgm:cxn modelId="{C68A660F-21D4-4040-B24F-57BC3265C131}" srcId="{20084984-52BE-45E9-B1EB-D211DC73B12B}" destId="{F9C3B2DB-D089-44FD-8F3E-05B6FD929C9A}" srcOrd="3" destOrd="0" parTransId="{2BD279CD-0E43-48F4-8635-6D2C254965B0}" sibTransId="{256754C5-C28D-4E42-A14F-24CB9E28E119}"/>
    <dgm:cxn modelId="{D45F6F52-0EA2-4379-BF58-EE3B698E30A8}" type="presOf" srcId="{C9897E01-1C26-483F-9D4C-55C36A7E50EF}" destId="{0B4EF872-2C8F-4701-AA89-CDBE7AE4F854}" srcOrd="0" destOrd="0" presId="urn:microsoft.com/office/officeart/2008/layout/LinedList"/>
    <dgm:cxn modelId="{B310EF42-77C5-4DED-B00A-F2F9FB204244}" type="presOf" srcId="{187171EF-AA9A-4880-AA41-71D1D25553AD}" destId="{360BF698-6F31-4C0B-9D4D-01C04EE52AD9}" srcOrd="0" destOrd="0" presId="urn:microsoft.com/office/officeart/2008/layout/LinedList"/>
    <dgm:cxn modelId="{94030BCF-B964-4BB8-9635-CE05CE65539B}" srcId="{20084984-52BE-45E9-B1EB-D211DC73B12B}" destId="{5ED4D644-314F-4AF7-A0DF-B13D7D4C5FE0}" srcOrd="1" destOrd="0" parTransId="{F8970DB5-974D-48BB-BE76-4F1B14143DCD}" sibTransId="{EF6CB722-5333-4284-B750-664504EC19E2}"/>
    <dgm:cxn modelId="{8140C189-0D45-4834-9F5E-474D9D33F9B5}" type="presOf" srcId="{20084984-52BE-45E9-B1EB-D211DC73B12B}" destId="{3F3FB4AD-C181-4B7A-BA35-6FBB305B7E2A}" srcOrd="0" destOrd="0" presId="urn:microsoft.com/office/officeart/2008/layout/LinedList"/>
    <dgm:cxn modelId="{4EFF7B44-B91B-4D81-83A9-01A992E52912}" srcId="{20084984-52BE-45E9-B1EB-D211DC73B12B}" destId="{DC0974F9-0631-487E-AB11-FBBFFEA11FF2}" srcOrd="5" destOrd="0" parTransId="{6A84741A-8411-408A-A781-E224EF6550B9}" sibTransId="{F188B1F4-2B17-4077-B18D-49D31BBDF6EB}"/>
    <dgm:cxn modelId="{1B6ABBE1-64F0-46D2-8640-4E618ACBF669}" srcId="{C9897E01-1C26-483F-9D4C-55C36A7E50EF}" destId="{20084984-52BE-45E9-B1EB-D211DC73B12B}" srcOrd="0" destOrd="0" parTransId="{7FDA82FA-8F75-47A5-847F-0811A0D287BE}" sibTransId="{25E3F8A6-76DF-4E73-A2DC-BA40522DF503}"/>
    <dgm:cxn modelId="{C3643870-60C3-472B-BA16-1D635EE9340C}" type="presParOf" srcId="{0B4EF872-2C8F-4701-AA89-CDBE7AE4F854}" destId="{6D59AAB7-7B10-4481-8B42-CA673204CE34}" srcOrd="0" destOrd="0" presId="urn:microsoft.com/office/officeart/2008/layout/LinedList"/>
    <dgm:cxn modelId="{186EDB37-1D86-45C4-9331-B58DF0DCEB78}" type="presParOf" srcId="{0B4EF872-2C8F-4701-AA89-CDBE7AE4F854}" destId="{D47EFAAD-3E56-4834-9BE7-51F8626C51B0}" srcOrd="1" destOrd="0" presId="urn:microsoft.com/office/officeart/2008/layout/LinedList"/>
    <dgm:cxn modelId="{C4C7E06A-F4D8-4DE9-B0B6-8F9F8407022F}" type="presParOf" srcId="{D47EFAAD-3E56-4834-9BE7-51F8626C51B0}" destId="{3F3FB4AD-C181-4B7A-BA35-6FBB305B7E2A}" srcOrd="0" destOrd="0" presId="urn:microsoft.com/office/officeart/2008/layout/LinedList"/>
    <dgm:cxn modelId="{B154A6B2-612E-47FC-8C80-F37A88AAB01B}" type="presParOf" srcId="{D47EFAAD-3E56-4834-9BE7-51F8626C51B0}" destId="{A9237089-B68B-4934-8748-B312E1C04E67}" srcOrd="1" destOrd="0" presId="urn:microsoft.com/office/officeart/2008/layout/LinedList"/>
    <dgm:cxn modelId="{77696977-852B-4EF3-A4F5-E915CD347CC3}" type="presParOf" srcId="{A9237089-B68B-4934-8748-B312E1C04E67}" destId="{F8824392-0430-4CF6-894F-8E9B55F3022A}" srcOrd="0" destOrd="0" presId="urn:microsoft.com/office/officeart/2008/layout/LinedList"/>
    <dgm:cxn modelId="{DB738300-A4C2-4ED4-B00E-687B4923DBAD}" type="presParOf" srcId="{A9237089-B68B-4934-8748-B312E1C04E67}" destId="{56DEF361-7494-4A8E-91F9-0C7497DCB404}" srcOrd="1" destOrd="0" presId="urn:microsoft.com/office/officeart/2008/layout/LinedList"/>
    <dgm:cxn modelId="{956A8D8C-0056-44B8-A110-7191AF6F585C}" type="presParOf" srcId="{56DEF361-7494-4A8E-91F9-0C7497DCB404}" destId="{FE198B65-4712-4BF5-97F9-5FD511208C59}" srcOrd="0" destOrd="0" presId="urn:microsoft.com/office/officeart/2008/layout/LinedList"/>
    <dgm:cxn modelId="{40763264-A3EF-4B32-B379-CBE2FBAABB4E}" type="presParOf" srcId="{56DEF361-7494-4A8E-91F9-0C7497DCB404}" destId="{FF6F3DEB-6DF5-4DD6-BE41-BC8CCC05D1EC}" srcOrd="1" destOrd="0" presId="urn:microsoft.com/office/officeart/2008/layout/LinedList"/>
    <dgm:cxn modelId="{98104CCC-68D7-473A-96B3-991E6C7E6236}" type="presParOf" srcId="{56DEF361-7494-4A8E-91F9-0C7497DCB404}" destId="{35C13EED-28B0-4F4D-9E54-7F842F4BF08B}" srcOrd="2" destOrd="0" presId="urn:microsoft.com/office/officeart/2008/layout/LinedList"/>
    <dgm:cxn modelId="{8BDA0509-6497-4571-A76D-214AC3BA4DD4}" type="presParOf" srcId="{A9237089-B68B-4934-8748-B312E1C04E67}" destId="{8D6089F3-54BC-4CC0-8021-6D5F7C96B80A}" srcOrd="2" destOrd="0" presId="urn:microsoft.com/office/officeart/2008/layout/LinedList"/>
    <dgm:cxn modelId="{77306DEC-F5C4-4A7B-93FE-DDB4367ACD47}" type="presParOf" srcId="{A9237089-B68B-4934-8748-B312E1C04E67}" destId="{8E32159A-611A-4E54-A7D5-DFC85267BA13}" srcOrd="3" destOrd="0" presId="urn:microsoft.com/office/officeart/2008/layout/LinedList"/>
    <dgm:cxn modelId="{44FDE532-5A12-4519-9ACF-E5B9064B5255}" type="presParOf" srcId="{A9237089-B68B-4934-8748-B312E1C04E67}" destId="{3A1D5E57-CC3A-4FEA-BD76-6BC17042E70D}" srcOrd="4" destOrd="0" presId="urn:microsoft.com/office/officeart/2008/layout/LinedList"/>
    <dgm:cxn modelId="{DDE0F2C0-C06D-4C6C-A6B1-3FC669EDB73F}" type="presParOf" srcId="{3A1D5E57-CC3A-4FEA-BD76-6BC17042E70D}" destId="{2FB8D0B5-DE7D-4289-80DD-3598158ADEF9}" srcOrd="0" destOrd="0" presId="urn:microsoft.com/office/officeart/2008/layout/LinedList"/>
    <dgm:cxn modelId="{8B415FA4-7178-4633-B27A-02639370721D}" type="presParOf" srcId="{3A1D5E57-CC3A-4FEA-BD76-6BC17042E70D}" destId="{841CB282-4028-4612-BC32-EDFCDF46A7A6}" srcOrd="1" destOrd="0" presId="urn:microsoft.com/office/officeart/2008/layout/LinedList"/>
    <dgm:cxn modelId="{C2FFFCD2-8C41-4804-A2F1-066C4895CCD1}" type="presParOf" srcId="{3A1D5E57-CC3A-4FEA-BD76-6BC17042E70D}" destId="{5C04F2C8-3BEA-4309-B833-F3ED77AAD803}" srcOrd="2" destOrd="0" presId="urn:microsoft.com/office/officeart/2008/layout/LinedList"/>
    <dgm:cxn modelId="{7DC1B1CD-C806-423C-A69C-D1B3EEE1B0C7}" type="presParOf" srcId="{A9237089-B68B-4934-8748-B312E1C04E67}" destId="{2A5F9C10-E2C7-4D08-BA80-B1D925E63C2D}" srcOrd="5" destOrd="0" presId="urn:microsoft.com/office/officeart/2008/layout/LinedList"/>
    <dgm:cxn modelId="{D22E8753-239C-4C78-A822-910DA80048A5}" type="presParOf" srcId="{A9237089-B68B-4934-8748-B312E1C04E67}" destId="{DF4EA8C8-8F45-48F9-BFB7-C0F0ECFB4E51}" srcOrd="6" destOrd="0" presId="urn:microsoft.com/office/officeart/2008/layout/LinedList"/>
    <dgm:cxn modelId="{477DFD70-A076-4002-9370-1CBE421CBD44}" type="presParOf" srcId="{A9237089-B68B-4934-8748-B312E1C04E67}" destId="{877FD11B-2117-492C-BD8E-A980FF2526A8}" srcOrd="7" destOrd="0" presId="urn:microsoft.com/office/officeart/2008/layout/LinedList"/>
    <dgm:cxn modelId="{3A0FDE37-8E4A-456A-8FA4-3FB912593565}" type="presParOf" srcId="{877FD11B-2117-492C-BD8E-A980FF2526A8}" destId="{645F3832-C099-4F43-9A18-250503A0BD05}" srcOrd="0" destOrd="0" presId="urn:microsoft.com/office/officeart/2008/layout/LinedList"/>
    <dgm:cxn modelId="{B4A3135C-E0A1-4DF2-8161-70B9A206FBF2}" type="presParOf" srcId="{877FD11B-2117-492C-BD8E-A980FF2526A8}" destId="{360BF698-6F31-4C0B-9D4D-01C04EE52AD9}" srcOrd="1" destOrd="0" presId="urn:microsoft.com/office/officeart/2008/layout/LinedList"/>
    <dgm:cxn modelId="{D3553048-EB51-4E68-A82E-B1B0CD39A66E}" type="presParOf" srcId="{877FD11B-2117-492C-BD8E-A980FF2526A8}" destId="{1B07367D-F595-45F9-BC3E-607FF8334624}" srcOrd="2" destOrd="0" presId="urn:microsoft.com/office/officeart/2008/layout/LinedList"/>
    <dgm:cxn modelId="{590D3924-E807-4A98-9FD6-BDF54521C7E3}" type="presParOf" srcId="{A9237089-B68B-4934-8748-B312E1C04E67}" destId="{209A6C20-A9BF-4207-ABB8-F7BA00326013}" srcOrd="8" destOrd="0" presId="urn:microsoft.com/office/officeart/2008/layout/LinedList"/>
    <dgm:cxn modelId="{55C8AB4F-AE4B-4867-94ED-B480BBB0D160}" type="presParOf" srcId="{A9237089-B68B-4934-8748-B312E1C04E67}" destId="{AC6196D2-B081-4697-8B9A-D8FCD4C0F76D}" srcOrd="9" destOrd="0" presId="urn:microsoft.com/office/officeart/2008/layout/LinedList"/>
    <dgm:cxn modelId="{03FDEE3A-C653-49B8-8877-8A0E3E85FF4A}" type="presParOf" srcId="{A9237089-B68B-4934-8748-B312E1C04E67}" destId="{40AED2FC-09C9-44C4-93CE-EFCA319D8F24}" srcOrd="10" destOrd="0" presId="urn:microsoft.com/office/officeart/2008/layout/LinedList"/>
    <dgm:cxn modelId="{E48D0AA7-43ED-4D74-83A1-039948CE48D1}" type="presParOf" srcId="{40AED2FC-09C9-44C4-93CE-EFCA319D8F24}" destId="{99376B4F-EB89-4DE9-BCF3-D8961B6C1F06}" srcOrd="0" destOrd="0" presId="urn:microsoft.com/office/officeart/2008/layout/LinedList"/>
    <dgm:cxn modelId="{ACC6E30F-DE43-4B78-886E-FF817B892CA6}" type="presParOf" srcId="{40AED2FC-09C9-44C4-93CE-EFCA319D8F24}" destId="{027062FC-C54C-4619-8B01-0994A338DAA0}" srcOrd="1" destOrd="0" presId="urn:microsoft.com/office/officeart/2008/layout/LinedList"/>
    <dgm:cxn modelId="{DC7C75D9-FED0-41A1-9B10-64DF88649908}" type="presParOf" srcId="{40AED2FC-09C9-44C4-93CE-EFCA319D8F24}" destId="{F13D548B-0E01-4A43-A86B-B0EAED17691F}" srcOrd="2" destOrd="0" presId="urn:microsoft.com/office/officeart/2008/layout/LinedList"/>
    <dgm:cxn modelId="{5AB1D797-2E27-494F-8C33-F5FE6D0D26AF}" type="presParOf" srcId="{A9237089-B68B-4934-8748-B312E1C04E67}" destId="{D45DBC30-EBC1-40F1-BF53-D22BAE938017}" srcOrd="11" destOrd="0" presId="urn:microsoft.com/office/officeart/2008/layout/LinedList"/>
    <dgm:cxn modelId="{A2152B08-85CB-4B26-B004-97F54165B9BE}" type="presParOf" srcId="{A9237089-B68B-4934-8748-B312E1C04E67}" destId="{6491F42F-3D46-472C-8426-BE9010721EF2}" srcOrd="12" destOrd="0" presId="urn:microsoft.com/office/officeart/2008/layout/LinedList"/>
    <dgm:cxn modelId="{4D9D3DD9-D44B-44D7-A828-068EED7963CF}" type="presParOf" srcId="{A9237089-B68B-4934-8748-B312E1C04E67}" destId="{144C90A0-FD79-4405-93B7-2381F5220697}" srcOrd="13" destOrd="0" presId="urn:microsoft.com/office/officeart/2008/layout/LinedList"/>
    <dgm:cxn modelId="{9DFE42B5-A00A-41F2-97F3-05C4AC34356F}" type="presParOf" srcId="{144C90A0-FD79-4405-93B7-2381F5220697}" destId="{38DEE85C-5A16-4E8C-96AC-2411147AC7A4}" srcOrd="0" destOrd="0" presId="urn:microsoft.com/office/officeart/2008/layout/LinedList"/>
    <dgm:cxn modelId="{D08CF273-4014-4C94-9CAD-B667E755BCA5}" type="presParOf" srcId="{144C90A0-FD79-4405-93B7-2381F5220697}" destId="{36D37760-27EA-481C-AECA-B5ACBE66EA3F}" srcOrd="1" destOrd="0" presId="urn:microsoft.com/office/officeart/2008/layout/LinedList"/>
    <dgm:cxn modelId="{D0F0CEB7-6CAB-4BA3-A380-120CE0B3B855}" type="presParOf" srcId="{144C90A0-FD79-4405-93B7-2381F5220697}" destId="{03C7382A-A483-4DE5-9D73-DFC6F7D9D712}" srcOrd="2" destOrd="0" presId="urn:microsoft.com/office/officeart/2008/layout/LinedList"/>
    <dgm:cxn modelId="{26994CB6-21E5-44AB-9DB6-FB80AB074CF3}" type="presParOf" srcId="{A9237089-B68B-4934-8748-B312E1C04E67}" destId="{88151DD9-EDEB-483F-8C5E-6E34FBD4AF31}" srcOrd="14" destOrd="0" presId="urn:microsoft.com/office/officeart/2008/layout/LinedList"/>
    <dgm:cxn modelId="{65754B5C-7928-45B9-B4DE-66E2C96C0479}" type="presParOf" srcId="{A9237089-B68B-4934-8748-B312E1C04E67}" destId="{05696BC7-5517-417B-8C76-969AE349B8D6}" srcOrd="15" destOrd="0" presId="urn:microsoft.com/office/officeart/2008/layout/LinedList"/>
    <dgm:cxn modelId="{1341B20F-1073-4DD4-BC16-EDD740C8B246}" type="presParOf" srcId="{A9237089-B68B-4934-8748-B312E1C04E67}" destId="{ACEEEF6F-E6C7-4469-9268-01C8BE5BC9F1}" srcOrd="16" destOrd="0" presId="urn:microsoft.com/office/officeart/2008/layout/LinedList"/>
    <dgm:cxn modelId="{A1B9B91F-85D5-4099-99D1-FD0D1A3D012E}" type="presParOf" srcId="{ACEEEF6F-E6C7-4469-9268-01C8BE5BC9F1}" destId="{9B7ACA99-1F67-4C0A-8E18-DB7C21B2B5A5}" srcOrd="0" destOrd="0" presId="urn:microsoft.com/office/officeart/2008/layout/LinedList"/>
    <dgm:cxn modelId="{42421980-3E71-4674-BC41-9F85A00D7C88}" type="presParOf" srcId="{ACEEEF6F-E6C7-4469-9268-01C8BE5BC9F1}" destId="{6AA6AAC6-1159-490C-BF69-BECD213BA934}" srcOrd="1" destOrd="0" presId="urn:microsoft.com/office/officeart/2008/layout/LinedList"/>
    <dgm:cxn modelId="{A677B964-C232-4B7A-A9EE-8725B630B8F7}" type="presParOf" srcId="{ACEEEF6F-E6C7-4469-9268-01C8BE5BC9F1}" destId="{F7DA90BC-CBE9-44B0-9287-D1143C8664A3}" srcOrd="2" destOrd="0" presId="urn:microsoft.com/office/officeart/2008/layout/LinedList"/>
    <dgm:cxn modelId="{EF07DFBE-D44C-478A-89A2-42834114444F}" type="presParOf" srcId="{A9237089-B68B-4934-8748-B312E1C04E67}" destId="{C838FC46-AA6E-4FEF-A8E1-B93870325E80}" srcOrd="17" destOrd="0" presId="urn:microsoft.com/office/officeart/2008/layout/LinedList"/>
    <dgm:cxn modelId="{CBFEC01B-C3E2-41AD-9110-CCABC5C6770F}" type="presParOf" srcId="{A9237089-B68B-4934-8748-B312E1C04E67}" destId="{C62FDAD4-A3C7-4CCC-98FA-C57883900BD5}" srcOrd="18" destOrd="0" presId="urn:microsoft.com/office/officeart/2008/layout/LinedList"/>
    <dgm:cxn modelId="{386810F3-0934-4B71-A0B6-89C8DACA9753}" type="presParOf" srcId="{A9237089-B68B-4934-8748-B312E1C04E67}" destId="{77DB85B8-C48D-44F6-9BE0-ECE5F4A436E5}" srcOrd="19" destOrd="0" presId="urn:microsoft.com/office/officeart/2008/layout/LinedList"/>
    <dgm:cxn modelId="{FE3AF492-CD56-4E98-9BB2-3967E79E3202}" type="presParOf" srcId="{77DB85B8-C48D-44F6-9BE0-ECE5F4A436E5}" destId="{C94A9A0E-4A4C-4824-A385-EF665BA793AF}" srcOrd="0" destOrd="0" presId="urn:microsoft.com/office/officeart/2008/layout/LinedList"/>
    <dgm:cxn modelId="{BBB37496-8852-4055-A119-9A8735EFB43F}" type="presParOf" srcId="{77DB85B8-C48D-44F6-9BE0-ECE5F4A436E5}" destId="{7CA250B6-CA37-4642-A95E-25044DED1120}" srcOrd="1" destOrd="0" presId="urn:microsoft.com/office/officeart/2008/layout/LinedList"/>
    <dgm:cxn modelId="{8A8674DF-A586-4144-8882-7C88BF6439B6}" type="presParOf" srcId="{77DB85B8-C48D-44F6-9BE0-ECE5F4A436E5}" destId="{BCF61DFA-B0C4-46CB-9985-FAE07CB3F016}" srcOrd="2" destOrd="0" presId="urn:microsoft.com/office/officeart/2008/layout/LinedList"/>
    <dgm:cxn modelId="{982463AA-CE19-4D63-B179-1934CAFB5B3C}" type="presParOf" srcId="{A9237089-B68B-4934-8748-B312E1C04E67}" destId="{CDB4904C-EFCE-4710-B9C7-E44BA3EDB965}" srcOrd="20" destOrd="0" presId="urn:microsoft.com/office/officeart/2008/layout/LinedList"/>
    <dgm:cxn modelId="{2BCF6723-0BD7-4AB5-AAAD-4D95A68CD325}" type="presParOf" srcId="{A9237089-B68B-4934-8748-B312E1C04E67}" destId="{42B22A3C-F2C6-4EF7-A4B5-BE25055B7185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590B7C-45BA-4834-806F-756E8524EF01}" type="doc">
      <dgm:prSet loTypeId="urn:microsoft.com/office/officeart/2005/8/layout/venn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4E719-521B-4148-A5D1-AE6A3EBBBC7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400" b="1" dirty="0" smtClean="0"/>
            <a:t>Citizens</a:t>
          </a:r>
          <a:endParaRPr lang="en-US" sz="1400" b="1" dirty="0"/>
        </a:p>
      </dgm:t>
    </dgm:pt>
    <dgm:pt modelId="{BE366231-F570-491E-B2D8-B7957BBC81A0}" type="parTrans" cxnId="{2BA13EDA-EB55-4164-B6E5-71A293788123}">
      <dgm:prSet/>
      <dgm:spPr/>
      <dgm:t>
        <a:bodyPr/>
        <a:lstStyle/>
        <a:p>
          <a:endParaRPr lang="en-US"/>
        </a:p>
      </dgm:t>
    </dgm:pt>
    <dgm:pt modelId="{3CFC4010-093F-47B2-8D88-6B3E4413EBFD}" type="sibTrans" cxnId="{2BA13EDA-EB55-4164-B6E5-71A293788123}">
      <dgm:prSet/>
      <dgm:spPr/>
      <dgm:t>
        <a:bodyPr/>
        <a:lstStyle/>
        <a:p>
          <a:endParaRPr lang="en-US"/>
        </a:p>
      </dgm:t>
    </dgm:pt>
    <dgm:pt modelId="{C2A8C7AA-1789-45AE-94EC-D39D1BFC4116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smtClean="0"/>
            <a:t>Departments</a:t>
          </a:r>
          <a:endParaRPr lang="en-US" sz="1400" b="1" dirty="0"/>
        </a:p>
      </dgm:t>
    </dgm:pt>
    <dgm:pt modelId="{4E4F5B70-8C37-4E14-B36C-BF757537E292}" type="parTrans" cxnId="{075ABA65-221D-41FF-BD87-81DDB7211E79}">
      <dgm:prSet/>
      <dgm:spPr/>
      <dgm:t>
        <a:bodyPr/>
        <a:lstStyle/>
        <a:p>
          <a:endParaRPr lang="en-US"/>
        </a:p>
      </dgm:t>
    </dgm:pt>
    <dgm:pt modelId="{F975FD88-2099-4581-BCE6-BA71FD8CBB86}" type="sibTrans" cxnId="{075ABA65-221D-41FF-BD87-81DDB7211E79}">
      <dgm:prSet/>
      <dgm:spPr/>
      <dgm:t>
        <a:bodyPr/>
        <a:lstStyle/>
        <a:p>
          <a:endParaRPr lang="en-US"/>
        </a:p>
      </dgm:t>
    </dgm:pt>
    <dgm:pt modelId="{7D8C2F72-1C00-49A6-87F0-BB76C44CB2E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400" b="1" dirty="0" smtClean="0"/>
            <a:t>Performance Partners</a:t>
          </a:r>
          <a:endParaRPr lang="en-US" sz="1400" b="1" dirty="0"/>
        </a:p>
      </dgm:t>
    </dgm:pt>
    <dgm:pt modelId="{E607DCEE-69B7-4049-8E50-23F0437F8127}" type="parTrans" cxnId="{7B5961F5-B82A-4F99-89B3-C7D991C1EFFB}">
      <dgm:prSet/>
      <dgm:spPr/>
      <dgm:t>
        <a:bodyPr/>
        <a:lstStyle/>
        <a:p>
          <a:endParaRPr lang="en-US"/>
        </a:p>
      </dgm:t>
    </dgm:pt>
    <dgm:pt modelId="{3338DB2C-A084-4F28-BAED-8B45CA67919C}" type="sibTrans" cxnId="{7B5961F5-B82A-4F99-89B3-C7D991C1EFFB}">
      <dgm:prSet/>
      <dgm:spPr/>
      <dgm:t>
        <a:bodyPr/>
        <a:lstStyle/>
        <a:p>
          <a:endParaRPr lang="en-US"/>
        </a:p>
      </dgm:t>
    </dgm:pt>
    <dgm:pt modelId="{D12BE05C-5AE6-4C20-B2E3-8844E1BA3B83}">
      <dgm:prSet phldrT="[Text]" custT="1"/>
      <dgm:spPr/>
      <dgm:t>
        <a:bodyPr/>
        <a:lstStyle/>
        <a:p>
          <a:r>
            <a:rPr lang="en-US" sz="1400" b="1" dirty="0" smtClean="0"/>
            <a:t>Office of Performance Improvement and Innovation</a:t>
          </a:r>
          <a:endParaRPr lang="en-US" sz="1400" b="1" dirty="0"/>
        </a:p>
      </dgm:t>
    </dgm:pt>
    <dgm:pt modelId="{0E1E2B1D-7FC3-4249-B5DD-7DF3DC31ADCB}" type="parTrans" cxnId="{DE16F1E7-FEA4-49E7-A8B1-934B249A3E05}">
      <dgm:prSet/>
      <dgm:spPr/>
      <dgm:t>
        <a:bodyPr/>
        <a:lstStyle/>
        <a:p>
          <a:endParaRPr lang="en-US"/>
        </a:p>
      </dgm:t>
    </dgm:pt>
    <dgm:pt modelId="{FE2BA177-2C28-48D6-A6F0-E89DB3D84F58}" type="sibTrans" cxnId="{DE16F1E7-FEA4-49E7-A8B1-934B249A3E05}">
      <dgm:prSet/>
      <dgm:spPr/>
      <dgm:t>
        <a:bodyPr/>
        <a:lstStyle/>
        <a:p>
          <a:endParaRPr lang="en-US"/>
        </a:p>
      </dgm:t>
    </dgm:pt>
    <dgm:pt modelId="{0A9B4ED9-8F0E-417F-9C4A-0C1679E677F8}" type="pres">
      <dgm:prSet presAssocID="{AB590B7C-45BA-4834-806F-756E8524EF0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C4C34E-D64F-4E57-B70D-B99AF6C8ECF2}" type="pres">
      <dgm:prSet presAssocID="{AB590B7C-45BA-4834-806F-756E8524EF01}" presName="comp1" presStyleCnt="0"/>
      <dgm:spPr/>
    </dgm:pt>
    <dgm:pt modelId="{ACCC5E88-5E96-489D-A477-8C9957A7E46F}" type="pres">
      <dgm:prSet presAssocID="{AB590B7C-45BA-4834-806F-756E8524EF01}" presName="circle1" presStyleLbl="node1" presStyleIdx="0" presStyleCnt="4"/>
      <dgm:spPr/>
      <dgm:t>
        <a:bodyPr/>
        <a:lstStyle/>
        <a:p>
          <a:endParaRPr lang="en-US"/>
        </a:p>
      </dgm:t>
    </dgm:pt>
    <dgm:pt modelId="{DBB70E04-361A-4232-8556-9BB79DA4A436}" type="pres">
      <dgm:prSet presAssocID="{AB590B7C-45BA-4834-806F-756E8524EF01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688A4-FDFA-442D-8C34-C9439D7AD731}" type="pres">
      <dgm:prSet presAssocID="{AB590B7C-45BA-4834-806F-756E8524EF01}" presName="comp2" presStyleCnt="0"/>
      <dgm:spPr/>
    </dgm:pt>
    <dgm:pt modelId="{51828549-1933-4790-BCCC-811346C09423}" type="pres">
      <dgm:prSet presAssocID="{AB590B7C-45BA-4834-806F-756E8524EF01}" presName="circle2" presStyleLbl="node1" presStyleIdx="1" presStyleCnt="4"/>
      <dgm:spPr/>
      <dgm:t>
        <a:bodyPr/>
        <a:lstStyle/>
        <a:p>
          <a:endParaRPr lang="en-US"/>
        </a:p>
      </dgm:t>
    </dgm:pt>
    <dgm:pt modelId="{2A9D8B79-3663-40DF-ADD0-09DAC940F896}" type="pres">
      <dgm:prSet presAssocID="{AB590B7C-45BA-4834-806F-756E8524EF0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566526-C79C-4907-B1DA-24AF5FBEFBAA}" type="pres">
      <dgm:prSet presAssocID="{AB590B7C-45BA-4834-806F-756E8524EF01}" presName="comp3" presStyleCnt="0"/>
      <dgm:spPr/>
    </dgm:pt>
    <dgm:pt modelId="{475115C5-6685-4727-BBF2-E8ADBDB2DE2B}" type="pres">
      <dgm:prSet presAssocID="{AB590B7C-45BA-4834-806F-756E8524EF01}" presName="circle3" presStyleLbl="node1" presStyleIdx="2" presStyleCnt="4"/>
      <dgm:spPr/>
      <dgm:t>
        <a:bodyPr/>
        <a:lstStyle/>
        <a:p>
          <a:endParaRPr lang="en-US"/>
        </a:p>
      </dgm:t>
    </dgm:pt>
    <dgm:pt modelId="{9B4B902E-34F0-4B97-A892-00E5808D5280}" type="pres">
      <dgm:prSet presAssocID="{AB590B7C-45BA-4834-806F-756E8524EF0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B16DC7-9759-494E-8FF6-E0F77B51A701}" type="pres">
      <dgm:prSet presAssocID="{AB590B7C-45BA-4834-806F-756E8524EF01}" presName="comp4" presStyleCnt="0"/>
      <dgm:spPr/>
    </dgm:pt>
    <dgm:pt modelId="{FED159E8-8CE1-4C89-9E69-EAEBC9EA3585}" type="pres">
      <dgm:prSet presAssocID="{AB590B7C-45BA-4834-806F-756E8524EF01}" presName="circle4" presStyleLbl="node1" presStyleIdx="3" presStyleCnt="4"/>
      <dgm:spPr/>
      <dgm:t>
        <a:bodyPr/>
        <a:lstStyle/>
        <a:p>
          <a:endParaRPr lang="en-US"/>
        </a:p>
      </dgm:t>
    </dgm:pt>
    <dgm:pt modelId="{F0DA46B1-3B51-4FCA-A152-1EC962490C62}" type="pres">
      <dgm:prSet presAssocID="{AB590B7C-45BA-4834-806F-756E8524EF0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03EAC0B-3EAE-4291-B154-9566C9894B57}" type="presOf" srcId="{7D8C2F72-1C00-49A6-87F0-BB76C44CB2E2}" destId="{9B4B902E-34F0-4B97-A892-00E5808D5280}" srcOrd="1" destOrd="0" presId="urn:microsoft.com/office/officeart/2005/8/layout/venn2"/>
    <dgm:cxn modelId="{2BA13EDA-EB55-4164-B6E5-71A293788123}" srcId="{AB590B7C-45BA-4834-806F-756E8524EF01}" destId="{EE94E719-521B-4148-A5D1-AE6A3EBBBC79}" srcOrd="0" destOrd="0" parTransId="{BE366231-F570-491E-B2D8-B7957BBC81A0}" sibTransId="{3CFC4010-093F-47B2-8D88-6B3E4413EBFD}"/>
    <dgm:cxn modelId="{D084034C-7BD8-4C5A-A31D-4DFC1A6109C5}" type="presOf" srcId="{EE94E719-521B-4148-A5D1-AE6A3EBBBC79}" destId="{ACCC5E88-5E96-489D-A477-8C9957A7E46F}" srcOrd="0" destOrd="0" presId="urn:microsoft.com/office/officeart/2005/8/layout/venn2"/>
    <dgm:cxn modelId="{BA6D0D66-673C-4BE8-8F4F-24A461D2F89F}" type="presOf" srcId="{EE94E719-521B-4148-A5D1-AE6A3EBBBC79}" destId="{DBB70E04-361A-4232-8556-9BB79DA4A436}" srcOrd="1" destOrd="0" presId="urn:microsoft.com/office/officeart/2005/8/layout/venn2"/>
    <dgm:cxn modelId="{5B353B05-F701-41BE-AA21-DCBC209DF49E}" type="presOf" srcId="{AB590B7C-45BA-4834-806F-756E8524EF01}" destId="{0A9B4ED9-8F0E-417F-9C4A-0C1679E677F8}" srcOrd="0" destOrd="0" presId="urn:microsoft.com/office/officeart/2005/8/layout/venn2"/>
    <dgm:cxn modelId="{D0A79AA1-EEAC-4435-9E38-5348B1870D4A}" type="presOf" srcId="{D12BE05C-5AE6-4C20-B2E3-8844E1BA3B83}" destId="{FED159E8-8CE1-4C89-9E69-EAEBC9EA3585}" srcOrd="0" destOrd="0" presId="urn:microsoft.com/office/officeart/2005/8/layout/venn2"/>
    <dgm:cxn modelId="{D09D5210-AD34-4DA8-9DD1-00BA749D818E}" type="presOf" srcId="{D12BE05C-5AE6-4C20-B2E3-8844E1BA3B83}" destId="{F0DA46B1-3B51-4FCA-A152-1EC962490C62}" srcOrd="1" destOrd="0" presId="urn:microsoft.com/office/officeart/2005/8/layout/venn2"/>
    <dgm:cxn modelId="{B993428E-A2B4-4963-946F-8B8D0BE89201}" type="presOf" srcId="{7D8C2F72-1C00-49A6-87F0-BB76C44CB2E2}" destId="{475115C5-6685-4727-BBF2-E8ADBDB2DE2B}" srcOrd="0" destOrd="0" presId="urn:microsoft.com/office/officeart/2005/8/layout/venn2"/>
    <dgm:cxn modelId="{9CD3259D-195D-4660-93E5-CA398A2A772C}" type="presOf" srcId="{C2A8C7AA-1789-45AE-94EC-D39D1BFC4116}" destId="{51828549-1933-4790-BCCC-811346C09423}" srcOrd="0" destOrd="0" presId="urn:microsoft.com/office/officeart/2005/8/layout/venn2"/>
    <dgm:cxn modelId="{7B5961F5-B82A-4F99-89B3-C7D991C1EFFB}" srcId="{AB590B7C-45BA-4834-806F-756E8524EF01}" destId="{7D8C2F72-1C00-49A6-87F0-BB76C44CB2E2}" srcOrd="2" destOrd="0" parTransId="{E607DCEE-69B7-4049-8E50-23F0437F8127}" sibTransId="{3338DB2C-A084-4F28-BAED-8B45CA67919C}"/>
    <dgm:cxn modelId="{075ABA65-221D-41FF-BD87-81DDB7211E79}" srcId="{AB590B7C-45BA-4834-806F-756E8524EF01}" destId="{C2A8C7AA-1789-45AE-94EC-D39D1BFC4116}" srcOrd="1" destOrd="0" parTransId="{4E4F5B70-8C37-4E14-B36C-BF757537E292}" sibTransId="{F975FD88-2099-4581-BCE6-BA71FD8CBB86}"/>
    <dgm:cxn modelId="{A7C41447-5279-4DAF-AEB1-275664699526}" type="presOf" srcId="{C2A8C7AA-1789-45AE-94EC-D39D1BFC4116}" destId="{2A9D8B79-3663-40DF-ADD0-09DAC940F896}" srcOrd="1" destOrd="0" presId="urn:microsoft.com/office/officeart/2005/8/layout/venn2"/>
    <dgm:cxn modelId="{DE16F1E7-FEA4-49E7-A8B1-934B249A3E05}" srcId="{AB590B7C-45BA-4834-806F-756E8524EF01}" destId="{D12BE05C-5AE6-4C20-B2E3-8844E1BA3B83}" srcOrd="3" destOrd="0" parTransId="{0E1E2B1D-7FC3-4249-B5DD-7DF3DC31ADCB}" sibTransId="{FE2BA177-2C28-48D6-A6F0-E89DB3D84F58}"/>
    <dgm:cxn modelId="{809D7B94-F0DA-44AC-A5D1-634CB1E21CEB}" type="presParOf" srcId="{0A9B4ED9-8F0E-417F-9C4A-0C1679E677F8}" destId="{CBC4C34E-D64F-4E57-B70D-B99AF6C8ECF2}" srcOrd="0" destOrd="0" presId="urn:microsoft.com/office/officeart/2005/8/layout/venn2"/>
    <dgm:cxn modelId="{EAF82E99-EFA9-44BB-89CB-D2A50F0A261D}" type="presParOf" srcId="{CBC4C34E-D64F-4E57-B70D-B99AF6C8ECF2}" destId="{ACCC5E88-5E96-489D-A477-8C9957A7E46F}" srcOrd="0" destOrd="0" presId="urn:microsoft.com/office/officeart/2005/8/layout/venn2"/>
    <dgm:cxn modelId="{3143CBDC-5EEC-414C-A01D-DAF1ABFD15BE}" type="presParOf" srcId="{CBC4C34E-D64F-4E57-B70D-B99AF6C8ECF2}" destId="{DBB70E04-361A-4232-8556-9BB79DA4A436}" srcOrd="1" destOrd="0" presId="urn:microsoft.com/office/officeart/2005/8/layout/venn2"/>
    <dgm:cxn modelId="{E5853FE3-0A13-4974-BD9D-757025CBED0B}" type="presParOf" srcId="{0A9B4ED9-8F0E-417F-9C4A-0C1679E677F8}" destId="{B93688A4-FDFA-442D-8C34-C9439D7AD731}" srcOrd="1" destOrd="0" presId="urn:microsoft.com/office/officeart/2005/8/layout/venn2"/>
    <dgm:cxn modelId="{67C5D61D-D957-48F5-ADBD-7E5F4E44F11A}" type="presParOf" srcId="{B93688A4-FDFA-442D-8C34-C9439D7AD731}" destId="{51828549-1933-4790-BCCC-811346C09423}" srcOrd="0" destOrd="0" presId="urn:microsoft.com/office/officeart/2005/8/layout/venn2"/>
    <dgm:cxn modelId="{C2B4159E-FD4F-4CB1-A512-D951E3ABEA03}" type="presParOf" srcId="{B93688A4-FDFA-442D-8C34-C9439D7AD731}" destId="{2A9D8B79-3663-40DF-ADD0-09DAC940F896}" srcOrd="1" destOrd="0" presId="urn:microsoft.com/office/officeart/2005/8/layout/venn2"/>
    <dgm:cxn modelId="{C2521E40-B08E-483B-8587-8D1DBF4980CD}" type="presParOf" srcId="{0A9B4ED9-8F0E-417F-9C4A-0C1679E677F8}" destId="{5D566526-C79C-4907-B1DA-24AF5FBEFBAA}" srcOrd="2" destOrd="0" presId="urn:microsoft.com/office/officeart/2005/8/layout/venn2"/>
    <dgm:cxn modelId="{62F6491E-5B78-48B2-8BAE-9C40C4999B22}" type="presParOf" srcId="{5D566526-C79C-4907-B1DA-24AF5FBEFBAA}" destId="{475115C5-6685-4727-BBF2-E8ADBDB2DE2B}" srcOrd="0" destOrd="0" presId="urn:microsoft.com/office/officeart/2005/8/layout/venn2"/>
    <dgm:cxn modelId="{9C4136AA-665A-44A5-9590-53A3E57ECA46}" type="presParOf" srcId="{5D566526-C79C-4907-B1DA-24AF5FBEFBAA}" destId="{9B4B902E-34F0-4B97-A892-00E5808D5280}" srcOrd="1" destOrd="0" presId="urn:microsoft.com/office/officeart/2005/8/layout/venn2"/>
    <dgm:cxn modelId="{A1ED5244-409F-42BD-A53D-7572307DC545}" type="presParOf" srcId="{0A9B4ED9-8F0E-417F-9C4A-0C1679E677F8}" destId="{42B16DC7-9759-494E-8FF6-E0F77B51A701}" srcOrd="3" destOrd="0" presId="urn:microsoft.com/office/officeart/2005/8/layout/venn2"/>
    <dgm:cxn modelId="{523544F4-260D-40DF-9221-CBAC4F49CF02}" type="presParOf" srcId="{42B16DC7-9759-494E-8FF6-E0F77B51A701}" destId="{FED159E8-8CE1-4C89-9E69-EAEBC9EA3585}" srcOrd="0" destOrd="0" presId="urn:microsoft.com/office/officeart/2005/8/layout/venn2"/>
    <dgm:cxn modelId="{3EF01363-8A9E-4FB7-8892-AA13527A85BF}" type="presParOf" srcId="{42B16DC7-9759-494E-8FF6-E0F77B51A701}" destId="{F0DA46B1-3B51-4FCA-A152-1EC962490C6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964A9C-B8D5-4871-92EE-F6B0E496E3B9}" type="doc">
      <dgm:prSet loTypeId="urn:microsoft.com/office/officeart/2008/layout/HalfCircleOrganizationChart" loCatId="hierarchy" qsTypeId="urn:microsoft.com/office/officeart/2005/8/quickstyle/3d3" qsCatId="3D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0F889AF9-99E0-49D9-B20F-519E553D2F3C}" type="asst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Intervention</a:t>
          </a:r>
          <a:endParaRPr lang="en-US" b="1" dirty="0">
            <a:solidFill>
              <a:schemeClr val="tx1"/>
            </a:solidFill>
          </a:endParaRPr>
        </a:p>
      </dgm:t>
    </dgm:pt>
    <dgm:pt modelId="{DAD51FFC-EAA2-48BB-A26C-C7FE39E59C99}" type="parTrans" cxnId="{BF454A27-036D-4CCC-81EF-39C6C6BD501E}">
      <dgm:prSet/>
      <dgm:spPr/>
      <dgm:t>
        <a:bodyPr/>
        <a:lstStyle/>
        <a:p>
          <a:endParaRPr lang="en-US"/>
        </a:p>
      </dgm:t>
    </dgm:pt>
    <dgm:pt modelId="{AC32AA79-7CAE-476C-B964-63E9AB3C221D}" type="sibTrans" cxnId="{BF454A27-036D-4CCC-81EF-39C6C6BD501E}">
      <dgm:prSet/>
      <dgm:spPr/>
      <dgm:t>
        <a:bodyPr/>
        <a:lstStyle/>
        <a:p>
          <a:endParaRPr lang="en-US"/>
        </a:p>
      </dgm:t>
    </dgm:pt>
    <dgm:pt modelId="{6883C935-1C90-445A-B84E-0E3C0D6F549D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Control Group</a:t>
          </a:r>
          <a:endParaRPr lang="en-US" b="1" dirty="0">
            <a:solidFill>
              <a:schemeClr val="tx1"/>
            </a:solidFill>
          </a:endParaRPr>
        </a:p>
      </dgm:t>
    </dgm:pt>
    <dgm:pt modelId="{E8BEFB8E-A798-4D61-AEE7-77FB41F9A4F6}" type="parTrans" cxnId="{0F36CD0D-8D85-4E1C-9CF9-E6EDCB883C40}">
      <dgm:prSet/>
      <dgm:spPr/>
      <dgm:t>
        <a:bodyPr/>
        <a:lstStyle/>
        <a:p>
          <a:endParaRPr lang="en-US"/>
        </a:p>
      </dgm:t>
    </dgm:pt>
    <dgm:pt modelId="{522104F5-159D-47AE-9F81-76017A716DCD}" type="sibTrans" cxnId="{0F36CD0D-8D85-4E1C-9CF9-E6EDCB883C40}">
      <dgm:prSet/>
      <dgm:spPr/>
      <dgm:t>
        <a:bodyPr/>
        <a:lstStyle/>
        <a:p>
          <a:endParaRPr lang="en-US"/>
        </a:p>
      </dgm:t>
    </dgm:pt>
    <dgm:pt modelId="{B884362D-621C-4E5E-B4CF-323316257685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Treatment Group</a:t>
          </a:r>
          <a:endParaRPr lang="en-US" b="1" dirty="0">
            <a:solidFill>
              <a:schemeClr val="tx1"/>
            </a:solidFill>
          </a:endParaRPr>
        </a:p>
      </dgm:t>
    </dgm:pt>
    <dgm:pt modelId="{CE435C91-3C65-4A5E-9DB6-60B3D5A0AC63}" type="parTrans" cxnId="{DB931DED-9DFB-4225-BAEC-A03F4E4D36E5}">
      <dgm:prSet/>
      <dgm:spPr/>
      <dgm:t>
        <a:bodyPr/>
        <a:lstStyle/>
        <a:p>
          <a:endParaRPr lang="en-US"/>
        </a:p>
      </dgm:t>
    </dgm:pt>
    <dgm:pt modelId="{DB117EDC-3852-427C-BF4A-33BA1CC6556B}" type="sibTrans" cxnId="{DB931DED-9DFB-4225-BAEC-A03F4E4D36E5}">
      <dgm:prSet/>
      <dgm:spPr/>
      <dgm:t>
        <a:bodyPr/>
        <a:lstStyle/>
        <a:p>
          <a:endParaRPr lang="en-US"/>
        </a:p>
      </dgm:t>
    </dgm:pt>
    <dgm:pt modelId="{B8E3475A-A451-4AF1-90CA-51F3A288F899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Problem</a:t>
          </a:r>
          <a:endParaRPr lang="en-US" b="1" dirty="0">
            <a:solidFill>
              <a:schemeClr val="tx1"/>
            </a:solidFill>
          </a:endParaRPr>
        </a:p>
      </dgm:t>
    </dgm:pt>
    <dgm:pt modelId="{0B1A2D85-4B3C-4DDD-A611-EA22057C63CA}" type="parTrans" cxnId="{B236401F-4D49-4AF1-A451-DD84F84D46F0}">
      <dgm:prSet/>
      <dgm:spPr/>
      <dgm:t>
        <a:bodyPr/>
        <a:lstStyle/>
        <a:p>
          <a:endParaRPr lang="en-US"/>
        </a:p>
      </dgm:t>
    </dgm:pt>
    <dgm:pt modelId="{6F220DB3-8C55-41DF-8207-16D77C2E96FE}" type="sibTrans" cxnId="{B236401F-4D49-4AF1-A451-DD84F84D46F0}">
      <dgm:prSet/>
      <dgm:spPr/>
      <dgm:t>
        <a:bodyPr/>
        <a:lstStyle/>
        <a:p>
          <a:endParaRPr lang="en-US"/>
        </a:p>
      </dgm:t>
    </dgm:pt>
    <dgm:pt modelId="{92F39BC9-E7FC-4EED-AA46-7932C81360DF}" type="asst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</a:rPr>
            <a:t>Measurable Outcomes</a:t>
          </a:r>
          <a:endParaRPr lang="en-US" b="0" dirty="0">
            <a:solidFill>
              <a:schemeClr val="tx1"/>
            </a:solidFill>
          </a:endParaRPr>
        </a:p>
      </dgm:t>
    </dgm:pt>
    <dgm:pt modelId="{842B11EE-0EFD-466F-A353-D27D1762479A}" type="parTrans" cxnId="{C83B5C59-8635-49DA-B7EF-5875AD460954}">
      <dgm:prSet/>
      <dgm:spPr/>
      <dgm:t>
        <a:bodyPr/>
        <a:lstStyle/>
        <a:p>
          <a:endParaRPr lang="en-US"/>
        </a:p>
      </dgm:t>
    </dgm:pt>
    <dgm:pt modelId="{089D0DCC-8971-4AC2-96CD-261D4684DEF9}" type="sibTrans" cxnId="{C83B5C59-8635-49DA-B7EF-5875AD460954}">
      <dgm:prSet/>
      <dgm:spPr/>
      <dgm:t>
        <a:bodyPr/>
        <a:lstStyle/>
        <a:p>
          <a:endParaRPr lang="en-US"/>
        </a:p>
      </dgm:t>
    </dgm:pt>
    <dgm:pt modelId="{A143AB5F-509E-49B3-9467-DACC52F7D1DB}" type="pres">
      <dgm:prSet presAssocID="{FC964A9C-B8D5-4871-92EE-F6B0E496E3B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8177E53-842F-43FD-8698-0B07FA5F95E0}" type="pres">
      <dgm:prSet presAssocID="{B8E3475A-A451-4AF1-90CA-51F3A288F899}" presName="hierRoot1" presStyleCnt="0">
        <dgm:presLayoutVars>
          <dgm:hierBranch val="init"/>
        </dgm:presLayoutVars>
      </dgm:prSet>
      <dgm:spPr/>
    </dgm:pt>
    <dgm:pt modelId="{426623BA-8CFC-408F-8316-F04B840E7AFC}" type="pres">
      <dgm:prSet presAssocID="{B8E3475A-A451-4AF1-90CA-51F3A288F899}" presName="rootComposite1" presStyleCnt="0"/>
      <dgm:spPr/>
    </dgm:pt>
    <dgm:pt modelId="{FD269FAE-9F64-4707-9EAF-4344CFE3832E}" type="pres">
      <dgm:prSet presAssocID="{B8E3475A-A451-4AF1-90CA-51F3A288F899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F44262-A79C-4AFB-83AF-E99E3EDC5097}" type="pres">
      <dgm:prSet presAssocID="{B8E3475A-A451-4AF1-90CA-51F3A288F899}" presName="topArc1" presStyleLbl="parChTrans1D1" presStyleIdx="0" presStyleCnt="10"/>
      <dgm:spPr/>
    </dgm:pt>
    <dgm:pt modelId="{BB3B544B-10DF-491A-BE51-6958CE06A177}" type="pres">
      <dgm:prSet presAssocID="{B8E3475A-A451-4AF1-90CA-51F3A288F899}" presName="bottomArc1" presStyleLbl="parChTrans1D1" presStyleIdx="1" presStyleCnt="10"/>
      <dgm:spPr/>
    </dgm:pt>
    <dgm:pt modelId="{45B941D3-0A06-4D00-935A-C9742FA0A577}" type="pres">
      <dgm:prSet presAssocID="{B8E3475A-A451-4AF1-90CA-51F3A288F899}" presName="topConnNode1" presStyleLbl="node1" presStyleIdx="0" presStyleCnt="0"/>
      <dgm:spPr/>
      <dgm:t>
        <a:bodyPr/>
        <a:lstStyle/>
        <a:p>
          <a:endParaRPr lang="en-US"/>
        </a:p>
      </dgm:t>
    </dgm:pt>
    <dgm:pt modelId="{8C71DC93-87F1-4DA8-A645-9700C3B7DD43}" type="pres">
      <dgm:prSet presAssocID="{B8E3475A-A451-4AF1-90CA-51F3A288F899}" presName="hierChild2" presStyleCnt="0"/>
      <dgm:spPr/>
    </dgm:pt>
    <dgm:pt modelId="{17BCCB5C-9939-4497-8B2B-1FD436DA7E86}" type="pres">
      <dgm:prSet presAssocID="{E8BEFB8E-A798-4D61-AEE7-77FB41F9A4F6}" presName="Name28" presStyleLbl="parChTrans1D2" presStyleIdx="0" presStyleCnt="4"/>
      <dgm:spPr/>
      <dgm:t>
        <a:bodyPr/>
        <a:lstStyle/>
        <a:p>
          <a:endParaRPr lang="en-US"/>
        </a:p>
      </dgm:t>
    </dgm:pt>
    <dgm:pt modelId="{CE1A46E8-736E-439C-9387-1A6A1347BEC9}" type="pres">
      <dgm:prSet presAssocID="{6883C935-1C90-445A-B84E-0E3C0D6F549D}" presName="hierRoot2" presStyleCnt="0">
        <dgm:presLayoutVars>
          <dgm:hierBranch val="init"/>
        </dgm:presLayoutVars>
      </dgm:prSet>
      <dgm:spPr/>
    </dgm:pt>
    <dgm:pt modelId="{30A630CF-5784-4F73-8D61-4219A98A72EC}" type="pres">
      <dgm:prSet presAssocID="{6883C935-1C90-445A-B84E-0E3C0D6F549D}" presName="rootComposite2" presStyleCnt="0"/>
      <dgm:spPr/>
    </dgm:pt>
    <dgm:pt modelId="{0670104D-0D9F-4988-9EFD-C678AFD6A97C}" type="pres">
      <dgm:prSet presAssocID="{6883C935-1C90-445A-B84E-0E3C0D6F549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87B5F9-E548-4E2D-A916-23217EEAD12A}" type="pres">
      <dgm:prSet presAssocID="{6883C935-1C90-445A-B84E-0E3C0D6F549D}" presName="topArc2" presStyleLbl="parChTrans1D1" presStyleIdx="2" presStyleCnt="10"/>
      <dgm:spPr/>
    </dgm:pt>
    <dgm:pt modelId="{00F055F9-66A4-49A0-B57A-6A8C91C7D97A}" type="pres">
      <dgm:prSet presAssocID="{6883C935-1C90-445A-B84E-0E3C0D6F549D}" presName="bottomArc2" presStyleLbl="parChTrans1D1" presStyleIdx="3" presStyleCnt="10"/>
      <dgm:spPr/>
    </dgm:pt>
    <dgm:pt modelId="{874B0E98-E7C7-489F-A33C-F729EE98FA98}" type="pres">
      <dgm:prSet presAssocID="{6883C935-1C90-445A-B84E-0E3C0D6F549D}" presName="topConnNode2" presStyleLbl="node2" presStyleIdx="0" presStyleCnt="0"/>
      <dgm:spPr/>
      <dgm:t>
        <a:bodyPr/>
        <a:lstStyle/>
        <a:p>
          <a:endParaRPr lang="en-US"/>
        </a:p>
      </dgm:t>
    </dgm:pt>
    <dgm:pt modelId="{90C6CF0A-A019-4B88-90D2-61311A773DD7}" type="pres">
      <dgm:prSet presAssocID="{6883C935-1C90-445A-B84E-0E3C0D6F549D}" presName="hierChild4" presStyleCnt="0"/>
      <dgm:spPr/>
    </dgm:pt>
    <dgm:pt modelId="{5B65B0AD-D935-4D14-8F0F-105144F4374E}" type="pres">
      <dgm:prSet presAssocID="{6883C935-1C90-445A-B84E-0E3C0D6F549D}" presName="hierChild5" presStyleCnt="0"/>
      <dgm:spPr/>
    </dgm:pt>
    <dgm:pt modelId="{9A8C5DD2-66FE-4456-B0C5-4E268CC330F5}" type="pres">
      <dgm:prSet presAssocID="{CE435C91-3C65-4A5E-9DB6-60B3D5A0AC63}" presName="Name28" presStyleLbl="parChTrans1D2" presStyleIdx="1" presStyleCnt="4"/>
      <dgm:spPr/>
      <dgm:t>
        <a:bodyPr/>
        <a:lstStyle/>
        <a:p>
          <a:endParaRPr lang="en-US"/>
        </a:p>
      </dgm:t>
    </dgm:pt>
    <dgm:pt modelId="{2A4C9A9D-306B-4051-A7E7-05C657E575A7}" type="pres">
      <dgm:prSet presAssocID="{B884362D-621C-4E5E-B4CF-323316257685}" presName="hierRoot2" presStyleCnt="0">
        <dgm:presLayoutVars>
          <dgm:hierBranch val="init"/>
        </dgm:presLayoutVars>
      </dgm:prSet>
      <dgm:spPr/>
    </dgm:pt>
    <dgm:pt modelId="{712E2135-8C34-4B05-BBC1-D971AD459B9F}" type="pres">
      <dgm:prSet presAssocID="{B884362D-621C-4E5E-B4CF-323316257685}" presName="rootComposite2" presStyleCnt="0"/>
      <dgm:spPr/>
    </dgm:pt>
    <dgm:pt modelId="{99B4D359-FC72-4309-B869-F5E19D4DC75F}" type="pres">
      <dgm:prSet presAssocID="{B884362D-621C-4E5E-B4CF-32331625768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A9E35-79FE-4EAB-AF0B-0E36149973B3}" type="pres">
      <dgm:prSet presAssocID="{B884362D-621C-4E5E-B4CF-323316257685}" presName="topArc2" presStyleLbl="parChTrans1D1" presStyleIdx="4" presStyleCnt="10"/>
      <dgm:spPr/>
    </dgm:pt>
    <dgm:pt modelId="{15DEFF5D-E915-44CF-9266-2DBB3431551B}" type="pres">
      <dgm:prSet presAssocID="{B884362D-621C-4E5E-B4CF-323316257685}" presName="bottomArc2" presStyleLbl="parChTrans1D1" presStyleIdx="5" presStyleCnt="10"/>
      <dgm:spPr/>
    </dgm:pt>
    <dgm:pt modelId="{307506A9-AD06-4059-AAE4-5DF3FDBE2E7E}" type="pres">
      <dgm:prSet presAssocID="{B884362D-621C-4E5E-B4CF-323316257685}" presName="topConnNode2" presStyleLbl="node2" presStyleIdx="0" presStyleCnt="0"/>
      <dgm:spPr/>
      <dgm:t>
        <a:bodyPr/>
        <a:lstStyle/>
        <a:p>
          <a:endParaRPr lang="en-US"/>
        </a:p>
      </dgm:t>
    </dgm:pt>
    <dgm:pt modelId="{858BBAF6-2EDA-4713-8D92-9D9DE53AEF89}" type="pres">
      <dgm:prSet presAssocID="{B884362D-621C-4E5E-B4CF-323316257685}" presName="hierChild4" presStyleCnt="0"/>
      <dgm:spPr/>
    </dgm:pt>
    <dgm:pt modelId="{52D9C81C-7E56-48F3-A4EC-64E12C1456A1}" type="pres">
      <dgm:prSet presAssocID="{B884362D-621C-4E5E-B4CF-323316257685}" presName="hierChild5" presStyleCnt="0"/>
      <dgm:spPr/>
    </dgm:pt>
    <dgm:pt modelId="{74E3AFCC-E82A-4525-BB9B-483140295971}" type="pres">
      <dgm:prSet presAssocID="{B8E3475A-A451-4AF1-90CA-51F3A288F899}" presName="hierChild3" presStyleCnt="0"/>
      <dgm:spPr/>
    </dgm:pt>
    <dgm:pt modelId="{FFB9808D-825E-4F64-B113-E7B3E09ADBC1}" type="pres">
      <dgm:prSet presAssocID="{DAD51FFC-EAA2-48BB-A26C-C7FE39E59C99}" presName="Name101" presStyleLbl="parChTrans1D2" presStyleIdx="2" presStyleCnt="4"/>
      <dgm:spPr/>
      <dgm:t>
        <a:bodyPr/>
        <a:lstStyle/>
        <a:p>
          <a:endParaRPr lang="en-US"/>
        </a:p>
      </dgm:t>
    </dgm:pt>
    <dgm:pt modelId="{84A3C241-5A59-4CC2-BC33-97C94961EB70}" type="pres">
      <dgm:prSet presAssocID="{0F889AF9-99E0-49D9-B20F-519E553D2F3C}" presName="hierRoot3" presStyleCnt="0">
        <dgm:presLayoutVars>
          <dgm:hierBranch val="init"/>
        </dgm:presLayoutVars>
      </dgm:prSet>
      <dgm:spPr/>
    </dgm:pt>
    <dgm:pt modelId="{9BF3A3DE-3B66-42CF-80C6-407DF99987B1}" type="pres">
      <dgm:prSet presAssocID="{0F889AF9-99E0-49D9-B20F-519E553D2F3C}" presName="rootComposite3" presStyleCnt="0"/>
      <dgm:spPr/>
    </dgm:pt>
    <dgm:pt modelId="{80D235C0-9A4C-4567-9A63-304F5A88D236}" type="pres">
      <dgm:prSet presAssocID="{0F889AF9-99E0-49D9-B20F-519E553D2F3C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4D137CC-D920-4E87-96FD-9F78C7550D11}" type="pres">
      <dgm:prSet presAssocID="{0F889AF9-99E0-49D9-B20F-519E553D2F3C}" presName="topArc3" presStyleLbl="parChTrans1D1" presStyleIdx="6" presStyleCnt="10"/>
      <dgm:spPr/>
    </dgm:pt>
    <dgm:pt modelId="{A3CF5F0C-6D25-40D5-8306-1585F16BCA11}" type="pres">
      <dgm:prSet presAssocID="{0F889AF9-99E0-49D9-B20F-519E553D2F3C}" presName="bottomArc3" presStyleLbl="parChTrans1D1" presStyleIdx="7" presStyleCnt="10"/>
      <dgm:spPr/>
    </dgm:pt>
    <dgm:pt modelId="{5E40BD98-C464-4E0A-A5F7-414631E138C0}" type="pres">
      <dgm:prSet presAssocID="{0F889AF9-99E0-49D9-B20F-519E553D2F3C}" presName="topConnNode3" presStyleLbl="asst1" presStyleIdx="0" presStyleCnt="0"/>
      <dgm:spPr/>
      <dgm:t>
        <a:bodyPr/>
        <a:lstStyle/>
        <a:p>
          <a:endParaRPr lang="en-US"/>
        </a:p>
      </dgm:t>
    </dgm:pt>
    <dgm:pt modelId="{8D5CDDAB-0DBA-4139-8CA2-4D89A1CF21BC}" type="pres">
      <dgm:prSet presAssocID="{0F889AF9-99E0-49D9-B20F-519E553D2F3C}" presName="hierChild6" presStyleCnt="0"/>
      <dgm:spPr/>
    </dgm:pt>
    <dgm:pt modelId="{F08D11F9-84F2-493D-8FEF-97E73DFA1A9D}" type="pres">
      <dgm:prSet presAssocID="{0F889AF9-99E0-49D9-B20F-519E553D2F3C}" presName="hierChild7" presStyleCnt="0"/>
      <dgm:spPr/>
    </dgm:pt>
    <dgm:pt modelId="{547A297E-6A74-4000-BC30-C0CE55B87AF6}" type="pres">
      <dgm:prSet presAssocID="{842B11EE-0EFD-466F-A353-D27D1762479A}" presName="Name101" presStyleLbl="parChTrans1D2" presStyleIdx="3" presStyleCnt="4"/>
      <dgm:spPr/>
      <dgm:t>
        <a:bodyPr/>
        <a:lstStyle/>
        <a:p>
          <a:endParaRPr lang="en-US"/>
        </a:p>
      </dgm:t>
    </dgm:pt>
    <dgm:pt modelId="{D45E03E2-7DC5-43D7-B84B-8D83EF2E4A54}" type="pres">
      <dgm:prSet presAssocID="{92F39BC9-E7FC-4EED-AA46-7932C81360DF}" presName="hierRoot3" presStyleCnt="0">
        <dgm:presLayoutVars>
          <dgm:hierBranch val="init"/>
        </dgm:presLayoutVars>
      </dgm:prSet>
      <dgm:spPr/>
    </dgm:pt>
    <dgm:pt modelId="{79C2EA31-DE3D-47D1-9228-3A34D868EF43}" type="pres">
      <dgm:prSet presAssocID="{92F39BC9-E7FC-4EED-AA46-7932C81360DF}" presName="rootComposite3" presStyleCnt="0"/>
      <dgm:spPr/>
    </dgm:pt>
    <dgm:pt modelId="{AB68F672-AEB3-4893-87A9-5E04DFD0C647}" type="pres">
      <dgm:prSet presAssocID="{92F39BC9-E7FC-4EED-AA46-7932C81360DF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25D5F0-BFBD-4683-B9E6-30A8C2C2071C}" type="pres">
      <dgm:prSet presAssocID="{92F39BC9-E7FC-4EED-AA46-7932C81360DF}" presName="topArc3" presStyleLbl="parChTrans1D1" presStyleIdx="8" presStyleCnt="10"/>
      <dgm:spPr/>
    </dgm:pt>
    <dgm:pt modelId="{C74D7F8F-E2DA-45B5-866F-0B420175FEB1}" type="pres">
      <dgm:prSet presAssocID="{92F39BC9-E7FC-4EED-AA46-7932C81360DF}" presName="bottomArc3" presStyleLbl="parChTrans1D1" presStyleIdx="9" presStyleCnt="10"/>
      <dgm:spPr/>
    </dgm:pt>
    <dgm:pt modelId="{05A0CE64-570B-489B-8DB0-96D61BBDA1A7}" type="pres">
      <dgm:prSet presAssocID="{92F39BC9-E7FC-4EED-AA46-7932C81360DF}" presName="topConnNode3" presStyleLbl="asst1" presStyleIdx="0" presStyleCnt="0"/>
      <dgm:spPr/>
      <dgm:t>
        <a:bodyPr/>
        <a:lstStyle/>
        <a:p>
          <a:endParaRPr lang="en-US"/>
        </a:p>
      </dgm:t>
    </dgm:pt>
    <dgm:pt modelId="{C3A932EC-DB7C-49ED-BB82-77903919ED82}" type="pres">
      <dgm:prSet presAssocID="{92F39BC9-E7FC-4EED-AA46-7932C81360DF}" presName="hierChild6" presStyleCnt="0"/>
      <dgm:spPr/>
    </dgm:pt>
    <dgm:pt modelId="{085C4DD2-AB16-48EA-AAAF-85D4B53CD7E5}" type="pres">
      <dgm:prSet presAssocID="{92F39BC9-E7FC-4EED-AA46-7932C81360DF}" presName="hierChild7" presStyleCnt="0"/>
      <dgm:spPr/>
    </dgm:pt>
  </dgm:ptLst>
  <dgm:cxnLst>
    <dgm:cxn modelId="{DB931DED-9DFB-4225-BAEC-A03F4E4D36E5}" srcId="{B8E3475A-A451-4AF1-90CA-51F3A288F899}" destId="{B884362D-621C-4E5E-B4CF-323316257685}" srcOrd="3" destOrd="0" parTransId="{CE435C91-3C65-4A5E-9DB6-60B3D5A0AC63}" sibTransId="{DB117EDC-3852-427C-BF4A-33BA1CC6556B}"/>
    <dgm:cxn modelId="{0E5FDC64-621D-4758-9A65-2F17502047B6}" type="presOf" srcId="{6883C935-1C90-445A-B84E-0E3C0D6F549D}" destId="{874B0E98-E7C7-489F-A33C-F729EE98FA98}" srcOrd="1" destOrd="0" presId="urn:microsoft.com/office/officeart/2008/layout/HalfCircleOrganizationChart"/>
    <dgm:cxn modelId="{9272122B-0D1E-4722-B760-9417BA13BF6D}" type="presOf" srcId="{92F39BC9-E7FC-4EED-AA46-7932C81360DF}" destId="{AB68F672-AEB3-4893-87A9-5E04DFD0C647}" srcOrd="0" destOrd="0" presId="urn:microsoft.com/office/officeart/2008/layout/HalfCircleOrganizationChart"/>
    <dgm:cxn modelId="{088B28E1-F477-41B5-8DAF-DE37D5E78811}" type="presOf" srcId="{CE435C91-3C65-4A5E-9DB6-60B3D5A0AC63}" destId="{9A8C5DD2-66FE-4456-B0C5-4E268CC330F5}" srcOrd="0" destOrd="0" presId="urn:microsoft.com/office/officeart/2008/layout/HalfCircleOrganizationChart"/>
    <dgm:cxn modelId="{F05CD874-A55F-491E-B2EF-01C36B6B375A}" type="presOf" srcId="{842B11EE-0EFD-466F-A353-D27D1762479A}" destId="{547A297E-6A74-4000-BC30-C0CE55B87AF6}" srcOrd="0" destOrd="0" presId="urn:microsoft.com/office/officeart/2008/layout/HalfCircleOrganizationChart"/>
    <dgm:cxn modelId="{B236401F-4D49-4AF1-A451-DD84F84D46F0}" srcId="{FC964A9C-B8D5-4871-92EE-F6B0E496E3B9}" destId="{B8E3475A-A451-4AF1-90CA-51F3A288F899}" srcOrd="0" destOrd="0" parTransId="{0B1A2D85-4B3C-4DDD-A611-EA22057C63CA}" sibTransId="{6F220DB3-8C55-41DF-8207-16D77C2E96FE}"/>
    <dgm:cxn modelId="{EAAFCE27-EDC1-40A1-83F1-86BCAEC7D569}" type="presOf" srcId="{92F39BC9-E7FC-4EED-AA46-7932C81360DF}" destId="{05A0CE64-570B-489B-8DB0-96D61BBDA1A7}" srcOrd="1" destOrd="0" presId="urn:microsoft.com/office/officeart/2008/layout/HalfCircleOrganizationChart"/>
    <dgm:cxn modelId="{5C9D664D-19C2-46ED-92C1-39D227381DD5}" type="presOf" srcId="{6883C935-1C90-445A-B84E-0E3C0D6F549D}" destId="{0670104D-0D9F-4988-9EFD-C678AFD6A97C}" srcOrd="0" destOrd="0" presId="urn:microsoft.com/office/officeart/2008/layout/HalfCircleOrganizationChart"/>
    <dgm:cxn modelId="{1A874FDA-CDA4-4075-9539-1264656DF888}" type="presOf" srcId="{B8E3475A-A451-4AF1-90CA-51F3A288F899}" destId="{FD269FAE-9F64-4707-9EAF-4344CFE3832E}" srcOrd="0" destOrd="0" presId="urn:microsoft.com/office/officeart/2008/layout/HalfCircleOrganizationChart"/>
    <dgm:cxn modelId="{6E7BEA42-0281-4D35-B683-5244760350CE}" type="presOf" srcId="{0F889AF9-99E0-49D9-B20F-519E553D2F3C}" destId="{5E40BD98-C464-4E0A-A5F7-414631E138C0}" srcOrd="1" destOrd="0" presId="urn:microsoft.com/office/officeart/2008/layout/HalfCircleOrganizationChart"/>
    <dgm:cxn modelId="{9E90ED3F-B638-454D-A078-146B9657FA52}" type="presOf" srcId="{DAD51FFC-EAA2-48BB-A26C-C7FE39E59C99}" destId="{FFB9808D-825E-4F64-B113-E7B3E09ADBC1}" srcOrd="0" destOrd="0" presId="urn:microsoft.com/office/officeart/2008/layout/HalfCircleOrganizationChart"/>
    <dgm:cxn modelId="{0F36CD0D-8D85-4E1C-9CF9-E6EDCB883C40}" srcId="{B8E3475A-A451-4AF1-90CA-51F3A288F899}" destId="{6883C935-1C90-445A-B84E-0E3C0D6F549D}" srcOrd="2" destOrd="0" parTransId="{E8BEFB8E-A798-4D61-AEE7-77FB41F9A4F6}" sibTransId="{522104F5-159D-47AE-9F81-76017A716DCD}"/>
    <dgm:cxn modelId="{BF454A27-036D-4CCC-81EF-39C6C6BD501E}" srcId="{B8E3475A-A451-4AF1-90CA-51F3A288F899}" destId="{0F889AF9-99E0-49D9-B20F-519E553D2F3C}" srcOrd="0" destOrd="0" parTransId="{DAD51FFC-EAA2-48BB-A26C-C7FE39E59C99}" sibTransId="{AC32AA79-7CAE-476C-B964-63E9AB3C221D}"/>
    <dgm:cxn modelId="{1DFDDC08-60F7-41DB-94F0-24DDE9B53235}" type="presOf" srcId="{FC964A9C-B8D5-4871-92EE-F6B0E496E3B9}" destId="{A143AB5F-509E-49B3-9467-DACC52F7D1DB}" srcOrd="0" destOrd="0" presId="urn:microsoft.com/office/officeart/2008/layout/HalfCircleOrganizationChart"/>
    <dgm:cxn modelId="{C83B5C59-8635-49DA-B7EF-5875AD460954}" srcId="{B8E3475A-A451-4AF1-90CA-51F3A288F899}" destId="{92F39BC9-E7FC-4EED-AA46-7932C81360DF}" srcOrd="1" destOrd="0" parTransId="{842B11EE-0EFD-466F-A353-D27D1762479A}" sibTransId="{089D0DCC-8971-4AC2-96CD-261D4684DEF9}"/>
    <dgm:cxn modelId="{9D2E2D89-0765-4AD0-9E5D-2B2B34347533}" type="presOf" srcId="{B884362D-621C-4E5E-B4CF-323316257685}" destId="{307506A9-AD06-4059-AAE4-5DF3FDBE2E7E}" srcOrd="1" destOrd="0" presId="urn:microsoft.com/office/officeart/2008/layout/HalfCircleOrganizationChart"/>
    <dgm:cxn modelId="{70EC2129-F40A-43CB-AAC0-D46C6D5A44C4}" type="presOf" srcId="{0F889AF9-99E0-49D9-B20F-519E553D2F3C}" destId="{80D235C0-9A4C-4567-9A63-304F5A88D236}" srcOrd="0" destOrd="0" presId="urn:microsoft.com/office/officeart/2008/layout/HalfCircleOrganizationChart"/>
    <dgm:cxn modelId="{52A8FE33-2475-493B-AD2A-47DD8A46AB21}" type="presOf" srcId="{B8E3475A-A451-4AF1-90CA-51F3A288F899}" destId="{45B941D3-0A06-4D00-935A-C9742FA0A577}" srcOrd="1" destOrd="0" presId="urn:microsoft.com/office/officeart/2008/layout/HalfCircleOrganizationChart"/>
    <dgm:cxn modelId="{FBCBB8C9-4169-4E4D-BEFE-68EBEECFC12D}" type="presOf" srcId="{B884362D-621C-4E5E-B4CF-323316257685}" destId="{99B4D359-FC72-4309-B869-F5E19D4DC75F}" srcOrd="0" destOrd="0" presId="urn:microsoft.com/office/officeart/2008/layout/HalfCircleOrganizationChart"/>
    <dgm:cxn modelId="{CDB7000D-4FCF-4654-B36E-6CBA4E02F65D}" type="presOf" srcId="{E8BEFB8E-A798-4D61-AEE7-77FB41F9A4F6}" destId="{17BCCB5C-9939-4497-8B2B-1FD436DA7E86}" srcOrd="0" destOrd="0" presId="urn:microsoft.com/office/officeart/2008/layout/HalfCircleOrganizationChart"/>
    <dgm:cxn modelId="{51D996A9-8818-4E7D-8A71-100F711F9D41}" type="presParOf" srcId="{A143AB5F-509E-49B3-9467-DACC52F7D1DB}" destId="{A8177E53-842F-43FD-8698-0B07FA5F95E0}" srcOrd="0" destOrd="0" presId="urn:microsoft.com/office/officeart/2008/layout/HalfCircleOrganizationChart"/>
    <dgm:cxn modelId="{EACEE598-7640-42C0-B5C5-D41E4F6A89EB}" type="presParOf" srcId="{A8177E53-842F-43FD-8698-0B07FA5F95E0}" destId="{426623BA-8CFC-408F-8316-F04B840E7AFC}" srcOrd="0" destOrd="0" presId="urn:microsoft.com/office/officeart/2008/layout/HalfCircleOrganizationChart"/>
    <dgm:cxn modelId="{D96B83BD-C679-41D2-8ED5-AA853294B9DD}" type="presParOf" srcId="{426623BA-8CFC-408F-8316-F04B840E7AFC}" destId="{FD269FAE-9F64-4707-9EAF-4344CFE3832E}" srcOrd="0" destOrd="0" presId="urn:microsoft.com/office/officeart/2008/layout/HalfCircleOrganizationChart"/>
    <dgm:cxn modelId="{403E99A0-EE03-4F02-AD59-05D3D0C51CA0}" type="presParOf" srcId="{426623BA-8CFC-408F-8316-F04B840E7AFC}" destId="{6FF44262-A79C-4AFB-83AF-E99E3EDC5097}" srcOrd="1" destOrd="0" presId="urn:microsoft.com/office/officeart/2008/layout/HalfCircleOrganizationChart"/>
    <dgm:cxn modelId="{8E42A4F0-140F-446A-A2DB-339AA21DEAE7}" type="presParOf" srcId="{426623BA-8CFC-408F-8316-F04B840E7AFC}" destId="{BB3B544B-10DF-491A-BE51-6958CE06A177}" srcOrd="2" destOrd="0" presId="urn:microsoft.com/office/officeart/2008/layout/HalfCircleOrganizationChart"/>
    <dgm:cxn modelId="{48D99DD4-B319-4351-B5BA-492D677CBE15}" type="presParOf" srcId="{426623BA-8CFC-408F-8316-F04B840E7AFC}" destId="{45B941D3-0A06-4D00-935A-C9742FA0A577}" srcOrd="3" destOrd="0" presId="urn:microsoft.com/office/officeart/2008/layout/HalfCircleOrganizationChart"/>
    <dgm:cxn modelId="{C7796A7D-2404-446A-8D16-C15183F46DC5}" type="presParOf" srcId="{A8177E53-842F-43FD-8698-0B07FA5F95E0}" destId="{8C71DC93-87F1-4DA8-A645-9700C3B7DD43}" srcOrd="1" destOrd="0" presId="urn:microsoft.com/office/officeart/2008/layout/HalfCircleOrganizationChart"/>
    <dgm:cxn modelId="{7BDDF2F3-9B2A-486C-AA19-2CBF748A1087}" type="presParOf" srcId="{8C71DC93-87F1-4DA8-A645-9700C3B7DD43}" destId="{17BCCB5C-9939-4497-8B2B-1FD436DA7E86}" srcOrd="0" destOrd="0" presId="urn:microsoft.com/office/officeart/2008/layout/HalfCircleOrganizationChart"/>
    <dgm:cxn modelId="{A9253988-C6D4-4A54-9B2A-A32809DA0B43}" type="presParOf" srcId="{8C71DC93-87F1-4DA8-A645-9700C3B7DD43}" destId="{CE1A46E8-736E-439C-9387-1A6A1347BEC9}" srcOrd="1" destOrd="0" presId="urn:microsoft.com/office/officeart/2008/layout/HalfCircleOrganizationChart"/>
    <dgm:cxn modelId="{967ED36B-BBEC-4E21-9120-885B6B107EDB}" type="presParOf" srcId="{CE1A46E8-736E-439C-9387-1A6A1347BEC9}" destId="{30A630CF-5784-4F73-8D61-4219A98A72EC}" srcOrd="0" destOrd="0" presId="urn:microsoft.com/office/officeart/2008/layout/HalfCircleOrganizationChart"/>
    <dgm:cxn modelId="{88BC69CF-BF97-406E-8D24-4E264D2F59AE}" type="presParOf" srcId="{30A630CF-5784-4F73-8D61-4219A98A72EC}" destId="{0670104D-0D9F-4988-9EFD-C678AFD6A97C}" srcOrd="0" destOrd="0" presId="urn:microsoft.com/office/officeart/2008/layout/HalfCircleOrganizationChart"/>
    <dgm:cxn modelId="{17BB04C7-1553-4C51-9952-7618ECEB1AB1}" type="presParOf" srcId="{30A630CF-5784-4F73-8D61-4219A98A72EC}" destId="{DB87B5F9-E548-4E2D-A916-23217EEAD12A}" srcOrd="1" destOrd="0" presId="urn:microsoft.com/office/officeart/2008/layout/HalfCircleOrganizationChart"/>
    <dgm:cxn modelId="{BC4814DA-B210-4C01-9DC5-D34BE77D90C3}" type="presParOf" srcId="{30A630CF-5784-4F73-8D61-4219A98A72EC}" destId="{00F055F9-66A4-49A0-B57A-6A8C91C7D97A}" srcOrd="2" destOrd="0" presId="urn:microsoft.com/office/officeart/2008/layout/HalfCircleOrganizationChart"/>
    <dgm:cxn modelId="{23BE1D80-AE52-44FC-AF11-F4AE15EC6539}" type="presParOf" srcId="{30A630CF-5784-4F73-8D61-4219A98A72EC}" destId="{874B0E98-E7C7-489F-A33C-F729EE98FA98}" srcOrd="3" destOrd="0" presId="urn:microsoft.com/office/officeart/2008/layout/HalfCircleOrganizationChart"/>
    <dgm:cxn modelId="{6A78D532-E379-482B-809E-BF67DE69A1B5}" type="presParOf" srcId="{CE1A46E8-736E-439C-9387-1A6A1347BEC9}" destId="{90C6CF0A-A019-4B88-90D2-61311A773DD7}" srcOrd="1" destOrd="0" presId="urn:microsoft.com/office/officeart/2008/layout/HalfCircleOrganizationChart"/>
    <dgm:cxn modelId="{FDE16171-E0F8-457A-A55D-87B4B616A06F}" type="presParOf" srcId="{CE1A46E8-736E-439C-9387-1A6A1347BEC9}" destId="{5B65B0AD-D935-4D14-8F0F-105144F4374E}" srcOrd="2" destOrd="0" presId="urn:microsoft.com/office/officeart/2008/layout/HalfCircleOrganizationChart"/>
    <dgm:cxn modelId="{74BF354E-9F86-4B75-9A01-8539AC5C5F75}" type="presParOf" srcId="{8C71DC93-87F1-4DA8-A645-9700C3B7DD43}" destId="{9A8C5DD2-66FE-4456-B0C5-4E268CC330F5}" srcOrd="2" destOrd="0" presId="urn:microsoft.com/office/officeart/2008/layout/HalfCircleOrganizationChart"/>
    <dgm:cxn modelId="{53411A14-879F-4B2C-A740-B5DDD7871F87}" type="presParOf" srcId="{8C71DC93-87F1-4DA8-A645-9700C3B7DD43}" destId="{2A4C9A9D-306B-4051-A7E7-05C657E575A7}" srcOrd="3" destOrd="0" presId="urn:microsoft.com/office/officeart/2008/layout/HalfCircleOrganizationChart"/>
    <dgm:cxn modelId="{A244C3AA-EF03-49CD-8833-D4F987DDFD5C}" type="presParOf" srcId="{2A4C9A9D-306B-4051-A7E7-05C657E575A7}" destId="{712E2135-8C34-4B05-BBC1-D971AD459B9F}" srcOrd="0" destOrd="0" presId="urn:microsoft.com/office/officeart/2008/layout/HalfCircleOrganizationChart"/>
    <dgm:cxn modelId="{D4900A77-F05F-4DAB-880D-615D7DFE59C8}" type="presParOf" srcId="{712E2135-8C34-4B05-BBC1-D971AD459B9F}" destId="{99B4D359-FC72-4309-B869-F5E19D4DC75F}" srcOrd="0" destOrd="0" presId="urn:microsoft.com/office/officeart/2008/layout/HalfCircleOrganizationChart"/>
    <dgm:cxn modelId="{ECB9724D-C321-43C4-A4FA-B2616A824F99}" type="presParOf" srcId="{712E2135-8C34-4B05-BBC1-D971AD459B9F}" destId="{8CCA9E35-79FE-4EAB-AF0B-0E36149973B3}" srcOrd="1" destOrd="0" presId="urn:microsoft.com/office/officeart/2008/layout/HalfCircleOrganizationChart"/>
    <dgm:cxn modelId="{C96218E3-7303-4AD6-9290-B5D57DA64196}" type="presParOf" srcId="{712E2135-8C34-4B05-BBC1-D971AD459B9F}" destId="{15DEFF5D-E915-44CF-9266-2DBB3431551B}" srcOrd="2" destOrd="0" presId="urn:microsoft.com/office/officeart/2008/layout/HalfCircleOrganizationChart"/>
    <dgm:cxn modelId="{074F0A6E-5730-4F34-9CDA-BCD45294D914}" type="presParOf" srcId="{712E2135-8C34-4B05-BBC1-D971AD459B9F}" destId="{307506A9-AD06-4059-AAE4-5DF3FDBE2E7E}" srcOrd="3" destOrd="0" presId="urn:microsoft.com/office/officeart/2008/layout/HalfCircleOrganizationChart"/>
    <dgm:cxn modelId="{3571A121-84A3-4EE8-BADB-475FE16EA31C}" type="presParOf" srcId="{2A4C9A9D-306B-4051-A7E7-05C657E575A7}" destId="{858BBAF6-2EDA-4713-8D92-9D9DE53AEF89}" srcOrd="1" destOrd="0" presId="urn:microsoft.com/office/officeart/2008/layout/HalfCircleOrganizationChart"/>
    <dgm:cxn modelId="{2875449F-87DE-4375-8F56-BCED2C53FB33}" type="presParOf" srcId="{2A4C9A9D-306B-4051-A7E7-05C657E575A7}" destId="{52D9C81C-7E56-48F3-A4EC-64E12C1456A1}" srcOrd="2" destOrd="0" presId="urn:microsoft.com/office/officeart/2008/layout/HalfCircleOrganizationChart"/>
    <dgm:cxn modelId="{FE5389D1-0396-4E73-99A5-6D784832DB32}" type="presParOf" srcId="{A8177E53-842F-43FD-8698-0B07FA5F95E0}" destId="{74E3AFCC-E82A-4525-BB9B-483140295971}" srcOrd="2" destOrd="0" presId="urn:microsoft.com/office/officeart/2008/layout/HalfCircleOrganizationChart"/>
    <dgm:cxn modelId="{9BD577F9-50DC-4F91-8C7A-D903AAC80AAA}" type="presParOf" srcId="{74E3AFCC-E82A-4525-BB9B-483140295971}" destId="{FFB9808D-825E-4F64-B113-E7B3E09ADBC1}" srcOrd="0" destOrd="0" presId="urn:microsoft.com/office/officeart/2008/layout/HalfCircleOrganizationChart"/>
    <dgm:cxn modelId="{17DAC602-E0CD-4961-A5ED-AF6A496B1941}" type="presParOf" srcId="{74E3AFCC-E82A-4525-BB9B-483140295971}" destId="{84A3C241-5A59-4CC2-BC33-97C94961EB70}" srcOrd="1" destOrd="0" presId="urn:microsoft.com/office/officeart/2008/layout/HalfCircleOrganizationChart"/>
    <dgm:cxn modelId="{3DF6C6DD-5492-4A5A-8481-A6804B854485}" type="presParOf" srcId="{84A3C241-5A59-4CC2-BC33-97C94961EB70}" destId="{9BF3A3DE-3B66-42CF-80C6-407DF99987B1}" srcOrd="0" destOrd="0" presId="urn:microsoft.com/office/officeart/2008/layout/HalfCircleOrganizationChart"/>
    <dgm:cxn modelId="{924789EA-3476-4CC9-91E8-99F3CAE68E60}" type="presParOf" srcId="{9BF3A3DE-3B66-42CF-80C6-407DF99987B1}" destId="{80D235C0-9A4C-4567-9A63-304F5A88D236}" srcOrd="0" destOrd="0" presId="urn:microsoft.com/office/officeart/2008/layout/HalfCircleOrganizationChart"/>
    <dgm:cxn modelId="{B9C4227E-CE57-4E8E-BB42-B85C97368F7A}" type="presParOf" srcId="{9BF3A3DE-3B66-42CF-80C6-407DF99987B1}" destId="{E4D137CC-D920-4E87-96FD-9F78C7550D11}" srcOrd="1" destOrd="0" presId="urn:microsoft.com/office/officeart/2008/layout/HalfCircleOrganizationChart"/>
    <dgm:cxn modelId="{669DCF6A-0153-4393-9B0F-491E66D2AC70}" type="presParOf" srcId="{9BF3A3DE-3B66-42CF-80C6-407DF99987B1}" destId="{A3CF5F0C-6D25-40D5-8306-1585F16BCA11}" srcOrd="2" destOrd="0" presId="urn:microsoft.com/office/officeart/2008/layout/HalfCircleOrganizationChart"/>
    <dgm:cxn modelId="{34759E9A-F3B1-4081-8EAE-1D6FFFEF6439}" type="presParOf" srcId="{9BF3A3DE-3B66-42CF-80C6-407DF99987B1}" destId="{5E40BD98-C464-4E0A-A5F7-414631E138C0}" srcOrd="3" destOrd="0" presId="urn:microsoft.com/office/officeart/2008/layout/HalfCircleOrganizationChart"/>
    <dgm:cxn modelId="{281201DD-A5AC-41E0-B209-9BB44FEC9E89}" type="presParOf" srcId="{84A3C241-5A59-4CC2-BC33-97C94961EB70}" destId="{8D5CDDAB-0DBA-4139-8CA2-4D89A1CF21BC}" srcOrd="1" destOrd="0" presId="urn:microsoft.com/office/officeart/2008/layout/HalfCircleOrganizationChart"/>
    <dgm:cxn modelId="{8392F095-6576-4A5B-B375-C9D28F544FCF}" type="presParOf" srcId="{84A3C241-5A59-4CC2-BC33-97C94961EB70}" destId="{F08D11F9-84F2-493D-8FEF-97E73DFA1A9D}" srcOrd="2" destOrd="0" presId="urn:microsoft.com/office/officeart/2008/layout/HalfCircleOrganizationChart"/>
    <dgm:cxn modelId="{2D98A209-EFF7-40C6-8482-ED5D0CCD4B52}" type="presParOf" srcId="{74E3AFCC-E82A-4525-BB9B-483140295971}" destId="{547A297E-6A74-4000-BC30-C0CE55B87AF6}" srcOrd="2" destOrd="0" presId="urn:microsoft.com/office/officeart/2008/layout/HalfCircleOrganizationChart"/>
    <dgm:cxn modelId="{3F186BD6-70A2-4BB0-93B3-6CC21E1136B0}" type="presParOf" srcId="{74E3AFCC-E82A-4525-BB9B-483140295971}" destId="{D45E03E2-7DC5-43D7-B84B-8D83EF2E4A54}" srcOrd="3" destOrd="0" presId="urn:microsoft.com/office/officeart/2008/layout/HalfCircleOrganizationChart"/>
    <dgm:cxn modelId="{537CA251-9E1C-43BD-B028-9D25D5A898CD}" type="presParOf" srcId="{D45E03E2-7DC5-43D7-B84B-8D83EF2E4A54}" destId="{79C2EA31-DE3D-47D1-9228-3A34D868EF43}" srcOrd="0" destOrd="0" presId="urn:microsoft.com/office/officeart/2008/layout/HalfCircleOrganizationChart"/>
    <dgm:cxn modelId="{8CF6C831-EAB8-4408-AD39-F191DF1A7D2E}" type="presParOf" srcId="{79C2EA31-DE3D-47D1-9228-3A34D868EF43}" destId="{AB68F672-AEB3-4893-87A9-5E04DFD0C647}" srcOrd="0" destOrd="0" presId="urn:microsoft.com/office/officeart/2008/layout/HalfCircleOrganizationChart"/>
    <dgm:cxn modelId="{1311370C-5B4A-454C-8174-99ADF9AC73C2}" type="presParOf" srcId="{79C2EA31-DE3D-47D1-9228-3A34D868EF43}" destId="{9F25D5F0-BFBD-4683-B9E6-30A8C2C2071C}" srcOrd="1" destOrd="0" presId="urn:microsoft.com/office/officeart/2008/layout/HalfCircleOrganizationChart"/>
    <dgm:cxn modelId="{71AF63D9-1D00-42E0-9DAD-A2F1C3B3A394}" type="presParOf" srcId="{79C2EA31-DE3D-47D1-9228-3A34D868EF43}" destId="{C74D7F8F-E2DA-45B5-866F-0B420175FEB1}" srcOrd="2" destOrd="0" presId="urn:microsoft.com/office/officeart/2008/layout/HalfCircleOrganizationChart"/>
    <dgm:cxn modelId="{AD117453-AE62-4042-BE64-35944D833084}" type="presParOf" srcId="{79C2EA31-DE3D-47D1-9228-3A34D868EF43}" destId="{05A0CE64-570B-489B-8DB0-96D61BBDA1A7}" srcOrd="3" destOrd="0" presId="urn:microsoft.com/office/officeart/2008/layout/HalfCircleOrganizationChart"/>
    <dgm:cxn modelId="{030FEC4D-CF44-4593-BF8F-048B65325ABB}" type="presParOf" srcId="{D45E03E2-7DC5-43D7-B84B-8D83EF2E4A54}" destId="{C3A932EC-DB7C-49ED-BB82-77903919ED82}" srcOrd="1" destOrd="0" presId="urn:microsoft.com/office/officeart/2008/layout/HalfCircleOrganizationChart"/>
    <dgm:cxn modelId="{E0184106-5B1C-4DC7-B009-F85C1C8D75C3}" type="presParOf" srcId="{D45E03E2-7DC5-43D7-B84B-8D83EF2E4A54}" destId="{085C4DD2-AB16-48EA-AAAF-85D4B53CD7E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AAB7-7B10-4481-8B42-CA673204CE34}">
      <dsp:nvSpPr>
        <dsp:cNvPr id="0" name=""/>
        <dsp:cNvSpPr/>
      </dsp:nvSpPr>
      <dsp:spPr>
        <a:xfrm>
          <a:off x="0" y="0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B4AD-C181-4B7A-BA35-6FBB305B7E2A}">
      <dsp:nvSpPr>
        <dsp:cNvPr id="0" name=""/>
        <dsp:cNvSpPr/>
      </dsp:nvSpPr>
      <dsp:spPr>
        <a:xfrm>
          <a:off x="0" y="0"/>
          <a:ext cx="731520" cy="496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0" y="0"/>
        <a:ext cx="731520" cy="4968874"/>
      </dsp:txXfrm>
    </dsp:sp>
    <dsp:sp modelId="{3B030672-854B-4D96-87DC-C4741EC092C4}">
      <dsp:nvSpPr>
        <dsp:cNvPr id="0" name=""/>
        <dsp:cNvSpPr/>
      </dsp:nvSpPr>
      <dsp:spPr>
        <a:xfrm>
          <a:off x="786384" y="29387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Bed		</a:t>
          </a:r>
        </a:p>
      </dsp:txBody>
      <dsp:txXfrm>
        <a:off x="786384" y="29387"/>
        <a:ext cx="2871216" cy="587749"/>
      </dsp:txXfrm>
    </dsp:sp>
    <dsp:sp modelId="{3AC574C7-1D95-490D-AB8B-45C0F499FB7E}">
      <dsp:nvSpPr>
        <dsp:cNvPr id="0" name=""/>
        <dsp:cNvSpPr/>
      </dsp:nvSpPr>
      <dsp:spPr>
        <a:xfrm>
          <a:off x="731520" y="617136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68217-4150-40B8-9D1C-15F86FC5359E}">
      <dsp:nvSpPr>
        <dsp:cNvPr id="0" name=""/>
        <dsp:cNvSpPr/>
      </dsp:nvSpPr>
      <dsp:spPr>
        <a:xfrm>
          <a:off x="786384" y="646523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Rest</a:t>
          </a:r>
        </a:p>
      </dsp:txBody>
      <dsp:txXfrm>
        <a:off x="786384" y="646523"/>
        <a:ext cx="2871216" cy="587749"/>
      </dsp:txXfrm>
    </dsp:sp>
    <dsp:sp modelId="{8BE6496A-692D-4C78-B8A4-8278F3E8D492}">
      <dsp:nvSpPr>
        <dsp:cNvPr id="0" name=""/>
        <dsp:cNvSpPr/>
      </dsp:nvSpPr>
      <dsp:spPr>
        <a:xfrm>
          <a:off x="731520" y="1234272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C9B86-A0ED-4D50-A29A-91AFF2AA1E2B}">
      <dsp:nvSpPr>
        <dsp:cNvPr id="0" name=""/>
        <dsp:cNvSpPr/>
      </dsp:nvSpPr>
      <dsp:spPr>
        <a:xfrm>
          <a:off x="786384" y="1263660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Awake</a:t>
          </a:r>
        </a:p>
      </dsp:txBody>
      <dsp:txXfrm>
        <a:off x="786384" y="1263660"/>
        <a:ext cx="2871216" cy="587749"/>
      </dsp:txXfrm>
    </dsp:sp>
    <dsp:sp modelId="{C3D0CBF5-7165-4F0A-89DD-B5E14EEC23F2}">
      <dsp:nvSpPr>
        <dsp:cNvPr id="0" name=""/>
        <dsp:cNvSpPr/>
      </dsp:nvSpPr>
      <dsp:spPr>
        <a:xfrm>
          <a:off x="731520" y="1851409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F3C82-4645-4707-91FC-B5188BF2D807}">
      <dsp:nvSpPr>
        <dsp:cNvPr id="0" name=""/>
        <dsp:cNvSpPr/>
      </dsp:nvSpPr>
      <dsp:spPr>
        <a:xfrm>
          <a:off x="786384" y="1880796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Tired</a:t>
          </a:r>
        </a:p>
      </dsp:txBody>
      <dsp:txXfrm>
        <a:off x="786384" y="1880796"/>
        <a:ext cx="2871216" cy="587749"/>
      </dsp:txXfrm>
    </dsp:sp>
    <dsp:sp modelId="{AB0B03BC-4143-4D7E-92D2-6F6D4AB68191}">
      <dsp:nvSpPr>
        <dsp:cNvPr id="0" name=""/>
        <dsp:cNvSpPr/>
      </dsp:nvSpPr>
      <dsp:spPr>
        <a:xfrm>
          <a:off x="731520" y="2468545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556B6-9C86-4658-9B39-E7245A158CD2}">
      <dsp:nvSpPr>
        <dsp:cNvPr id="0" name=""/>
        <dsp:cNvSpPr/>
      </dsp:nvSpPr>
      <dsp:spPr>
        <a:xfrm>
          <a:off x="786384" y="2497933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Dream</a:t>
          </a:r>
        </a:p>
      </dsp:txBody>
      <dsp:txXfrm>
        <a:off x="786384" y="2497933"/>
        <a:ext cx="2871216" cy="587749"/>
      </dsp:txXfrm>
    </dsp:sp>
    <dsp:sp modelId="{E12E9FB4-7BA6-4E02-9724-71542EF4CA31}">
      <dsp:nvSpPr>
        <dsp:cNvPr id="0" name=""/>
        <dsp:cNvSpPr/>
      </dsp:nvSpPr>
      <dsp:spPr>
        <a:xfrm>
          <a:off x="731520" y="3085682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ABC26-46EC-4A7F-970A-DC5D497CD174}">
      <dsp:nvSpPr>
        <dsp:cNvPr id="0" name=""/>
        <dsp:cNvSpPr/>
      </dsp:nvSpPr>
      <dsp:spPr>
        <a:xfrm>
          <a:off x="786384" y="3115069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Wake</a:t>
          </a:r>
        </a:p>
      </dsp:txBody>
      <dsp:txXfrm>
        <a:off x="786384" y="3115069"/>
        <a:ext cx="2871216" cy="587749"/>
      </dsp:txXfrm>
    </dsp:sp>
    <dsp:sp modelId="{4F814F05-1BC8-42F0-A7D2-B160CC2C18FE}">
      <dsp:nvSpPr>
        <dsp:cNvPr id="0" name=""/>
        <dsp:cNvSpPr/>
      </dsp:nvSpPr>
      <dsp:spPr>
        <a:xfrm>
          <a:off x="731520" y="3702818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88F1E-50D5-46CE-975E-6AF7EA325905}">
      <dsp:nvSpPr>
        <dsp:cNvPr id="0" name=""/>
        <dsp:cNvSpPr/>
      </dsp:nvSpPr>
      <dsp:spPr>
        <a:xfrm>
          <a:off x="786384" y="3732206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Snooze</a:t>
          </a:r>
        </a:p>
      </dsp:txBody>
      <dsp:txXfrm>
        <a:off x="786384" y="3732206"/>
        <a:ext cx="2871216" cy="587749"/>
      </dsp:txXfrm>
    </dsp:sp>
    <dsp:sp modelId="{5E281862-28D7-4077-9614-E2CACDF5ED72}">
      <dsp:nvSpPr>
        <dsp:cNvPr id="0" name=""/>
        <dsp:cNvSpPr/>
      </dsp:nvSpPr>
      <dsp:spPr>
        <a:xfrm>
          <a:off x="731520" y="4319955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F3DEB-6DF5-4DD6-BE41-BC8CCC05D1EC}">
      <dsp:nvSpPr>
        <dsp:cNvPr id="0" name=""/>
        <dsp:cNvSpPr/>
      </dsp:nvSpPr>
      <dsp:spPr>
        <a:xfrm>
          <a:off x="786384" y="4349342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Blanket</a:t>
          </a:r>
        </a:p>
      </dsp:txBody>
      <dsp:txXfrm>
        <a:off x="786384" y="4349342"/>
        <a:ext cx="2871216" cy="587749"/>
      </dsp:txXfrm>
    </dsp:sp>
    <dsp:sp modelId="{8D6089F3-54BC-4CC0-8021-6D5F7C96B80A}">
      <dsp:nvSpPr>
        <dsp:cNvPr id="0" name=""/>
        <dsp:cNvSpPr/>
      </dsp:nvSpPr>
      <dsp:spPr>
        <a:xfrm>
          <a:off x="731520" y="4937091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AAB7-7B10-4481-8B42-CA673204CE34}">
      <dsp:nvSpPr>
        <dsp:cNvPr id="0" name=""/>
        <dsp:cNvSpPr/>
      </dsp:nvSpPr>
      <dsp:spPr>
        <a:xfrm>
          <a:off x="0" y="0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B4AD-C181-4B7A-BA35-6FBB305B7E2A}">
      <dsp:nvSpPr>
        <dsp:cNvPr id="0" name=""/>
        <dsp:cNvSpPr/>
      </dsp:nvSpPr>
      <dsp:spPr>
        <a:xfrm>
          <a:off x="0" y="0"/>
          <a:ext cx="731520" cy="427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0" y="0"/>
        <a:ext cx="731520" cy="4276407"/>
      </dsp:txXfrm>
    </dsp:sp>
    <dsp:sp modelId="{FF6F3DEB-6DF5-4DD6-BE41-BC8CCC05D1EC}">
      <dsp:nvSpPr>
        <dsp:cNvPr id="0" name=""/>
        <dsp:cNvSpPr/>
      </dsp:nvSpPr>
      <dsp:spPr>
        <a:xfrm>
          <a:off x="786384" y="28867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Doze</a:t>
          </a:r>
        </a:p>
      </dsp:txBody>
      <dsp:txXfrm>
        <a:off x="786384" y="28867"/>
        <a:ext cx="2871216" cy="577356"/>
      </dsp:txXfrm>
    </dsp:sp>
    <dsp:sp modelId="{8D6089F3-54BC-4CC0-8021-6D5F7C96B80A}">
      <dsp:nvSpPr>
        <dsp:cNvPr id="0" name=""/>
        <dsp:cNvSpPr/>
      </dsp:nvSpPr>
      <dsp:spPr>
        <a:xfrm>
          <a:off x="731520" y="606224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B282-4028-4612-BC32-EDFCDF46A7A6}">
      <dsp:nvSpPr>
        <dsp:cNvPr id="0" name=""/>
        <dsp:cNvSpPr/>
      </dsp:nvSpPr>
      <dsp:spPr>
        <a:xfrm>
          <a:off x="786384" y="635092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Slumber</a:t>
          </a:r>
        </a:p>
      </dsp:txBody>
      <dsp:txXfrm>
        <a:off x="786384" y="635092"/>
        <a:ext cx="2871216" cy="577356"/>
      </dsp:txXfrm>
    </dsp:sp>
    <dsp:sp modelId="{2A5F9C10-E2C7-4D08-BA80-B1D925E63C2D}">
      <dsp:nvSpPr>
        <dsp:cNvPr id="0" name=""/>
        <dsp:cNvSpPr/>
      </dsp:nvSpPr>
      <dsp:spPr>
        <a:xfrm>
          <a:off x="731520" y="1212449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BF698-6F31-4C0B-9D4D-01C04EE52AD9}">
      <dsp:nvSpPr>
        <dsp:cNvPr id="0" name=""/>
        <dsp:cNvSpPr/>
      </dsp:nvSpPr>
      <dsp:spPr>
        <a:xfrm>
          <a:off x="786384" y="1241316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Snore</a:t>
          </a:r>
        </a:p>
      </dsp:txBody>
      <dsp:txXfrm>
        <a:off x="786384" y="1241316"/>
        <a:ext cx="2871216" cy="577356"/>
      </dsp:txXfrm>
    </dsp:sp>
    <dsp:sp modelId="{209A6C20-A9BF-4207-ABB8-F7BA00326013}">
      <dsp:nvSpPr>
        <dsp:cNvPr id="0" name=""/>
        <dsp:cNvSpPr/>
      </dsp:nvSpPr>
      <dsp:spPr>
        <a:xfrm>
          <a:off x="731520" y="1818673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062FC-C54C-4619-8B01-0994A338DAA0}">
      <dsp:nvSpPr>
        <dsp:cNvPr id="0" name=""/>
        <dsp:cNvSpPr/>
      </dsp:nvSpPr>
      <dsp:spPr>
        <a:xfrm>
          <a:off x="786384" y="1847541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Nap</a:t>
          </a:r>
        </a:p>
      </dsp:txBody>
      <dsp:txXfrm>
        <a:off x="786384" y="1847541"/>
        <a:ext cx="2871216" cy="577356"/>
      </dsp:txXfrm>
    </dsp:sp>
    <dsp:sp modelId="{D45DBC30-EBC1-40F1-BF53-D22BAE938017}">
      <dsp:nvSpPr>
        <dsp:cNvPr id="0" name=""/>
        <dsp:cNvSpPr/>
      </dsp:nvSpPr>
      <dsp:spPr>
        <a:xfrm>
          <a:off x="731520" y="2424898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37760-27EA-481C-AECA-B5ACBE66EA3F}">
      <dsp:nvSpPr>
        <dsp:cNvPr id="0" name=""/>
        <dsp:cNvSpPr/>
      </dsp:nvSpPr>
      <dsp:spPr>
        <a:xfrm>
          <a:off x="786384" y="2453766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Peace</a:t>
          </a:r>
        </a:p>
      </dsp:txBody>
      <dsp:txXfrm>
        <a:off x="786384" y="2453766"/>
        <a:ext cx="2871216" cy="577356"/>
      </dsp:txXfrm>
    </dsp:sp>
    <dsp:sp modelId="{88151DD9-EDEB-483F-8C5E-6E34FBD4AF31}">
      <dsp:nvSpPr>
        <dsp:cNvPr id="0" name=""/>
        <dsp:cNvSpPr/>
      </dsp:nvSpPr>
      <dsp:spPr>
        <a:xfrm>
          <a:off x="731520" y="3031122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6AAC6-1159-490C-BF69-BECD213BA934}">
      <dsp:nvSpPr>
        <dsp:cNvPr id="0" name=""/>
        <dsp:cNvSpPr/>
      </dsp:nvSpPr>
      <dsp:spPr>
        <a:xfrm>
          <a:off x="786384" y="3059990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Yawn</a:t>
          </a:r>
        </a:p>
      </dsp:txBody>
      <dsp:txXfrm>
        <a:off x="786384" y="3059990"/>
        <a:ext cx="2871216" cy="577356"/>
      </dsp:txXfrm>
    </dsp:sp>
    <dsp:sp modelId="{C838FC46-AA6E-4FEF-A8E1-B93870325E80}">
      <dsp:nvSpPr>
        <dsp:cNvPr id="0" name=""/>
        <dsp:cNvSpPr/>
      </dsp:nvSpPr>
      <dsp:spPr>
        <a:xfrm>
          <a:off x="731520" y="3637347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250B6-CA37-4642-A95E-25044DED1120}">
      <dsp:nvSpPr>
        <dsp:cNvPr id="0" name=""/>
        <dsp:cNvSpPr/>
      </dsp:nvSpPr>
      <dsp:spPr>
        <a:xfrm>
          <a:off x="786384" y="3666215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Drowsy</a:t>
          </a:r>
        </a:p>
      </dsp:txBody>
      <dsp:txXfrm>
        <a:off x="786384" y="3666215"/>
        <a:ext cx="2871216" cy="577356"/>
      </dsp:txXfrm>
    </dsp:sp>
    <dsp:sp modelId="{CDB4904C-EFCE-4710-B9C7-E44BA3EDB965}">
      <dsp:nvSpPr>
        <dsp:cNvPr id="0" name=""/>
        <dsp:cNvSpPr/>
      </dsp:nvSpPr>
      <dsp:spPr>
        <a:xfrm>
          <a:off x="731520" y="4243571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AAB7-7B10-4481-8B42-CA673204CE34}">
      <dsp:nvSpPr>
        <dsp:cNvPr id="0" name=""/>
        <dsp:cNvSpPr/>
      </dsp:nvSpPr>
      <dsp:spPr>
        <a:xfrm>
          <a:off x="0" y="0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B4AD-C181-4B7A-BA35-6FBB305B7E2A}">
      <dsp:nvSpPr>
        <dsp:cNvPr id="0" name=""/>
        <dsp:cNvSpPr/>
      </dsp:nvSpPr>
      <dsp:spPr>
        <a:xfrm>
          <a:off x="0" y="0"/>
          <a:ext cx="731520" cy="496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0" y="0"/>
        <a:ext cx="731520" cy="4968874"/>
      </dsp:txXfrm>
    </dsp:sp>
    <dsp:sp modelId="{3B030672-854B-4D96-87DC-C4741EC092C4}">
      <dsp:nvSpPr>
        <dsp:cNvPr id="0" name=""/>
        <dsp:cNvSpPr/>
      </dsp:nvSpPr>
      <dsp:spPr>
        <a:xfrm>
          <a:off x="786384" y="46825"/>
          <a:ext cx="2871216" cy="93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Snore</a:t>
          </a:r>
        </a:p>
      </dsp:txBody>
      <dsp:txXfrm>
        <a:off x="786384" y="46825"/>
        <a:ext cx="2871216" cy="936516"/>
      </dsp:txXfrm>
    </dsp:sp>
    <dsp:sp modelId="{3AC574C7-1D95-490D-AB8B-45C0F499FB7E}">
      <dsp:nvSpPr>
        <dsp:cNvPr id="0" name=""/>
        <dsp:cNvSpPr/>
      </dsp:nvSpPr>
      <dsp:spPr>
        <a:xfrm>
          <a:off x="731520" y="983342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68217-4150-40B8-9D1C-15F86FC5359E}">
      <dsp:nvSpPr>
        <dsp:cNvPr id="0" name=""/>
        <dsp:cNvSpPr/>
      </dsp:nvSpPr>
      <dsp:spPr>
        <a:xfrm>
          <a:off x="786384" y="1030168"/>
          <a:ext cx="2871216" cy="93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Wake</a:t>
          </a:r>
        </a:p>
      </dsp:txBody>
      <dsp:txXfrm>
        <a:off x="786384" y="1030168"/>
        <a:ext cx="2871216" cy="936516"/>
      </dsp:txXfrm>
    </dsp:sp>
    <dsp:sp modelId="{8BE6496A-692D-4C78-B8A4-8278F3E8D492}">
      <dsp:nvSpPr>
        <dsp:cNvPr id="0" name=""/>
        <dsp:cNvSpPr/>
      </dsp:nvSpPr>
      <dsp:spPr>
        <a:xfrm>
          <a:off x="731520" y="1966684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C9B86-A0ED-4D50-A29A-91AFF2AA1E2B}">
      <dsp:nvSpPr>
        <dsp:cNvPr id="0" name=""/>
        <dsp:cNvSpPr/>
      </dsp:nvSpPr>
      <dsp:spPr>
        <a:xfrm>
          <a:off x="786384" y="2013510"/>
          <a:ext cx="2871216" cy="93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Blanket</a:t>
          </a:r>
        </a:p>
      </dsp:txBody>
      <dsp:txXfrm>
        <a:off x="786384" y="2013510"/>
        <a:ext cx="2871216" cy="936516"/>
      </dsp:txXfrm>
    </dsp:sp>
    <dsp:sp modelId="{C3D0CBF5-7165-4F0A-89DD-B5E14EEC23F2}">
      <dsp:nvSpPr>
        <dsp:cNvPr id="0" name=""/>
        <dsp:cNvSpPr/>
      </dsp:nvSpPr>
      <dsp:spPr>
        <a:xfrm>
          <a:off x="731520" y="2950026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F3C82-4645-4707-91FC-B5188BF2D807}">
      <dsp:nvSpPr>
        <dsp:cNvPr id="0" name=""/>
        <dsp:cNvSpPr/>
      </dsp:nvSpPr>
      <dsp:spPr>
        <a:xfrm>
          <a:off x="786384" y="2996852"/>
          <a:ext cx="2871216" cy="93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Nap</a:t>
          </a:r>
        </a:p>
      </dsp:txBody>
      <dsp:txXfrm>
        <a:off x="786384" y="2996852"/>
        <a:ext cx="2871216" cy="936516"/>
      </dsp:txXfrm>
    </dsp:sp>
    <dsp:sp modelId="{AB0B03BC-4143-4D7E-92D2-6F6D4AB68191}">
      <dsp:nvSpPr>
        <dsp:cNvPr id="0" name=""/>
        <dsp:cNvSpPr/>
      </dsp:nvSpPr>
      <dsp:spPr>
        <a:xfrm>
          <a:off x="731520" y="3933369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556B6-9C86-4658-9B39-E7245A158CD2}">
      <dsp:nvSpPr>
        <dsp:cNvPr id="0" name=""/>
        <dsp:cNvSpPr/>
      </dsp:nvSpPr>
      <dsp:spPr>
        <a:xfrm>
          <a:off x="786384" y="3980195"/>
          <a:ext cx="2871216" cy="9365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Sleep</a:t>
          </a:r>
        </a:p>
      </dsp:txBody>
      <dsp:txXfrm>
        <a:off x="786384" y="3980195"/>
        <a:ext cx="2871216" cy="936516"/>
      </dsp:txXfrm>
    </dsp:sp>
    <dsp:sp modelId="{E12E9FB4-7BA6-4E02-9724-71542EF4CA31}">
      <dsp:nvSpPr>
        <dsp:cNvPr id="0" name=""/>
        <dsp:cNvSpPr/>
      </dsp:nvSpPr>
      <dsp:spPr>
        <a:xfrm>
          <a:off x="731520" y="4916711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AAB7-7B10-4481-8B42-CA673204CE34}">
      <dsp:nvSpPr>
        <dsp:cNvPr id="0" name=""/>
        <dsp:cNvSpPr/>
      </dsp:nvSpPr>
      <dsp:spPr>
        <a:xfrm>
          <a:off x="0" y="0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B4AD-C181-4B7A-BA35-6FBB305B7E2A}">
      <dsp:nvSpPr>
        <dsp:cNvPr id="0" name=""/>
        <dsp:cNvSpPr/>
      </dsp:nvSpPr>
      <dsp:spPr>
        <a:xfrm>
          <a:off x="0" y="0"/>
          <a:ext cx="731520" cy="4968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0" y="0"/>
        <a:ext cx="731520" cy="4968874"/>
      </dsp:txXfrm>
    </dsp:sp>
    <dsp:sp modelId="{3B030672-854B-4D96-87DC-C4741EC092C4}">
      <dsp:nvSpPr>
        <dsp:cNvPr id="0" name=""/>
        <dsp:cNvSpPr/>
      </dsp:nvSpPr>
      <dsp:spPr>
        <a:xfrm>
          <a:off x="786384" y="29387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Bed		</a:t>
          </a:r>
        </a:p>
      </dsp:txBody>
      <dsp:txXfrm>
        <a:off x="786384" y="29387"/>
        <a:ext cx="2871216" cy="587749"/>
      </dsp:txXfrm>
    </dsp:sp>
    <dsp:sp modelId="{3AC574C7-1D95-490D-AB8B-45C0F499FB7E}">
      <dsp:nvSpPr>
        <dsp:cNvPr id="0" name=""/>
        <dsp:cNvSpPr/>
      </dsp:nvSpPr>
      <dsp:spPr>
        <a:xfrm>
          <a:off x="731520" y="617136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68217-4150-40B8-9D1C-15F86FC5359E}">
      <dsp:nvSpPr>
        <dsp:cNvPr id="0" name=""/>
        <dsp:cNvSpPr/>
      </dsp:nvSpPr>
      <dsp:spPr>
        <a:xfrm>
          <a:off x="786384" y="646523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Rest</a:t>
          </a:r>
        </a:p>
      </dsp:txBody>
      <dsp:txXfrm>
        <a:off x="786384" y="646523"/>
        <a:ext cx="2871216" cy="587749"/>
      </dsp:txXfrm>
    </dsp:sp>
    <dsp:sp modelId="{8BE6496A-692D-4C78-B8A4-8278F3E8D492}">
      <dsp:nvSpPr>
        <dsp:cNvPr id="0" name=""/>
        <dsp:cNvSpPr/>
      </dsp:nvSpPr>
      <dsp:spPr>
        <a:xfrm>
          <a:off x="731520" y="1234272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6C9B86-A0ED-4D50-A29A-91AFF2AA1E2B}">
      <dsp:nvSpPr>
        <dsp:cNvPr id="0" name=""/>
        <dsp:cNvSpPr/>
      </dsp:nvSpPr>
      <dsp:spPr>
        <a:xfrm>
          <a:off x="786384" y="1263660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Awake</a:t>
          </a:r>
        </a:p>
      </dsp:txBody>
      <dsp:txXfrm>
        <a:off x="786384" y="1263660"/>
        <a:ext cx="2871216" cy="587749"/>
      </dsp:txXfrm>
    </dsp:sp>
    <dsp:sp modelId="{C3D0CBF5-7165-4F0A-89DD-B5E14EEC23F2}">
      <dsp:nvSpPr>
        <dsp:cNvPr id="0" name=""/>
        <dsp:cNvSpPr/>
      </dsp:nvSpPr>
      <dsp:spPr>
        <a:xfrm>
          <a:off x="731520" y="1851409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F3C82-4645-4707-91FC-B5188BF2D807}">
      <dsp:nvSpPr>
        <dsp:cNvPr id="0" name=""/>
        <dsp:cNvSpPr/>
      </dsp:nvSpPr>
      <dsp:spPr>
        <a:xfrm>
          <a:off x="786384" y="1880796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Tired</a:t>
          </a:r>
        </a:p>
      </dsp:txBody>
      <dsp:txXfrm>
        <a:off x="786384" y="1880796"/>
        <a:ext cx="2871216" cy="587749"/>
      </dsp:txXfrm>
    </dsp:sp>
    <dsp:sp modelId="{AB0B03BC-4143-4D7E-92D2-6F6D4AB68191}">
      <dsp:nvSpPr>
        <dsp:cNvPr id="0" name=""/>
        <dsp:cNvSpPr/>
      </dsp:nvSpPr>
      <dsp:spPr>
        <a:xfrm>
          <a:off x="731520" y="2468545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556B6-9C86-4658-9B39-E7245A158CD2}">
      <dsp:nvSpPr>
        <dsp:cNvPr id="0" name=""/>
        <dsp:cNvSpPr/>
      </dsp:nvSpPr>
      <dsp:spPr>
        <a:xfrm>
          <a:off x="786384" y="2497933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Dream</a:t>
          </a:r>
        </a:p>
      </dsp:txBody>
      <dsp:txXfrm>
        <a:off x="786384" y="2497933"/>
        <a:ext cx="2871216" cy="587749"/>
      </dsp:txXfrm>
    </dsp:sp>
    <dsp:sp modelId="{E12E9FB4-7BA6-4E02-9724-71542EF4CA31}">
      <dsp:nvSpPr>
        <dsp:cNvPr id="0" name=""/>
        <dsp:cNvSpPr/>
      </dsp:nvSpPr>
      <dsp:spPr>
        <a:xfrm>
          <a:off x="731520" y="3085682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9ABC26-46EC-4A7F-970A-DC5D497CD174}">
      <dsp:nvSpPr>
        <dsp:cNvPr id="0" name=""/>
        <dsp:cNvSpPr/>
      </dsp:nvSpPr>
      <dsp:spPr>
        <a:xfrm>
          <a:off x="786384" y="3115069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Wake</a:t>
          </a:r>
        </a:p>
      </dsp:txBody>
      <dsp:txXfrm>
        <a:off x="786384" y="3115069"/>
        <a:ext cx="2871216" cy="587749"/>
      </dsp:txXfrm>
    </dsp:sp>
    <dsp:sp modelId="{4F814F05-1BC8-42F0-A7D2-B160CC2C18FE}">
      <dsp:nvSpPr>
        <dsp:cNvPr id="0" name=""/>
        <dsp:cNvSpPr/>
      </dsp:nvSpPr>
      <dsp:spPr>
        <a:xfrm>
          <a:off x="731520" y="3702818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A88F1E-50D5-46CE-975E-6AF7EA325905}">
      <dsp:nvSpPr>
        <dsp:cNvPr id="0" name=""/>
        <dsp:cNvSpPr/>
      </dsp:nvSpPr>
      <dsp:spPr>
        <a:xfrm>
          <a:off x="786384" y="3732206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Snooze</a:t>
          </a:r>
        </a:p>
      </dsp:txBody>
      <dsp:txXfrm>
        <a:off x="786384" y="3732206"/>
        <a:ext cx="2871216" cy="587749"/>
      </dsp:txXfrm>
    </dsp:sp>
    <dsp:sp modelId="{5E281862-28D7-4077-9614-E2CACDF5ED72}">
      <dsp:nvSpPr>
        <dsp:cNvPr id="0" name=""/>
        <dsp:cNvSpPr/>
      </dsp:nvSpPr>
      <dsp:spPr>
        <a:xfrm>
          <a:off x="731520" y="4319955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6F3DEB-6DF5-4DD6-BE41-BC8CCC05D1EC}">
      <dsp:nvSpPr>
        <dsp:cNvPr id="0" name=""/>
        <dsp:cNvSpPr/>
      </dsp:nvSpPr>
      <dsp:spPr>
        <a:xfrm>
          <a:off x="786384" y="4349342"/>
          <a:ext cx="2871216" cy="587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Blanket</a:t>
          </a:r>
        </a:p>
      </dsp:txBody>
      <dsp:txXfrm>
        <a:off x="786384" y="4349342"/>
        <a:ext cx="2871216" cy="587749"/>
      </dsp:txXfrm>
    </dsp:sp>
    <dsp:sp modelId="{8D6089F3-54BC-4CC0-8021-6D5F7C96B80A}">
      <dsp:nvSpPr>
        <dsp:cNvPr id="0" name=""/>
        <dsp:cNvSpPr/>
      </dsp:nvSpPr>
      <dsp:spPr>
        <a:xfrm>
          <a:off x="731520" y="4937091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9AAB7-7B10-4481-8B42-CA673204CE34}">
      <dsp:nvSpPr>
        <dsp:cNvPr id="0" name=""/>
        <dsp:cNvSpPr/>
      </dsp:nvSpPr>
      <dsp:spPr>
        <a:xfrm>
          <a:off x="0" y="0"/>
          <a:ext cx="3657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FB4AD-C181-4B7A-BA35-6FBB305B7E2A}">
      <dsp:nvSpPr>
        <dsp:cNvPr id="0" name=""/>
        <dsp:cNvSpPr/>
      </dsp:nvSpPr>
      <dsp:spPr>
        <a:xfrm>
          <a:off x="0" y="0"/>
          <a:ext cx="731520" cy="4276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800" kern="1200" dirty="0"/>
        </a:p>
      </dsp:txBody>
      <dsp:txXfrm>
        <a:off x="0" y="0"/>
        <a:ext cx="731520" cy="4276407"/>
      </dsp:txXfrm>
    </dsp:sp>
    <dsp:sp modelId="{FF6F3DEB-6DF5-4DD6-BE41-BC8CCC05D1EC}">
      <dsp:nvSpPr>
        <dsp:cNvPr id="0" name=""/>
        <dsp:cNvSpPr/>
      </dsp:nvSpPr>
      <dsp:spPr>
        <a:xfrm>
          <a:off x="786384" y="28867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Doze</a:t>
          </a:r>
        </a:p>
      </dsp:txBody>
      <dsp:txXfrm>
        <a:off x="786384" y="28867"/>
        <a:ext cx="2871216" cy="577356"/>
      </dsp:txXfrm>
    </dsp:sp>
    <dsp:sp modelId="{8D6089F3-54BC-4CC0-8021-6D5F7C96B80A}">
      <dsp:nvSpPr>
        <dsp:cNvPr id="0" name=""/>
        <dsp:cNvSpPr/>
      </dsp:nvSpPr>
      <dsp:spPr>
        <a:xfrm>
          <a:off x="731520" y="606224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1CB282-4028-4612-BC32-EDFCDF46A7A6}">
      <dsp:nvSpPr>
        <dsp:cNvPr id="0" name=""/>
        <dsp:cNvSpPr/>
      </dsp:nvSpPr>
      <dsp:spPr>
        <a:xfrm>
          <a:off x="786384" y="635092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Slumber</a:t>
          </a:r>
        </a:p>
      </dsp:txBody>
      <dsp:txXfrm>
        <a:off x="786384" y="635092"/>
        <a:ext cx="2871216" cy="577356"/>
      </dsp:txXfrm>
    </dsp:sp>
    <dsp:sp modelId="{2A5F9C10-E2C7-4D08-BA80-B1D925E63C2D}">
      <dsp:nvSpPr>
        <dsp:cNvPr id="0" name=""/>
        <dsp:cNvSpPr/>
      </dsp:nvSpPr>
      <dsp:spPr>
        <a:xfrm>
          <a:off x="731520" y="1212449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BF698-6F31-4C0B-9D4D-01C04EE52AD9}">
      <dsp:nvSpPr>
        <dsp:cNvPr id="0" name=""/>
        <dsp:cNvSpPr/>
      </dsp:nvSpPr>
      <dsp:spPr>
        <a:xfrm>
          <a:off x="786384" y="1241316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Snore</a:t>
          </a:r>
        </a:p>
      </dsp:txBody>
      <dsp:txXfrm>
        <a:off x="786384" y="1241316"/>
        <a:ext cx="2871216" cy="577356"/>
      </dsp:txXfrm>
    </dsp:sp>
    <dsp:sp modelId="{209A6C20-A9BF-4207-ABB8-F7BA00326013}">
      <dsp:nvSpPr>
        <dsp:cNvPr id="0" name=""/>
        <dsp:cNvSpPr/>
      </dsp:nvSpPr>
      <dsp:spPr>
        <a:xfrm>
          <a:off x="731520" y="1818673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062FC-C54C-4619-8B01-0994A338DAA0}">
      <dsp:nvSpPr>
        <dsp:cNvPr id="0" name=""/>
        <dsp:cNvSpPr/>
      </dsp:nvSpPr>
      <dsp:spPr>
        <a:xfrm>
          <a:off x="786384" y="1847541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Nap</a:t>
          </a:r>
        </a:p>
      </dsp:txBody>
      <dsp:txXfrm>
        <a:off x="786384" y="1847541"/>
        <a:ext cx="2871216" cy="577356"/>
      </dsp:txXfrm>
    </dsp:sp>
    <dsp:sp modelId="{D45DBC30-EBC1-40F1-BF53-D22BAE938017}">
      <dsp:nvSpPr>
        <dsp:cNvPr id="0" name=""/>
        <dsp:cNvSpPr/>
      </dsp:nvSpPr>
      <dsp:spPr>
        <a:xfrm>
          <a:off x="731520" y="2424898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D37760-27EA-481C-AECA-B5ACBE66EA3F}">
      <dsp:nvSpPr>
        <dsp:cNvPr id="0" name=""/>
        <dsp:cNvSpPr/>
      </dsp:nvSpPr>
      <dsp:spPr>
        <a:xfrm>
          <a:off x="786384" y="2453766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Peace</a:t>
          </a:r>
        </a:p>
      </dsp:txBody>
      <dsp:txXfrm>
        <a:off x="786384" y="2453766"/>
        <a:ext cx="2871216" cy="577356"/>
      </dsp:txXfrm>
    </dsp:sp>
    <dsp:sp modelId="{88151DD9-EDEB-483F-8C5E-6E34FBD4AF31}">
      <dsp:nvSpPr>
        <dsp:cNvPr id="0" name=""/>
        <dsp:cNvSpPr/>
      </dsp:nvSpPr>
      <dsp:spPr>
        <a:xfrm>
          <a:off x="731520" y="3031122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A6AAC6-1159-490C-BF69-BECD213BA934}">
      <dsp:nvSpPr>
        <dsp:cNvPr id="0" name=""/>
        <dsp:cNvSpPr/>
      </dsp:nvSpPr>
      <dsp:spPr>
        <a:xfrm>
          <a:off x="786384" y="3059990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Yawn</a:t>
          </a:r>
        </a:p>
      </dsp:txBody>
      <dsp:txXfrm>
        <a:off x="786384" y="3059990"/>
        <a:ext cx="2871216" cy="577356"/>
      </dsp:txXfrm>
    </dsp:sp>
    <dsp:sp modelId="{C838FC46-AA6E-4FEF-A8E1-B93870325E80}">
      <dsp:nvSpPr>
        <dsp:cNvPr id="0" name=""/>
        <dsp:cNvSpPr/>
      </dsp:nvSpPr>
      <dsp:spPr>
        <a:xfrm>
          <a:off x="731520" y="3637347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250B6-CA37-4642-A95E-25044DED1120}">
      <dsp:nvSpPr>
        <dsp:cNvPr id="0" name=""/>
        <dsp:cNvSpPr/>
      </dsp:nvSpPr>
      <dsp:spPr>
        <a:xfrm>
          <a:off x="786384" y="3666215"/>
          <a:ext cx="2871216" cy="577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/>
            <a:t>Drowsy</a:t>
          </a:r>
        </a:p>
      </dsp:txBody>
      <dsp:txXfrm>
        <a:off x="786384" y="3666215"/>
        <a:ext cx="2871216" cy="577356"/>
      </dsp:txXfrm>
    </dsp:sp>
    <dsp:sp modelId="{CDB4904C-EFCE-4710-B9C7-E44BA3EDB965}">
      <dsp:nvSpPr>
        <dsp:cNvPr id="0" name=""/>
        <dsp:cNvSpPr/>
      </dsp:nvSpPr>
      <dsp:spPr>
        <a:xfrm>
          <a:off x="731520" y="4243571"/>
          <a:ext cx="292608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C5E88-5E96-489D-A477-8C9957A7E46F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Citizens</a:t>
          </a:r>
          <a:endParaRPr lang="en-US" sz="1400" b="1" kern="1200" dirty="0"/>
        </a:p>
      </dsp:txBody>
      <dsp:txXfrm>
        <a:off x="3482070" y="226298"/>
        <a:ext cx="1265459" cy="678894"/>
      </dsp:txXfrm>
    </dsp:sp>
    <dsp:sp modelId="{51828549-1933-4790-BCCC-811346C09423}">
      <dsp:nvSpPr>
        <dsp:cNvPr id="0" name=""/>
        <dsp:cNvSpPr/>
      </dsp:nvSpPr>
      <dsp:spPr>
        <a:xfrm>
          <a:off x="2304414" y="905192"/>
          <a:ext cx="3620770" cy="3620770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Departments</a:t>
          </a:r>
          <a:endParaRPr lang="en-US" sz="1400" b="1" kern="1200" dirty="0"/>
        </a:p>
      </dsp:txBody>
      <dsp:txXfrm>
        <a:off x="3482070" y="1122438"/>
        <a:ext cx="1265459" cy="651738"/>
      </dsp:txXfrm>
    </dsp:sp>
    <dsp:sp modelId="{475115C5-6685-4727-BBF2-E8ADBDB2DE2B}">
      <dsp:nvSpPr>
        <dsp:cNvPr id="0" name=""/>
        <dsp:cNvSpPr/>
      </dsp:nvSpPr>
      <dsp:spPr>
        <a:xfrm>
          <a:off x="2757011" y="1810385"/>
          <a:ext cx="2715577" cy="271557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Performance Partners</a:t>
          </a:r>
          <a:endParaRPr lang="en-US" sz="1400" b="1" kern="1200" dirty="0"/>
        </a:p>
      </dsp:txBody>
      <dsp:txXfrm>
        <a:off x="3482070" y="2014053"/>
        <a:ext cx="1265459" cy="611005"/>
      </dsp:txXfrm>
    </dsp:sp>
    <dsp:sp modelId="{FED159E8-8CE1-4C89-9E69-EAEBC9EA3585}">
      <dsp:nvSpPr>
        <dsp:cNvPr id="0" name=""/>
        <dsp:cNvSpPr/>
      </dsp:nvSpPr>
      <dsp:spPr>
        <a:xfrm>
          <a:off x="3209607" y="2715577"/>
          <a:ext cx="1810385" cy="18103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Office of Performance Improvement and Innovation</a:t>
          </a:r>
          <a:endParaRPr lang="en-US" sz="1400" b="1" kern="1200" dirty="0"/>
        </a:p>
      </dsp:txBody>
      <dsp:txXfrm>
        <a:off x="3474732" y="3168174"/>
        <a:ext cx="1280135" cy="9051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A297E-6A74-4000-BC30-C0CE55B87AF6}">
      <dsp:nvSpPr>
        <dsp:cNvPr id="0" name=""/>
        <dsp:cNvSpPr/>
      </dsp:nvSpPr>
      <dsp:spPr>
        <a:xfrm>
          <a:off x="3949109" y="1071713"/>
          <a:ext cx="889260" cy="6428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839"/>
              </a:lnTo>
              <a:lnTo>
                <a:pt x="889260" y="64283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9808D-825E-4F64-B113-E7B3E09ADBC1}">
      <dsp:nvSpPr>
        <dsp:cNvPr id="0" name=""/>
        <dsp:cNvSpPr/>
      </dsp:nvSpPr>
      <dsp:spPr>
        <a:xfrm>
          <a:off x="3059848" y="1071713"/>
          <a:ext cx="889260" cy="642839"/>
        </a:xfrm>
        <a:custGeom>
          <a:avLst/>
          <a:gdLst/>
          <a:ahLst/>
          <a:cxnLst/>
          <a:rect l="0" t="0" r="0" b="0"/>
          <a:pathLst>
            <a:path>
              <a:moveTo>
                <a:pt x="889260" y="0"/>
              </a:moveTo>
              <a:lnTo>
                <a:pt x="889260" y="642839"/>
              </a:lnTo>
              <a:lnTo>
                <a:pt x="0" y="642839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8C5DD2-66FE-4456-B0C5-4E268CC330F5}">
      <dsp:nvSpPr>
        <dsp:cNvPr id="0" name=""/>
        <dsp:cNvSpPr/>
      </dsp:nvSpPr>
      <dsp:spPr>
        <a:xfrm>
          <a:off x="3949109" y="1071713"/>
          <a:ext cx="1296392" cy="19713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6379"/>
              </a:lnTo>
              <a:lnTo>
                <a:pt x="1296392" y="1746379"/>
              </a:lnTo>
              <a:lnTo>
                <a:pt x="1296392" y="197137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BCCB5C-9939-4497-8B2B-1FD436DA7E86}">
      <dsp:nvSpPr>
        <dsp:cNvPr id="0" name=""/>
        <dsp:cNvSpPr/>
      </dsp:nvSpPr>
      <dsp:spPr>
        <a:xfrm>
          <a:off x="2652717" y="1071713"/>
          <a:ext cx="1296392" cy="1971373"/>
        </a:xfrm>
        <a:custGeom>
          <a:avLst/>
          <a:gdLst/>
          <a:ahLst/>
          <a:cxnLst/>
          <a:rect l="0" t="0" r="0" b="0"/>
          <a:pathLst>
            <a:path>
              <a:moveTo>
                <a:pt x="1296392" y="0"/>
              </a:moveTo>
              <a:lnTo>
                <a:pt x="1296392" y="1746379"/>
              </a:lnTo>
              <a:lnTo>
                <a:pt x="0" y="1746379"/>
              </a:lnTo>
              <a:lnTo>
                <a:pt x="0" y="1971373"/>
              </a:lnTo>
            </a:path>
          </a:pathLst>
        </a:custGeom>
        <a:noFill/>
        <a:ln w="254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F44262-A79C-4AFB-83AF-E99E3EDC5097}">
      <dsp:nvSpPr>
        <dsp:cNvPr id="0" name=""/>
        <dsp:cNvSpPr/>
      </dsp:nvSpPr>
      <dsp:spPr>
        <a:xfrm>
          <a:off x="3413410" y="315"/>
          <a:ext cx="1071398" cy="1071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B544B-10DF-491A-BE51-6958CE06A177}">
      <dsp:nvSpPr>
        <dsp:cNvPr id="0" name=""/>
        <dsp:cNvSpPr/>
      </dsp:nvSpPr>
      <dsp:spPr>
        <a:xfrm>
          <a:off x="3413410" y="315"/>
          <a:ext cx="1071398" cy="1071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69FAE-9F64-4707-9EAF-4344CFE3832E}">
      <dsp:nvSpPr>
        <dsp:cNvPr id="0" name=""/>
        <dsp:cNvSpPr/>
      </dsp:nvSpPr>
      <dsp:spPr>
        <a:xfrm>
          <a:off x="2877711" y="193166"/>
          <a:ext cx="2142796" cy="6856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Problem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2877711" y="193166"/>
        <a:ext cx="2142796" cy="685694"/>
      </dsp:txXfrm>
    </dsp:sp>
    <dsp:sp modelId="{DB87B5F9-E548-4E2D-A916-23217EEAD12A}">
      <dsp:nvSpPr>
        <dsp:cNvPr id="0" name=""/>
        <dsp:cNvSpPr/>
      </dsp:nvSpPr>
      <dsp:spPr>
        <a:xfrm>
          <a:off x="2117018" y="3043086"/>
          <a:ext cx="1071398" cy="1071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F055F9-66A4-49A0-B57A-6A8C91C7D97A}">
      <dsp:nvSpPr>
        <dsp:cNvPr id="0" name=""/>
        <dsp:cNvSpPr/>
      </dsp:nvSpPr>
      <dsp:spPr>
        <a:xfrm>
          <a:off x="2117018" y="3043086"/>
          <a:ext cx="1071398" cy="1071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0104D-0D9F-4988-9EFD-C678AFD6A97C}">
      <dsp:nvSpPr>
        <dsp:cNvPr id="0" name=""/>
        <dsp:cNvSpPr/>
      </dsp:nvSpPr>
      <dsp:spPr>
        <a:xfrm>
          <a:off x="1581318" y="3235938"/>
          <a:ext cx="2142796" cy="6856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Control Group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581318" y="3235938"/>
        <a:ext cx="2142796" cy="685694"/>
      </dsp:txXfrm>
    </dsp:sp>
    <dsp:sp modelId="{8CCA9E35-79FE-4EAB-AF0B-0E36149973B3}">
      <dsp:nvSpPr>
        <dsp:cNvPr id="0" name=""/>
        <dsp:cNvSpPr/>
      </dsp:nvSpPr>
      <dsp:spPr>
        <a:xfrm>
          <a:off x="4709802" y="3043086"/>
          <a:ext cx="1071398" cy="1071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EFF5D-E915-44CF-9266-2DBB3431551B}">
      <dsp:nvSpPr>
        <dsp:cNvPr id="0" name=""/>
        <dsp:cNvSpPr/>
      </dsp:nvSpPr>
      <dsp:spPr>
        <a:xfrm>
          <a:off x="4709802" y="3043086"/>
          <a:ext cx="1071398" cy="1071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B4D359-FC72-4309-B869-F5E19D4DC75F}">
      <dsp:nvSpPr>
        <dsp:cNvPr id="0" name=""/>
        <dsp:cNvSpPr/>
      </dsp:nvSpPr>
      <dsp:spPr>
        <a:xfrm>
          <a:off x="4174103" y="3235938"/>
          <a:ext cx="2142796" cy="6856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Treatment Group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4174103" y="3235938"/>
        <a:ext cx="2142796" cy="685694"/>
      </dsp:txXfrm>
    </dsp:sp>
    <dsp:sp modelId="{E4D137CC-D920-4E87-96FD-9F78C7550D11}">
      <dsp:nvSpPr>
        <dsp:cNvPr id="0" name=""/>
        <dsp:cNvSpPr/>
      </dsp:nvSpPr>
      <dsp:spPr>
        <a:xfrm>
          <a:off x="2117018" y="1521700"/>
          <a:ext cx="1071398" cy="1071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CF5F0C-6D25-40D5-8306-1585F16BCA11}">
      <dsp:nvSpPr>
        <dsp:cNvPr id="0" name=""/>
        <dsp:cNvSpPr/>
      </dsp:nvSpPr>
      <dsp:spPr>
        <a:xfrm>
          <a:off x="2117018" y="1521700"/>
          <a:ext cx="1071398" cy="1071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235C0-9A4C-4567-9A63-304F5A88D236}">
      <dsp:nvSpPr>
        <dsp:cNvPr id="0" name=""/>
        <dsp:cNvSpPr/>
      </dsp:nvSpPr>
      <dsp:spPr>
        <a:xfrm>
          <a:off x="1581318" y="1714552"/>
          <a:ext cx="2142796" cy="6856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1" kern="1200" dirty="0" smtClean="0">
              <a:solidFill>
                <a:schemeClr val="tx1"/>
              </a:solidFill>
            </a:rPr>
            <a:t>Intervention</a:t>
          </a:r>
          <a:endParaRPr lang="en-US" sz="2300" b="1" kern="1200" dirty="0">
            <a:solidFill>
              <a:schemeClr val="tx1"/>
            </a:solidFill>
          </a:endParaRPr>
        </a:p>
      </dsp:txBody>
      <dsp:txXfrm>
        <a:off x="1581318" y="1714552"/>
        <a:ext cx="2142796" cy="685694"/>
      </dsp:txXfrm>
    </dsp:sp>
    <dsp:sp modelId="{9F25D5F0-BFBD-4683-B9E6-30A8C2C2071C}">
      <dsp:nvSpPr>
        <dsp:cNvPr id="0" name=""/>
        <dsp:cNvSpPr/>
      </dsp:nvSpPr>
      <dsp:spPr>
        <a:xfrm>
          <a:off x="4709802" y="1521700"/>
          <a:ext cx="1071398" cy="107139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4D7F8F-E2DA-45B5-866F-0B420175FEB1}">
      <dsp:nvSpPr>
        <dsp:cNvPr id="0" name=""/>
        <dsp:cNvSpPr/>
      </dsp:nvSpPr>
      <dsp:spPr>
        <a:xfrm>
          <a:off x="4709802" y="1521700"/>
          <a:ext cx="1071398" cy="107139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68F672-AEB3-4893-87A9-5E04DFD0C647}">
      <dsp:nvSpPr>
        <dsp:cNvPr id="0" name=""/>
        <dsp:cNvSpPr/>
      </dsp:nvSpPr>
      <dsp:spPr>
        <a:xfrm>
          <a:off x="4174103" y="1714552"/>
          <a:ext cx="2142796" cy="685694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chemeClr val="tx1"/>
              </a:solidFill>
            </a:rPr>
            <a:t>Measurable Outcomes</a:t>
          </a:r>
          <a:endParaRPr lang="en-US" sz="2300" b="0" kern="1200" dirty="0">
            <a:solidFill>
              <a:schemeClr val="tx1"/>
            </a:solidFill>
          </a:endParaRPr>
        </a:p>
      </dsp:txBody>
      <dsp:txXfrm>
        <a:off x="4174103" y="1714552"/>
        <a:ext cx="2142796" cy="68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13E89-1C58-430F-A1CC-3CA678E9F83D}" type="datetimeFigureOut">
              <a:rPr lang="en-US" smtClean="0"/>
              <a:t>5/17/2018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030834-4222-4573-B0EC-0D4B2447D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41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29171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48122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457175" indent="-298434"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7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457175" indent="-298434"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37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356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15874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091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Understand what I need to do, how to do, when to do it.</a:t>
            </a:r>
          </a:p>
          <a:p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Plain, concise language, reducing friction costs.</a:t>
            </a:r>
          </a:p>
          <a:p>
            <a:r>
              <a:rPr lang="en-US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Default options.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CF9D7-3F46-41CD-BDFB-DE14E1D7D10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304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2" y="4343401"/>
            <a:ext cx="5486399" cy="4114800"/>
          </a:xfrm>
          <a:prstGeom prst="rect">
            <a:avLst/>
          </a:prstGeom>
        </p:spPr>
        <p:txBody>
          <a:bodyPr lIns="91407" tIns="91407" rIns="91407" bIns="91407" anchor="t" anchorCtr="0">
            <a:noAutofit/>
          </a:bodyPr>
          <a:lstStyle/>
          <a:p>
            <a:r>
              <a:rPr lang="en-GB" baseline="0" dirty="0"/>
              <a:t>Get their attention. Personalize communications, use a clear or compelling image. Frame in terms of what resonates (e.g. loss aversion).</a:t>
            </a: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C5B2A-C148-4B61-8248-04FBA293FD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808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Social norms extremely powerful.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0834-4222-4573-B0EC-0D4B2447D79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60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have limited memories, give them something right when they need it. </a:t>
            </a:r>
          </a:p>
          <a:p>
            <a:r>
              <a:rPr lang="en-US" dirty="0"/>
              <a:t>Think about when people are motivated. Deadlines. </a:t>
            </a:r>
          </a:p>
          <a:p>
            <a:r>
              <a:rPr lang="en-US" dirty="0"/>
              <a:t>When people make changes – after switching jobs, etc.</a:t>
            </a:r>
          </a:p>
          <a:p>
            <a:endParaRPr lang="en-US" dirty="0"/>
          </a:p>
          <a:p>
            <a:r>
              <a:rPr lang="en-US" dirty="0"/>
              <a:t>For codes: when do people need to know? Before violation, after complaint, all of the above?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30834-4222-4573-B0EC-0D4B2447D79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295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61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6626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158741" indent="0">
              <a:buNone/>
            </a:pPr>
            <a:r>
              <a:rPr lang="en-US" dirty="0"/>
              <a:t>Talk about my work in OKC</a:t>
            </a:r>
          </a:p>
        </p:txBody>
      </p:sp>
    </p:spTree>
    <p:extLst>
      <p:ext uri="{BB962C8B-B14F-4D97-AF65-F5344CB8AC3E}">
        <p14:creationId xmlns:p14="http://schemas.microsoft.com/office/powerpoint/2010/main" val="21244114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75768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15874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735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60DDC-716A-45D4-A8BC-B9006A03FF29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675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NOLA</a:t>
            </a:r>
            <a:r>
              <a:rPr lang="en-US" baseline="0" dirty="0" smtClean="0"/>
              <a:t> process</a:t>
            </a:r>
          </a:p>
          <a:p>
            <a:r>
              <a:rPr lang="en-US" baseline="0" dirty="0" smtClean="0"/>
              <a:t>Used in community meetings to explain our process</a:t>
            </a:r>
          </a:p>
          <a:p>
            <a:r>
              <a:rPr lang="en-US" baseline="0" dirty="0" smtClean="0"/>
              <a:t>Backbone of our </a:t>
            </a:r>
            <a:r>
              <a:rPr lang="en-US" baseline="0" dirty="0" err="1" smtClean="0"/>
              <a:t>BlightSTAT</a:t>
            </a:r>
            <a:r>
              <a:rPr lang="en-US" baseline="0" dirty="0" smtClean="0"/>
              <a:t> program</a:t>
            </a:r>
          </a:p>
          <a:p>
            <a:r>
              <a:rPr lang="en-US" baseline="0" dirty="0" smtClean="0"/>
              <a:t>-Measure output at each stage in the process</a:t>
            </a:r>
          </a:p>
          <a:p>
            <a:r>
              <a:rPr lang="en-US" baseline="0" dirty="0" smtClean="0"/>
              <a:t>-Compliance after hearings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2A4-D02B-463D-8352-B0CB75414F09}" type="slidenum">
              <a:rPr lang="en-US" smtClean="0">
                <a:solidFill>
                  <a:srgbClr val="000000"/>
                </a:solidFill>
              </a:rPr>
              <a:pPr/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1925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Discuss specific attributes of the letter.  </a:t>
            </a:r>
          </a:p>
          <a:p>
            <a:endParaRPr lang="en-US" dirty="0" smtClean="0"/>
          </a:p>
          <a:p>
            <a:r>
              <a:rPr lang="en-US" dirty="0" smtClean="0"/>
              <a:t>Note: </a:t>
            </a:r>
          </a:p>
          <a:p>
            <a:r>
              <a:rPr lang="en-US" dirty="0" smtClean="0"/>
              <a:t>Simple</a:t>
            </a:r>
            <a:r>
              <a:rPr lang="en-US" baseline="0" dirty="0" smtClean="0"/>
              <a:t> and clear statement up front.</a:t>
            </a:r>
          </a:p>
          <a:p>
            <a:r>
              <a:rPr lang="en-US" baseline="0" dirty="0" smtClean="0"/>
              <a:t>Clear command at bottom</a:t>
            </a:r>
          </a:p>
          <a:p>
            <a:r>
              <a:rPr lang="en-US" baseline="0" dirty="0" smtClean="0"/>
              <a:t>Signed by a person.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2A4-D02B-463D-8352-B0CB75414F09}" type="slidenum">
              <a:rPr lang="en-US" smtClean="0">
                <a:solidFill>
                  <a:srgbClr val="000000"/>
                </a:solidFill>
              </a:rPr>
              <a:pPr/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926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2A4-D02B-463D-8352-B0CB75414F09}" type="slidenum">
              <a:rPr lang="en-US" smtClean="0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9378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92A4-D02B-463D-8352-B0CB75414F09}" type="slidenum">
              <a:rPr lang="en-US" smtClean="0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60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55506-D742-48C8-93EC-319D971AC3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49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55506-D742-48C8-93EC-319D971AC3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8550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356841-494A-4B9D-B0E9-8D426DC1833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6849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55506-D742-48C8-93EC-319D971AC3C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322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3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978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5714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0" tIns="91420" rIns="91420" bIns="91420" anchor="t" anchorCtr="0">
            <a:noAutofit/>
          </a:bodyPr>
          <a:lstStyle/>
          <a:p>
            <a:pPr marL="457175" indent="-298434"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6211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23135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1E9DE9"/>
              </a:buClr>
              <a:buSzPts val="4800"/>
              <a:buFont typeface="Raleway SemiBold"/>
              <a:buNone/>
              <a:defRPr sz="4800">
                <a:solidFill>
                  <a:srgbClr val="1E9DE9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4800"/>
              <a:buFont typeface="Raleway SemiBold"/>
              <a:buNone/>
              <a:defRPr sz="48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50996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 SemiBold"/>
              <a:buNone/>
              <a:defRPr sz="2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14" name="Shape 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1257" y="220833"/>
            <a:ext cx="2002536" cy="1005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861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42892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8493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2960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36512" y="0"/>
            <a:ext cx="9180512" cy="688538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9175" y="3706739"/>
            <a:ext cx="6400800" cy="23122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000" b="1">
                <a:solidFill>
                  <a:schemeClr val="accent1"/>
                </a:solidFill>
                <a:latin typeface="+mj-lt"/>
                <a:ea typeface="Apercu Medium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9175" y="6025875"/>
            <a:ext cx="6400800" cy="3749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06388"/>
            <a:ext cx="1521204" cy="55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93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68760"/>
            <a:ext cx="8229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2"/>
          <a:stretch/>
        </p:blipFill>
        <p:spPr>
          <a:xfrm>
            <a:off x="7409456" y="61611"/>
            <a:ext cx="130007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303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with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68760"/>
            <a:ext cx="8229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257553"/>
            <a:ext cx="1570418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1757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353391" y="1635125"/>
            <a:ext cx="4160838" cy="43434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1179" y="1635125"/>
            <a:ext cx="3447482" cy="3001963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257553"/>
            <a:ext cx="1570418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3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2"/>
          <a:stretch/>
        </p:blipFill>
        <p:spPr>
          <a:xfrm>
            <a:off x="7409456" y="61611"/>
            <a:ext cx="130007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64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35560" y="1306493"/>
            <a:ext cx="8513168" cy="4283464"/>
            <a:chOff x="268448" y="1410749"/>
            <a:chExt cx="8513168" cy="4283464"/>
          </a:xfrm>
        </p:grpSpPr>
        <p:sp>
          <p:nvSpPr>
            <p:cNvPr id="4" name="Diamond 3"/>
            <p:cNvSpPr/>
            <p:nvPr userDrawn="1"/>
          </p:nvSpPr>
          <p:spPr>
            <a:xfrm>
              <a:off x="2447179" y="3663893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black"/>
                  </a:solidFill>
                  <a:ea typeface="Apercu" pitchFamily="50" charset="0"/>
                </a:rPr>
                <a:t>Social</a:t>
              </a:r>
            </a:p>
          </p:txBody>
        </p:sp>
        <p:sp>
          <p:nvSpPr>
            <p:cNvPr id="8" name="Diamond 7"/>
            <p:cNvSpPr/>
            <p:nvPr userDrawn="1"/>
          </p:nvSpPr>
          <p:spPr>
            <a:xfrm>
              <a:off x="4658816" y="2525087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black"/>
                  </a:solidFill>
                  <a:ea typeface="Apercu" pitchFamily="50" charset="0"/>
                </a:rPr>
                <a:t>Timely</a:t>
              </a:r>
            </a:p>
          </p:txBody>
        </p:sp>
        <p:sp>
          <p:nvSpPr>
            <p:cNvPr id="9" name="Diamond 8"/>
            <p:cNvSpPr/>
            <p:nvPr userDrawn="1"/>
          </p:nvSpPr>
          <p:spPr>
            <a:xfrm>
              <a:off x="268448" y="2525087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black"/>
                  </a:solidFill>
                  <a:ea typeface="Apercu" pitchFamily="50" charset="0"/>
                </a:rPr>
                <a:t>Attractive</a:t>
              </a:r>
            </a:p>
          </p:txBody>
        </p:sp>
        <p:sp>
          <p:nvSpPr>
            <p:cNvPr id="10" name="Diamond 9"/>
            <p:cNvSpPr/>
            <p:nvPr userDrawn="1"/>
          </p:nvSpPr>
          <p:spPr>
            <a:xfrm>
              <a:off x="2447179" y="1410749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Easy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257553"/>
            <a:ext cx="1570418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194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racti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35560" y="1306493"/>
            <a:ext cx="8513168" cy="4283464"/>
            <a:chOff x="268448" y="1410749"/>
            <a:chExt cx="8513168" cy="4283464"/>
          </a:xfrm>
        </p:grpSpPr>
        <p:sp>
          <p:nvSpPr>
            <p:cNvPr id="4" name="Diamond 3"/>
            <p:cNvSpPr/>
            <p:nvPr userDrawn="1"/>
          </p:nvSpPr>
          <p:spPr>
            <a:xfrm>
              <a:off x="2447179" y="3663893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black"/>
                  </a:solidFill>
                  <a:ea typeface="Apercu" pitchFamily="50" charset="0"/>
                </a:rPr>
                <a:t>Social</a:t>
              </a:r>
            </a:p>
          </p:txBody>
        </p:sp>
        <p:sp>
          <p:nvSpPr>
            <p:cNvPr id="8" name="Diamond 7"/>
            <p:cNvSpPr/>
            <p:nvPr userDrawn="1"/>
          </p:nvSpPr>
          <p:spPr>
            <a:xfrm>
              <a:off x="4658816" y="2525087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black"/>
                  </a:solidFill>
                  <a:ea typeface="Apercu" pitchFamily="50" charset="0"/>
                </a:rPr>
                <a:t>Timely</a:t>
              </a:r>
            </a:p>
          </p:txBody>
        </p:sp>
        <p:sp>
          <p:nvSpPr>
            <p:cNvPr id="9" name="Diamond 8"/>
            <p:cNvSpPr/>
            <p:nvPr userDrawn="1"/>
          </p:nvSpPr>
          <p:spPr>
            <a:xfrm>
              <a:off x="268448" y="2525087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Attractive</a:t>
              </a:r>
            </a:p>
          </p:txBody>
        </p:sp>
        <p:sp>
          <p:nvSpPr>
            <p:cNvPr id="10" name="Diamond 9"/>
            <p:cNvSpPr/>
            <p:nvPr userDrawn="1"/>
          </p:nvSpPr>
          <p:spPr>
            <a:xfrm>
              <a:off x="2447179" y="1410749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Easy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257553"/>
            <a:ext cx="1570418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98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35560" y="1306493"/>
            <a:ext cx="8513168" cy="4283464"/>
            <a:chOff x="268448" y="1410749"/>
            <a:chExt cx="8513168" cy="4283464"/>
          </a:xfrm>
        </p:grpSpPr>
        <p:sp>
          <p:nvSpPr>
            <p:cNvPr id="4" name="Diamond 3"/>
            <p:cNvSpPr/>
            <p:nvPr userDrawn="1"/>
          </p:nvSpPr>
          <p:spPr>
            <a:xfrm>
              <a:off x="2447179" y="3663893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Social</a:t>
              </a:r>
            </a:p>
          </p:txBody>
        </p:sp>
        <p:sp>
          <p:nvSpPr>
            <p:cNvPr id="8" name="Diamond 7"/>
            <p:cNvSpPr/>
            <p:nvPr userDrawn="1"/>
          </p:nvSpPr>
          <p:spPr>
            <a:xfrm>
              <a:off x="4658816" y="2525087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black"/>
                  </a:solidFill>
                  <a:ea typeface="Apercu" pitchFamily="50" charset="0"/>
                </a:rPr>
                <a:t>Timely</a:t>
              </a:r>
            </a:p>
          </p:txBody>
        </p:sp>
        <p:sp>
          <p:nvSpPr>
            <p:cNvPr id="9" name="Diamond 8"/>
            <p:cNvSpPr/>
            <p:nvPr userDrawn="1"/>
          </p:nvSpPr>
          <p:spPr>
            <a:xfrm>
              <a:off x="268448" y="2525087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Attractive</a:t>
              </a:r>
            </a:p>
          </p:txBody>
        </p:sp>
        <p:sp>
          <p:nvSpPr>
            <p:cNvPr id="10" name="Diamond 9"/>
            <p:cNvSpPr/>
            <p:nvPr userDrawn="1"/>
          </p:nvSpPr>
          <p:spPr>
            <a:xfrm>
              <a:off x="2447179" y="1410749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Easy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257553"/>
            <a:ext cx="1570418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8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2969400"/>
            <a:ext cx="8520600" cy="230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8" name="Shape 18"/>
          <p:cNvCxnSpPr/>
          <p:nvPr/>
        </p:nvCxnSpPr>
        <p:spPr>
          <a:xfrm>
            <a:off x="2523375" y="5694467"/>
            <a:ext cx="6620700" cy="0"/>
          </a:xfrm>
          <a:prstGeom prst="straightConnector1">
            <a:avLst/>
          </a:prstGeom>
          <a:noFill/>
          <a:ln w="38100" cap="flat" cmpd="sng">
            <a:solidFill>
              <a:srgbClr val="FF8C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2070059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35560" y="1306493"/>
            <a:ext cx="8513168" cy="4283464"/>
            <a:chOff x="268448" y="1410749"/>
            <a:chExt cx="8513168" cy="4283464"/>
          </a:xfrm>
        </p:grpSpPr>
        <p:sp>
          <p:nvSpPr>
            <p:cNvPr id="4" name="Diamond 3"/>
            <p:cNvSpPr/>
            <p:nvPr userDrawn="1"/>
          </p:nvSpPr>
          <p:spPr>
            <a:xfrm>
              <a:off x="2447179" y="3663893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Social</a:t>
              </a:r>
            </a:p>
          </p:txBody>
        </p:sp>
        <p:sp>
          <p:nvSpPr>
            <p:cNvPr id="8" name="Diamond 7"/>
            <p:cNvSpPr/>
            <p:nvPr userDrawn="1"/>
          </p:nvSpPr>
          <p:spPr>
            <a:xfrm>
              <a:off x="4658816" y="2525087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Timely</a:t>
              </a:r>
            </a:p>
          </p:txBody>
        </p:sp>
        <p:sp>
          <p:nvSpPr>
            <p:cNvPr id="9" name="Diamond 8"/>
            <p:cNvSpPr/>
            <p:nvPr userDrawn="1"/>
          </p:nvSpPr>
          <p:spPr>
            <a:xfrm>
              <a:off x="268448" y="2525087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Attractive</a:t>
              </a:r>
            </a:p>
          </p:txBody>
        </p:sp>
        <p:sp>
          <p:nvSpPr>
            <p:cNvPr id="10" name="Diamond 9"/>
            <p:cNvSpPr/>
            <p:nvPr userDrawn="1"/>
          </p:nvSpPr>
          <p:spPr>
            <a:xfrm>
              <a:off x="2447179" y="1410749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cap="all" spc="150" dirty="0">
                  <a:solidFill>
                    <a:prstClr val="white"/>
                  </a:solidFill>
                  <a:ea typeface="Apercu" pitchFamily="50" charset="0"/>
                </a:rPr>
                <a:t>Easy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530" y="257553"/>
            <a:ext cx="1570418" cy="79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088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ehaviouralinsights.co.uk/sites/default/files/BIT%20New%20Blog%20Entry_CD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9175" y="6025875"/>
            <a:ext cx="6400800" cy="3749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8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9175" y="3706739"/>
            <a:ext cx="6400800" cy="23122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000" b="1">
                <a:solidFill>
                  <a:schemeClr val="accent1"/>
                </a:solidFill>
                <a:latin typeface="+mj-lt"/>
                <a:ea typeface="Apercu Medium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4795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68313" y="1700213"/>
            <a:ext cx="8207375" cy="43930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175000" y="6350000"/>
            <a:ext cx="2540000" cy="25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>
                <a:solidFill>
                  <a:prstClr val="black"/>
                </a:solidFill>
              </a:rPr>
              <a:t>Behavioural Insights Ltd.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32"/>
          <a:stretch/>
        </p:blipFill>
        <p:spPr>
          <a:xfrm>
            <a:off x="7409456" y="61611"/>
            <a:ext cx="1300074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053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 userDrawn="1"/>
        </p:nvSpPr>
        <p:spPr>
          <a:xfrm flipV="1">
            <a:off x="-36512" y="0"/>
            <a:ext cx="9180512" cy="6885384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289175" y="3706739"/>
            <a:ext cx="6400800" cy="23122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000" b="1">
                <a:solidFill>
                  <a:schemeClr val="accent1"/>
                </a:solidFill>
                <a:latin typeface="+mj-lt"/>
                <a:ea typeface="Apercu Medium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289175" y="6025875"/>
            <a:ext cx="6400800" cy="3749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80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8775" y="306387"/>
            <a:ext cx="2619496" cy="95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3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hit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68760"/>
            <a:ext cx="8229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37" y="-20352"/>
            <a:ext cx="1230563" cy="12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2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ck with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1268760"/>
            <a:ext cx="82296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24" y="202179"/>
            <a:ext cx="1857724" cy="9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302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Pi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353391" y="1635125"/>
            <a:ext cx="4160838" cy="43434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21179" y="1635125"/>
            <a:ext cx="3447482" cy="3001963"/>
          </a:xfrm>
        </p:spPr>
        <p:txBody>
          <a:bodyPr>
            <a:noAutofit/>
          </a:bodyPr>
          <a:lstStyle>
            <a:lvl1pPr marL="0" indent="0">
              <a:buNone/>
              <a:defRPr sz="4000" b="1"/>
            </a:lvl1pPr>
            <a:lvl2pPr marL="457200" indent="0">
              <a:buNone/>
              <a:defRPr sz="4000" b="1"/>
            </a:lvl2pPr>
            <a:lvl3pPr marL="914400" indent="0">
              <a:buNone/>
              <a:defRPr sz="4000" b="1"/>
            </a:lvl3pPr>
            <a:lvl4pPr marL="1371600" indent="0">
              <a:buNone/>
              <a:defRPr sz="4000" b="1"/>
            </a:lvl4pPr>
            <a:lvl5pPr marL="1828800" indent="0">
              <a:buNone/>
              <a:defRPr sz="40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24" y="202179"/>
            <a:ext cx="1857724" cy="9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730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337" y="-20352"/>
            <a:ext cx="1230563" cy="122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830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s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35560" y="1306493"/>
            <a:ext cx="8513168" cy="4283464"/>
            <a:chOff x="268448" y="1410749"/>
            <a:chExt cx="8513168" cy="4283464"/>
          </a:xfrm>
        </p:grpSpPr>
        <p:sp>
          <p:nvSpPr>
            <p:cNvPr id="4" name="Diamond 3"/>
            <p:cNvSpPr/>
            <p:nvPr userDrawn="1"/>
          </p:nvSpPr>
          <p:spPr>
            <a:xfrm>
              <a:off x="2447179" y="3663893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bg1"/>
                  </a:solidFill>
                  <a:latin typeface="+mj-lt"/>
                  <a:ea typeface="Apercu" pitchFamily="50" charset="0"/>
                </a:rPr>
                <a:t>Social</a:t>
              </a:r>
            </a:p>
          </p:txBody>
        </p:sp>
        <p:sp>
          <p:nvSpPr>
            <p:cNvPr id="8" name="Diamond 7"/>
            <p:cNvSpPr/>
            <p:nvPr userDrawn="1"/>
          </p:nvSpPr>
          <p:spPr>
            <a:xfrm>
              <a:off x="4658816" y="2525087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bg1"/>
                  </a:solidFill>
                  <a:latin typeface="+mj-lt"/>
                  <a:ea typeface="Apercu" pitchFamily="50" charset="0"/>
                </a:rPr>
                <a:t>Timely</a:t>
              </a:r>
            </a:p>
          </p:txBody>
        </p:sp>
        <p:sp>
          <p:nvSpPr>
            <p:cNvPr id="9" name="Diamond 8"/>
            <p:cNvSpPr/>
            <p:nvPr userDrawn="1"/>
          </p:nvSpPr>
          <p:spPr>
            <a:xfrm>
              <a:off x="268448" y="2525087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bg1"/>
                  </a:solidFill>
                  <a:latin typeface="+mj-lt"/>
                  <a:ea typeface="Apercu" pitchFamily="50" charset="0"/>
                </a:rPr>
                <a:t>Attractive</a:t>
              </a:r>
            </a:p>
          </p:txBody>
        </p:sp>
        <p:sp>
          <p:nvSpPr>
            <p:cNvPr id="10" name="Diamond 9"/>
            <p:cNvSpPr/>
            <p:nvPr userDrawn="1"/>
          </p:nvSpPr>
          <p:spPr>
            <a:xfrm>
              <a:off x="2447179" y="1410749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Easy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24" y="202179"/>
            <a:ext cx="1857724" cy="9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744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tractiv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35560" y="1306493"/>
            <a:ext cx="8513168" cy="4283464"/>
            <a:chOff x="268448" y="1410749"/>
            <a:chExt cx="8513168" cy="4283464"/>
          </a:xfrm>
        </p:grpSpPr>
        <p:sp>
          <p:nvSpPr>
            <p:cNvPr id="4" name="Diamond 3"/>
            <p:cNvSpPr/>
            <p:nvPr userDrawn="1"/>
          </p:nvSpPr>
          <p:spPr>
            <a:xfrm>
              <a:off x="2447179" y="3663893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bg1"/>
                  </a:solidFill>
                  <a:latin typeface="+mj-lt"/>
                  <a:ea typeface="Apercu" pitchFamily="50" charset="0"/>
                </a:rPr>
                <a:t>Social</a:t>
              </a:r>
            </a:p>
          </p:txBody>
        </p:sp>
        <p:sp>
          <p:nvSpPr>
            <p:cNvPr id="8" name="Diamond 7"/>
            <p:cNvSpPr/>
            <p:nvPr userDrawn="1"/>
          </p:nvSpPr>
          <p:spPr>
            <a:xfrm>
              <a:off x="4658816" y="2525087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bg1"/>
                  </a:solidFill>
                  <a:latin typeface="+mj-lt"/>
                  <a:ea typeface="Apercu" pitchFamily="50" charset="0"/>
                </a:rPr>
                <a:t>Timely</a:t>
              </a:r>
            </a:p>
          </p:txBody>
        </p:sp>
        <p:sp>
          <p:nvSpPr>
            <p:cNvPr id="9" name="Diamond 8"/>
            <p:cNvSpPr/>
            <p:nvPr userDrawn="1"/>
          </p:nvSpPr>
          <p:spPr>
            <a:xfrm>
              <a:off x="268448" y="2525087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Attractive</a:t>
              </a:r>
            </a:p>
          </p:txBody>
        </p:sp>
        <p:sp>
          <p:nvSpPr>
            <p:cNvPr id="10" name="Diamond 9"/>
            <p:cNvSpPr/>
            <p:nvPr userDrawn="1"/>
          </p:nvSpPr>
          <p:spPr>
            <a:xfrm>
              <a:off x="2447179" y="1410749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Easy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24" y="202179"/>
            <a:ext cx="1857724" cy="9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58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55591">
              <a:spcBef>
                <a:spcPts val="0"/>
              </a:spcBef>
              <a:spcAft>
                <a:spcPts val="0"/>
              </a:spcAft>
              <a:buSzPts val="2000"/>
              <a:buFont typeface="Raleway SemiBold"/>
              <a:buChar char="●"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○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■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●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○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■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●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○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Font typeface="Raleway SemiBold"/>
              <a:buChar char="■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3" name="Shape 23"/>
          <p:cNvCxnSpPr/>
          <p:nvPr/>
        </p:nvCxnSpPr>
        <p:spPr>
          <a:xfrm>
            <a:off x="-28000" y="1440367"/>
            <a:ext cx="2273400" cy="0"/>
          </a:xfrm>
          <a:prstGeom prst="straightConnector1">
            <a:avLst/>
          </a:prstGeom>
          <a:noFill/>
          <a:ln w="38100" cap="flat" cmpd="sng">
            <a:solidFill>
              <a:srgbClr val="FF8C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C968E8E-9DA5-4BF0-BA78-4B74B0D07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Behavioural</a:t>
            </a:r>
            <a:r>
              <a:rPr lang="en-US" dirty="0"/>
              <a:t> Insights Ltd.</a:t>
            </a:r>
          </a:p>
        </p:txBody>
      </p:sp>
    </p:spTree>
    <p:extLst>
      <p:ext uri="{BB962C8B-B14F-4D97-AF65-F5344CB8AC3E}">
        <p14:creationId xmlns:p14="http://schemas.microsoft.com/office/powerpoint/2010/main" val="1489115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35560" y="1306493"/>
            <a:ext cx="8513168" cy="4283464"/>
            <a:chOff x="268448" y="1410749"/>
            <a:chExt cx="8513168" cy="4283464"/>
          </a:xfrm>
        </p:grpSpPr>
        <p:sp>
          <p:nvSpPr>
            <p:cNvPr id="4" name="Diamond 3"/>
            <p:cNvSpPr/>
            <p:nvPr userDrawn="1"/>
          </p:nvSpPr>
          <p:spPr>
            <a:xfrm>
              <a:off x="2447179" y="3663893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Social</a:t>
              </a:r>
            </a:p>
          </p:txBody>
        </p:sp>
        <p:sp>
          <p:nvSpPr>
            <p:cNvPr id="8" name="Diamond 7"/>
            <p:cNvSpPr/>
            <p:nvPr userDrawn="1"/>
          </p:nvSpPr>
          <p:spPr>
            <a:xfrm>
              <a:off x="4658816" y="2525087"/>
              <a:ext cx="4122800" cy="2030320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bg1"/>
                  </a:solidFill>
                  <a:latin typeface="+mj-lt"/>
                  <a:ea typeface="Apercu" pitchFamily="50" charset="0"/>
                </a:rPr>
                <a:t>Timely</a:t>
              </a:r>
            </a:p>
          </p:txBody>
        </p:sp>
        <p:sp>
          <p:nvSpPr>
            <p:cNvPr id="9" name="Diamond 8"/>
            <p:cNvSpPr/>
            <p:nvPr userDrawn="1"/>
          </p:nvSpPr>
          <p:spPr>
            <a:xfrm>
              <a:off x="268448" y="2525087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Attractive</a:t>
              </a:r>
            </a:p>
          </p:txBody>
        </p:sp>
        <p:sp>
          <p:nvSpPr>
            <p:cNvPr id="10" name="Diamond 9"/>
            <p:cNvSpPr/>
            <p:nvPr userDrawn="1"/>
          </p:nvSpPr>
          <p:spPr>
            <a:xfrm>
              <a:off x="2447179" y="1410749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Easy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24" y="202179"/>
            <a:ext cx="1857724" cy="9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401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335560" y="1306493"/>
            <a:ext cx="8513168" cy="4283464"/>
            <a:chOff x="268448" y="1410749"/>
            <a:chExt cx="8513168" cy="4283464"/>
          </a:xfrm>
        </p:grpSpPr>
        <p:sp>
          <p:nvSpPr>
            <p:cNvPr id="4" name="Diamond 3"/>
            <p:cNvSpPr/>
            <p:nvPr userDrawn="1"/>
          </p:nvSpPr>
          <p:spPr>
            <a:xfrm>
              <a:off x="2447179" y="3663893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Social</a:t>
              </a:r>
            </a:p>
          </p:txBody>
        </p:sp>
        <p:sp>
          <p:nvSpPr>
            <p:cNvPr id="8" name="Diamond 7"/>
            <p:cNvSpPr/>
            <p:nvPr userDrawn="1"/>
          </p:nvSpPr>
          <p:spPr>
            <a:xfrm>
              <a:off x="4658816" y="2525087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Timely</a:t>
              </a:r>
            </a:p>
          </p:txBody>
        </p:sp>
        <p:sp>
          <p:nvSpPr>
            <p:cNvPr id="9" name="Diamond 8"/>
            <p:cNvSpPr/>
            <p:nvPr userDrawn="1"/>
          </p:nvSpPr>
          <p:spPr>
            <a:xfrm>
              <a:off x="268448" y="2525087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Attractive</a:t>
              </a:r>
            </a:p>
          </p:txBody>
        </p:sp>
        <p:sp>
          <p:nvSpPr>
            <p:cNvPr id="10" name="Diamond 9"/>
            <p:cNvSpPr/>
            <p:nvPr userDrawn="1"/>
          </p:nvSpPr>
          <p:spPr>
            <a:xfrm>
              <a:off x="2447179" y="1410749"/>
              <a:ext cx="4122800" cy="203032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kern="1200" cap="all" spc="150" baseline="0" dirty="0">
                  <a:solidFill>
                    <a:schemeClr val="tx1"/>
                  </a:solidFill>
                  <a:latin typeface="+mj-lt"/>
                  <a:ea typeface="Apercu" pitchFamily="50" charset="0"/>
                </a:rPr>
                <a:t>Easy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24" y="202179"/>
            <a:ext cx="1857724" cy="9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76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ehaviouralinsights.co.uk/sites/default/files/BIT%20New%20Blog%20Entry_CD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289175" y="6025875"/>
            <a:ext cx="6400800" cy="37492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 algn="r">
              <a:buNone/>
              <a:defRPr sz="1800" baseline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2289175" y="3706739"/>
            <a:ext cx="6400800" cy="231222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r">
              <a:defRPr sz="3000" b="1">
                <a:solidFill>
                  <a:schemeClr val="accent1"/>
                </a:solidFill>
                <a:latin typeface="+mj-lt"/>
                <a:ea typeface="Apercu Medium" pitchFamily="50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0537" y="1843847"/>
            <a:ext cx="3898761" cy="159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323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6131" y="1634247"/>
            <a:ext cx="4217158" cy="4802022"/>
          </a:xfrm>
        </p:spPr>
        <p:txBody>
          <a:bodyPr>
            <a:normAutofit/>
          </a:bodyPr>
          <a:lstStyle>
            <a:lvl1pPr marL="0" indent="0">
              <a:buNone/>
              <a:defRPr sz="3000" b="1" baseline="0"/>
            </a:lvl1pPr>
          </a:lstStyle>
          <a:p>
            <a:pPr lvl="0"/>
            <a:r>
              <a:rPr lang="en-GB" dirty="0"/>
              <a:t>Statement text to be placed here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715299" y="1658131"/>
            <a:ext cx="4149329" cy="47704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4950" baseline="0"/>
            </a:lvl1pPr>
          </a:lstStyle>
          <a:p>
            <a:r>
              <a:rPr lang="en-GB" dirty="0"/>
              <a:t>IMAGE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66131" y="365126"/>
            <a:ext cx="8249219" cy="929948"/>
          </a:xfrm>
        </p:spPr>
        <p:txBody>
          <a:bodyPr>
            <a:normAutofit/>
          </a:bodyPr>
          <a:lstStyle>
            <a:lvl1pPr>
              <a:defRPr sz="22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Heading</a:t>
            </a:r>
            <a:endParaRPr lang="en-GB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7544" y="1268760"/>
            <a:ext cx="8229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660" y="-88900"/>
            <a:ext cx="1643322" cy="154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59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3901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55591">
              <a:spcBef>
                <a:spcPts val="0"/>
              </a:spcBef>
              <a:spcAft>
                <a:spcPts val="0"/>
              </a:spcAft>
              <a:buSzPts val="2000"/>
              <a:buFont typeface="Raleway SemiBold"/>
              <a:buChar char="●"/>
              <a:defRPr sz="20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○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■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●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○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■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●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Font typeface="Raleway SemiBold"/>
              <a:buChar char="○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Font typeface="Raleway SemiBold"/>
              <a:buChar char="■"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23" name="Shape 23"/>
          <p:cNvCxnSpPr/>
          <p:nvPr/>
        </p:nvCxnSpPr>
        <p:spPr>
          <a:xfrm>
            <a:off x="-28000" y="1440367"/>
            <a:ext cx="2273400" cy="0"/>
          </a:xfrm>
          <a:prstGeom prst="straightConnector1">
            <a:avLst/>
          </a:prstGeom>
          <a:noFill/>
          <a:ln w="38100" cap="flat" cmpd="sng">
            <a:solidFill>
              <a:srgbClr val="FF8C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C968E8E-9DA5-4BF0-BA78-4B74B0D076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Behavioural</a:t>
            </a:r>
            <a:r>
              <a:rPr lang="en-US" dirty="0"/>
              <a:t> Insights Ltd.</a:t>
            </a:r>
          </a:p>
        </p:txBody>
      </p:sp>
    </p:spTree>
    <p:extLst>
      <p:ext uri="{BB962C8B-B14F-4D97-AF65-F5344CB8AC3E}">
        <p14:creationId xmlns:p14="http://schemas.microsoft.com/office/powerpoint/2010/main" val="938647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2969400"/>
            <a:ext cx="8520600" cy="230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8C00"/>
              </a:buClr>
              <a:buSzPts val="3600"/>
              <a:buFont typeface="Raleway SemiBold"/>
              <a:buNone/>
              <a:defRPr sz="3600">
                <a:solidFill>
                  <a:srgbClr val="FF8C00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18" name="Shape 18"/>
          <p:cNvCxnSpPr/>
          <p:nvPr/>
        </p:nvCxnSpPr>
        <p:spPr>
          <a:xfrm>
            <a:off x="2523375" y="5694467"/>
            <a:ext cx="6620700" cy="0"/>
          </a:xfrm>
          <a:prstGeom prst="straightConnector1">
            <a:avLst/>
          </a:prstGeom>
          <a:noFill/>
          <a:ln w="38100" cap="flat" cmpd="sng">
            <a:solidFill>
              <a:srgbClr val="FF8C00"/>
            </a:solidFill>
            <a:prstDash val="solid"/>
            <a:round/>
            <a:headEnd type="none" w="lg" len="lg"/>
            <a:tailEnd type="none" w="lg" len="lg"/>
          </a:ln>
        </p:spPr>
      </p:cxnSp>
    </p:spTree>
    <p:extLst>
      <p:ext uri="{BB962C8B-B14F-4D97-AF65-F5344CB8AC3E}">
        <p14:creationId xmlns:p14="http://schemas.microsoft.com/office/powerpoint/2010/main" val="3754212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79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52401"/>
            <a:ext cx="20177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81702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873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3C4CA03D-2876-4571-8BA5-3C92833E8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Behavioural</a:t>
            </a:r>
            <a:r>
              <a:rPr lang="en-US" dirty="0"/>
              <a:t> Insights Ltd.</a:t>
            </a:r>
          </a:p>
        </p:txBody>
      </p:sp>
    </p:spTree>
    <p:extLst>
      <p:ext uri="{BB962C8B-B14F-4D97-AF65-F5344CB8AC3E}">
        <p14:creationId xmlns:p14="http://schemas.microsoft.com/office/powerpoint/2010/main" val="25901622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3685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027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71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2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0196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3190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954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698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1143000"/>
          </a:xfrm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399" y="152401"/>
            <a:ext cx="20177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129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542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6856836-9B5D-4BC0-A689-E3EA9E00F7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Behavioural</a:t>
            </a:r>
            <a:r>
              <a:rPr lang="en-US" dirty="0"/>
              <a:t> Insights Ltd.</a:t>
            </a:r>
          </a:p>
        </p:txBody>
      </p:sp>
    </p:spTree>
    <p:extLst>
      <p:ext uri="{BB962C8B-B14F-4D97-AF65-F5344CB8AC3E}">
        <p14:creationId xmlns:p14="http://schemas.microsoft.com/office/powerpoint/2010/main" val="32380180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854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22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412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0091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18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8707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384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88699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498" y="285258"/>
            <a:ext cx="3439005" cy="3524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stA="50000" endPos="25000" dir="5400000" sy="-100000" algn="bl" rotWithShape="0"/>
          </a:effectLst>
        </p:spPr>
      </p:pic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5334000"/>
            <a:ext cx="8229600" cy="457200"/>
          </a:xfrm>
        </p:spPr>
        <p:txBody>
          <a:bodyPr anchor="ctr"/>
          <a:lstStyle>
            <a:lvl1pPr marL="0" indent="0" algn="ctr">
              <a:buFontTx/>
              <a:buNone/>
              <a:defRPr sz="2200" b="1" i="1">
                <a:solidFill>
                  <a:srgbClr val="506882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324600"/>
            <a:ext cx="1095375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506882"/>
                </a:solidFill>
                <a:latin typeface="Garamond" pitchFamily="18" charset="0"/>
                <a:cs typeface="Aparajita" pitchFamily="34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24CC196-E0CA-4411-BB4F-BAA68E0FD398}" type="datetime1">
              <a:rPr lang="en-US" smtClean="0"/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5/17/2018</a:t>
            </a:fld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828800" y="3833336"/>
            <a:ext cx="548640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4200" kern="2400" spc="100" dirty="0" smtClean="0">
                <a:solidFill>
                  <a:srgbClr val="032145"/>
                </a:solidFill>
                <a:latin typeface="Garamond" pitchFamily="18" charset="0"/>
              </a:rPr>
              <a:t>C</a:t>
            </a:r>
            <a:r>
              <a:rPr lang="en-US" sz="3200" kern="2400" spc="100" dirty="0" smtClean="0">
                <a:solidFill>
                  <a:srgbClr val="032145"/>
                </a:solidFill>
                <a:latin typeface="Garamond" pitchFamily="18" charset="0"/>
              </a:rPr>
              <a:t>ITY</a:t>
            </a:r>
            <a:r>
              <a:rPr lang="en-US" sz="3600" kern="2400" spc="100" dirty="0" smtClean="0">
                <a:solidFill>
                  <a:srgbClr val="032145"/>
                </a:solidFill>
                <a:latin typeface="Garamond" pitchFamily="18" charset="0"/>
              </a:rPr>
              <a:t> </a:t>
            </a:r>
            <a:r>
              <a:rPr lang="en-US" sz="3200" kern="2400" spc="100" dirty="0" smtClean="0">
                <a:solidFill>
                  <a:srgbClr val="032145"/>
                </a:solidFill>
                <a:latin typeface="Garamond" pitchFamily="18" charset="0"/>
              </a:rPr>
              <a:t>OF</a:t>
            </a:r>
            <a:r>
              <a:rPr lang="en-US" sz="3600" kern="2400" spc="100" dirty="0" smtClean="0">
                <a:solidFill>
                  <a:srgbClr val="032145"/>
                </a:solidFill>
                <a:latin typeface="Garamond" pitchFamily="18" charset="0"/>
              </a:rPr>
              <a:t> </a:t>
            </a:r>
            <a:r>
              <a:rPr lang="en-US" sz="4200" kern="2400" spc="100" dirty="0" smtClean="0">
                <a:solidFill>
                  <a:srgbClr val="032145"/>
                </a:solidFill>
                <a:latin typeface="Garamond" pitchFamily="18" charset="0"/>
              </a:rPr>
              <a:t>N</a:t>
            </a:r>
            <a:r>
              <a:rPr lang="en-US" sz="3200" kern="2400" spc="100" dirty="0" smtClean="0">
                <a:solidFill>
                  <a:srgbClr val="032145"/>
                </a:solidFill>
                <a:latin typeface="Garamond" pitchFamily="18" charset="0"/>
              </a:rPr>
              <a:t>EW</a:t>
            </a:r>
            <a:r>
              <a:rPr lang="en-US" sz="3600" kern="2400" spc="100" dirty="0" smtClean="0">
                <a:solidFill>
                  <a:srgbClr val="032145"/>
                </a:solidFill>
                <a:latin typeface="Garamond" pitchFamily="18" charset="0"/>
              </a:rPr>
              <a:t> </a:t>
            </a:r>
            <a:r>
              <a:rPr lang="en-US" sz="4200" kern="2400" spc="100" dirty="0" smtClean="0">
                <a:solidFill>
                  <a:srgbClr val="032145"/>
                </a:solidFill>
                <a:latin typeface="Garamond" pitchFamily="18" charset="0"/>
              </a:rPr>
              <a:t>O</a:t>
            </a:r>
            <a:r>
              <a:rPr lang="en-US" sz="3200" kern="2400" spc="100" dirty="0" smtClean="0">
                <a:solidFill>
                  <a:srgbClr val="032145"/>
                </a:solidFill>
                <a:latin typeface="Garamond" pitchFamily="18" charset="0"/>
              </a:rPr>
              <a:t>RLEANS</a:t>
            </a:r>
            <a:endParaRPr lang="en-US" sz="3200" kern="2400" spc="100" dirty="0">
              <a:solidFill>
                <a:srgbClr val="032145"/>
              </a:solidFill>
              <a:latin typeface="Garamond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6343650"/>
            <a:ext cx="4057650" cy="361950"/>
          </a:xfrm>
        </p:spPr>
        <p:txBody>
          <a:bodyPr anchor="b"/>
          <a:lstStyle>
            <a:lvl1pPr marL="0" indent="0" algn="r">
              <a:buNone/>
              <a:defRPr sz="1600" b="1" kern="1200" baseline="0">
                <a:solidFill>
                  <a:srgbClr val="303030"/>
                </a:solidFill>
                <a:latin typeface="Garamond" pitchFamily="18" charset="0"/>
                <a:ea typeface="Tahoma" pitchFamily="34" charset="0"/>
                <a:cs typeface="Tahoma" pitchFamily="34" charset="0"/>
              </a:defRPr>
            </a:lvl1pPr>
            <a:lvl2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algn="r">
              <a:defRPr sz="1400" b="1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algn="r">
              <a:defRPr sz="1400" b="1"/>
            </a:lvl4pPr>
            <a:lvl5pPr algn="r">
              <a:defRPr sz="1400" b="1"/>
            </a:lvl5pPr>
          </a:lstStyle>
          <a:p>
            <a:pPr lvl="0"/>
            <a:r>
              <a:rPr lang="en-US" dirty="0" smtClean="0"/>
              <a:t>Code Enforcement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4610100"/>
            <a:ext cx="8839200" cy="609600"/>
          </a:xfrm>
        </p:spPr>
        <p:txBody>
          <a:bodyPr/>
          <a:lstStyle>
            <a:lvl1pPr>
              <a:defRPr sz="34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8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2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189" lvl="0" indent="-304793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77005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2748B0E-DC94-4DDC-B86B-483B7597B696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6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3434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18B0AA2-FB85-4EDC-8EC8-44D54DB475F6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7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C81DCE1-3ECE-4CC1-87A0-D57A6A3502EE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3F3D833-B4AA-420D-830D-F626C09AD36E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7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5C88F7D9-2CDD-477D-98E2-7D86193FB861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33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C1089741-1705-4797-AFCF-10A20B232F2A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8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4859D400-60F2-4F4C-A09E-CD66E2CB4D66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52400"/>
            <a:ext cx="22098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4770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24D6EC18-B8C1-4616-827F-C7CBFBA921C0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97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324600"/>
            <a:ext cx="1143000" cy="400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B3F3D833-B4AA-420D-830D-F626C09AD36E}" type="slidenum">
              <a:rPr lang="en-US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077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035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26389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8568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9F28ED9-8F46-4F41-B3BD-54B1081C8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Behavioural</a:t>
            </a:r>
            <a:r>
              <a:rPr lang="en-US" dirty="0"/>
              <a:t> Insights Ltd.</a:t>
            </a:r>
          </a:p>
        </p:txBody>
      </p:sp>
    </p:spTree>
    <p:extLst>
      <p:ext uri="{BB962C8B-B14F-4D97-AF65-F5344CB8AC3E}">
        <p14:creationId xmlns:p14="http://schemas.microsoft.com/office/powerpoint/2010/main" val="11919251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438900" cy="85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5763444" y="6453336"/>
            <a:ext cx="2933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kern="700" dirty="0">
                <a:solidFill>
                  <a:srgbClr val="777877"/>
                </a:solidFill>
              </a:rPr>
              <a:t>© Behavioural Insights Ltd</a:t>
            </a:r>
          </a:p>
        </p:txBody>
      </p:sp>
    </p:spTree>
    <p:extLst>
      <p:ext uri="{BB962C8B-B14F-4D97-AF65-F5344CB8AC3E}">
        <p14:creationId xmlns:p14="http://schemas.microsoft.com/office/powerpoint/2010/main" val="16515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kern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6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6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6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6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6438900" cy="8501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763444" y="6453336"/>
            <a:ext cx="2933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050" kern="700" baseline="0" dirty="0">
                <a:solidFill>
                  <a:schemeClr val="accent3"/>
                </a:solidFill>
              </a:rPr>
              <a:t>© Behavioral Insights ltd</a:t>
            </a:r>
          </a:p>
        </p:txBody>
      </p:sp>
    </p:spTree>
    <p:extLst>
      <p:ext uri="{BB962C8B-B14F-4D97-AF65-F5344CB8AC3E}">
        <p14:creationId xmlns:p14="http://schemas.microsoft.com/office/powerpoint/2010/main" val="19279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6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6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6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6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6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1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FCF5D1-0630-4FCA-92F1-2A2B6235D8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5/17/2018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5EB74CB-EB0A-4F9A-A1D4-823095A47C1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4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839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Insert Descriptive Headline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914400"/>
            <a:ext cx="8839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74" y="6234967"/>
            <a:ext cx="535253" cy="5485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4731544" y="6662738"/>
            <a:ext cx="2050255" cy="0"/>
          </a:xfrm>
          <a:prstGeom prst="line">
            <a:avLst/>
          </a:prstGeom>
          <a:ln w="3810" cap="sq" cmpd="sng">
            <a:solidFill>
              <a:srgbClr val="506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362199" y="6662738"/>
            <a:ext cx="2050257" cy="0"/>
          </a:xfrm>
          <a:prstGeom prst="line">
            <a:avLst/>
          </a:prstGeom>
          <a:ln w="3810" cap="sq" cmpd="sng">
            <a:solidFill>
              <a:srgbClr val="5068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763426" y="6629400"/>
            <a:ext cx="1637374" cy="0"/>
          </a:xfrm>
          <a:prstGeom prst="line">
            <a:avLst/>
          </a:prstGeom>
          <a:ln w="6350" cap="sq" cmpd="sng">
            <a:solidFill>
              <a:srgbClr val="ABA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6629400"/>
            <a:ext cx="1637372" cy="0"/>
          </a:xfrm>
          <a:prstGeom prst="line">
            <a:avLst/>
          </a:prstGeom>
          <a:ln w="6350" cap="sq" cmpd="sng">
            <a:solidFill>
              <a:srgbClr val="ABAC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48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i="0" baseline="0">
          <a:solidFill>
            <a:srgbClr val="032145"/>
          </a:solidFill>
          <a:latin typeface="Garamond" pitchFamily="18" charset="0"/>
          <a:ea typeface="+mj-ea"/>
          <a:cs typeface="Aharoni" pitchFamily="2" charset="-79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Font typeface="Calibri" pitchFamily="34" charset="0"/>
        <a:buChar char="●"/>
        <a:defRPr sz="3000">
          <a:solidFill>
            <a:schemeClr val="tx1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Font typeface="Calibri" pitchFamily="34" charset="0"/>
        <a:buChar char="○"/>
        <a:defRPr sz="2800">
          <a:solidFill>
            <a:schemeClr val="tx2">
              <a:lumMod val="85000"/>
              <a:lumOff val="1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Char char="•"/>
        <a:defRPr sz="2400">
          <a:solidFill>
            <a:schemeClr val="tx2">
              <a:lumMod val="65000"/>
              <a:lumOff val="35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Char char="–"/>
        <a:defRPr sz="2000">
          <a:solidFill>
            <a:schemeClr val="tx2">
              <a:lumMod val="50000"/>
              <a:lumOff val="5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506882"/>
        </a:buClr>
        <a:buSzPct val="100000"/>
        <a:buFont typeface="Calibri" pitchFamily="34" charset="0"/>
        <a:buChar char="▪"/>
        <a:defRPr sz="1800">
          <a:solidFill>
            <a:schemeClr val="bg2">
              <a:lumMod val="60000"/>
              <a:lumOff val="40000"/>
            </a:schemeClr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Relationship Id="rId14" Type="http://schemas.openxmlformats.org/officeDocument/2006/relationships/image" Target="../media/image49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jpeg"/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8" y="2784623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Don’t Begrudge A Nudge:</a:t>
            </a:r>
            <a:br>
              <a:rPr lang="en-US" dirty="0"/>
            </a:br>
            <a:r>
              <a:rPr lang="en-US" sz="3600" dirty="0">
                <a:solidFill>
                  <a:schemeClr val="bg2"/>
                </a:solidFill>
              </a:rPr>
              <a:t>Intro to behavioral science for </a:t>
            </a:r>
            <a:br>
              <a:rPr lang="en-US" sz="3600" dirty="0">
                <a:solidFill>
                  <a:schemeClr val="bg2"/>
                </a:solidFill>
              </a:rPr>
            </a:br>
            <a:r>
              <a:rPr lang="en-US" sz="3600" dirty="0">
                <a:solidFill>
                  <a:schemeClr val="bg2"/>
                </a:solidFill>
              </a:rPr>
              <a:t>code enforcement</a:t>
            </a:r>
            <a:endParaRPr dirty="0">
              <a:solidFill>
                <a:schemeClr val="bg2"/>
              </a:solidFill>
            </a:endParaRPr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1700" y="5386702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Sasha Tregebov</a:t>
            </a:r>
            <a:endParaRPr dirty="0"/>
          </a:p>
          <a:p>
            <a:pPr marL="0" indent="0"/>
            <a:r>
              <a:rPr lang="en-US" i="1" dirty="0"/>
              <a:t>Behavioral Insights Team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22363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608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Work in US cities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23E926-C336-49FD-A8AA-AA5580420D1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10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477096-17F7-4D7D-BC02-8C3F854454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Behavioural Insights Ltd.</a:t>
            </a:r>
            <a:endParaRPr lang="en-US" dirty="0"/>
          </a:p>
        </p:txBody>
      </p:sp>
      <p:sp>
        <p:nvSpPr>
          <p:cNvPr id="8" name="Shape 218">
            <a:extLst>
              <a:ext uri="{FF2B5EF4-FFF2-40B4-BE49-F238E27FC236}">
                <a16:creationId xmlns:a16="http://schemas.microsoft.com/office/drawing/2014/main" id="{7E57B547-EBD3-4A61-AABB-B1E159694A71}"/>
              </a:ext>
            </a:extLst>
          </p:cNvPr>
          <p:cNvSpPr/>
          <p:nvPr/>
        </p:nvSpPr>
        <p:spPr>
          <a:xfrm>
            <a:off x="7592808" y="2932227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pic>
        <p:nvPicPr>
          <p:cNvPr id="16" name="Shape 222" descr="usa-35713_960_720">
            <a:extLst>
              <a:ext uri="{FF2B5EF4-FFF2-40B4-BE49-F238E27FC236}">
                <a16:creationId xmlns:a16="http://schemas.microsoft.com/office/drawing/2014/main" id="{335266F0-E8F6-4265-BD77-7FAE9B96745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51" y="1878931"/>
            <a:ext cx="7060270" cy="408409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223">
            <a:extLst>
              <a:ext uri="{FF2B5EF4-FFF2-40B4-BE49-F238E27FC236}">
                <a16:creationId xmlns:a16="http://schemas.microsoft.com/office/drawing/2014/main" id="{685F5522-6A48-4A13-B8AB-EA2E8724C05B}"/>
              </a:ext>
            </a:extLst>
          </p:cNvPr>
          <p:cNvSpPr/>
          <p:nvPr/>
        </p:nvSpPr>
        <p:spPr>
          <a:xfrm>
            <a:off x="5427998" y="4406449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18" name="Shape 224">
            <a:extLst>
              <a:ext uri="{FF2B5EF4-FFF2-40B4-BE49-F238E27FC236}">
                <a16:creationId xmlns:a16="http://schemas.microsoft.com/office/drawing/2014/main" id="{FA1D8914-ACC6-42EB-AD58-0E89C272D018}"/>
              </a:ext>
            </a:extLst>
          </p:cNvPr>
          <p:cNvSpPr/>
          <p:nvPr/>
        </p:nvSpPr>
        <p:spPr>
          <a:xfrm>
            <a:off x="7200796" y="2840545"/>
            <a:ext cx="137954" cy="149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19" name="Shape 225">
            <a:extLst>
              <a:ext uri="{FF2B5EF4-FFF2-40B4-BE49-F238E27FC236}">
                <a16:creationId xmlns:a16="http://schemas.microsoft.com/office/drawing/2014/main" id="{1EB053EE-96C1-4608-A1CB-309F87D2B9DF}"/>
              </a:ext>
            </a:extLst>
          </p:cNvPr>
          <p:cNvSpPr/>
          <p:nvPr/>
        </p:nvSpPr>
        <p:spPr>
          <a:xfrm>
            <a:off x="5145099" y="2691515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0" name="Shape 226">
            <a:extLst>
              <a:ext uri="{FF2B5EF4-FFF2-40B4-BE49-F238E27FC236}">
                <a16:creationId xmlns:a16="http://schemas.microsoft.com/office/drawing/2014/main" id="{A5549C65-133E-4C21-897E-C602A92EF1C6}"/>
              </a:ext>
            </a:extLst>
          </p:cNvPr>
          <p:cNvSpPr/>
          <p:nvPr/>
        </p:nvSpPr>
        <p:spPr>
          <a:xfrm>
            <a:off x="2983577" y="4418990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1" name="Shape 227">
            <a:extLst>
              <a:ext uri="{FF2B5EF4-FFF2-40B4-BE49-F238E27FC236}">
                <a16:creationId xmlns:a16="http://schemas.microsoft.com/office/drawing/2014/main" id="{E4184CCE-E3BA-44D8-B2FC-C62D8814A65B}"/>
              </a:ext>
            </a:extLst>
          </p:cNvPr>
          <p:cNvSpPr/>
          <p:nvPr/>
        </p:nvSpPr>
        <p:spPr>
          <a:xfrm>
            <a:off x="3921791" y="3683820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2" name="Shape 228">
            <a:extLst>
              <a:ext uri="{FF2B5EF4-FFF2-40B4-BE49-F238E27FC236}">
                <a16:creationId xmlns:a16="http://schemas.microsoft.com/office/drawing/2014/main" id="{496316BD-B7D4-44DD-A133-A4257BA5E9E7}"/>
              </a:ext>
            </a:extLst>
          </p:cNvPr>
          <p:cNvSpPr/>
          <p:nvPr/>
        </p:nvSpPr>
        <p:spPr>
          <a:xfrm>
            <a:off x="3715280" y="4164201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3" name="Shape 229">
            <a:extLst>
              <a:ext uri="{FF2B5EF4-FFF2-40B4-BE49-F238E27FC236}">
                <a16:creationId xmlns:a16="http://schemas.microsoft.com/office/drawing/2014/main" id="{73286DB1-73FA-4AB5-B580-554734B23AA2}"/>
              </a:ext>
            </a:extLst>
          </p:cNvPr>
          <p:cNvSpPr/>
          <p:nvPr/>
        </p:nvSpPr>
        <p:spPr>
          <a:xfrm>
            <a:off x="4655300" y="3259580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4" name="Shape 230">
            <a:extLst>
              <a:ext uri="{FF2B5EF4-FFF2-40B4-BE49-F238E27FC236}">
                <a16:creationId xmlns:a16="http://schemas.microsoft.com/office/drawing/2014/main" id="{27551FBA-B7B7-4624-851E-194296778432}"/>
              </a:ext>
            </a:extLst>
          </p:cNvPr>
          <p:cNvSpPr/>
          <p:nvPr/>
        </p:nvSpPr>
        <p:spPr>
          <a:xfrm>
            <a:off x="2326259" y="4164201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5" name="Shape 231">
            <a:extLst>
              <a:ext uri="{FF2B5EF4-FFF2-40B4-BE49-F238E27FC236}">
                <a16:creationId xmlns:a16="http://schemas.microsoft.com/office/drawing/2014/main" id="{A6814723-C7F8-4A4B-977C-594A2AED9C19}"/>
              </a:ext>
            </a:extLst>
          </p:cNvPr>
          <p:cNvSpPr/>
          <p:nvPr/>
        </p:nvSpPr>
        <p:spPr>
          <a:xfrm>
            <a:off x="1939234" y="3443438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6" name="Shape 232">
            <a:extLst>
              <a:ext uri="{FF2B5EF4-FFF2-40B4-BE49-F238E27FC236}">
                <a16:creationId xmlns:a16="http://schemas.microsoft.com/office/drawing/2014/main" id="{5183DEBC-36FF-40F2-A290-B57A039C9958}"/>
              </a:ext>
            </a:extLst>
          </p:cNvPr>
          <p:cNvSpPr/>
          <p:nvPr/>
        </p:nvSpPr>
        <p:spPr>
          <a:xfrm>
            <a:off x="2206763" y="2410329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7" name="Shape 233">
            <a:extLst>
              <a:ext uri="{FF2B5EF4-FFF2-40B4-BE49-F238E27FC236}">
                <a16:creationId xmlns:a16="http://schemas.microsoft.com/office/drawing/2014/main" id="{AD22E035-C5B7-4298-8E81-9CF8F40D7B56}"/>
              </a:ext>
            </a:extLst>
          </p:cNvPr>
          <p:cNvSpPr/>
          <p:nvPr/>
        </p:nvSpPr>
        <p:spPr>
          <a:xfrm>
            <a:off x="2323559" y="2484856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8" name="Shape 234">
            <a:extLst>
              <a:ext uri="{FF2B5EF4-FFF2-40B4-BE49-F238E27FC236}">
                <a16:creationId xmlns:a16="http://schemas.microsoft.com/office/drawing/2014/main" id="{523209A9-FC5B-4A74-AB6D-0BD13630D5D0}"/>
              </a:ext>
            </a:extLst>
          </p:cNvPr>
          <p:cNvSpPr/>
          <p:nvPr/>
        </p:nvSpPr>
        <p:spPr>
          <a:xfrm>
            <a:off x="2518466" y="2121126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29" name="Shape 235">
            <a:extLst>
              <a:ext uri="{FF2B5EF4-FFF2-40B4-BE49-F238E27FC236}">
                <a16:creationId xmlns:a16="http://schemas.microsoft.com/office/drawing/2014/main" id="{841FFF84-CB06-4DE8-BD7C-C793CB1AF8E6}"/>
              </a:ext>
            </a:extLst>
          </p:cNvPr>
          <p:cNvSpPr/>
          <p:nvPr/>
        </p:nvSpPr>
        <p:spPr>
          <a:xfrm>
            <a:off x="5664491" y="5120316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0" name="Shape 236">
            <a:extLst>
              <a:ext uri="{FF2B5EF4-FFF2-40B4-BE49-F238E27FC236}">
                <a16:creationId xmlns:a16="http://schemas.microsoft.com/office/drawing/2014/main" id="{618994B1-3CA9-4519-9BEE-82253865B075}"/>
              </a:ext>
            </a:extLst>
          </p:cNvPr>
          <p:cNvSpPr/>
          <p:nvPr/>
        </p:nvSpPr>
        <p:spPr>
          <a:xfrm>
            <a:off x="6876653" y="4107041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1" name="Shape 237">
            <a:extLst>
              <a:ext uri="{FF2B5EF4-FFF2-40B4-BE49-F238E27FC236}">
                <a16:creationId xmlns:a16="http://schemas.microsoft.com/office/drawing/2014/main" id="{B8AFD83F-AADB-4B22-94AD-FDFBEB30B430}"/>
              </a:ext>
            </a:extLst>
          </p:cNvPr>
          <p:cNvSpPr/>
          <p:nvPr/>
        </p:nvSpPr>
        <p:spPr>
          <a:xfrm>
            <a:off x="7200800" y="3452581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2" name="Shape 238">
            <a:extLst>
              <a:ext uri="{FF2B5EF4-FFF2-40B4-BE49-F238E27FC236}">
                <a16:creationId xmlns:a16="http://schemas.microsoft.com/office/drawing/2014/main" id="{736D5F05-F996-4B0A-A135-6FB76A63B476}"/>
              </a:ext>
            </a:extLst>
          </p:cNvPr>
          <p:cNvSpPr/>
          <p:nvPr/>
        </p:nvSpPr>
        <p:spPr>
          <a:xfrm>
            <a:off x="6108816" y="3259600"/>
            <a:ext cx="137954" cy="1490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3" name="Shape 239">
            <a:extLst>
              <a:ext uri="{FF2B5EF4-FFF2-40B4-BE49-F238E27FC236}">
                <a16:creationId xmlns:a16="http://schemas.microsoft.com/office/drawing/2014/main" id="{57071A60-0D83-4CF1-8AE2-6722BBBE6D8E}"/>
              </a:ext>
            </a:extLst>
          </p:cNvPr>
          <p:cNvSpPr/>
          <p:nvPr/>
        </p:nvSpPr>
        <p:spPr>
          <a:xfrm>
            <a:off x="5733471" y="3592488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4" name="Shape 240">
            <a:extLst>
              <a:ext uri="{FF2B5EF4-FFF2-40B4-BE49-F238E27FC236}">
                <a16:creationId xmlns:a16="http://schemas.microsoft.com/office/drawing/2014/main" id="{65191EE9-9BC3-41F6-B7C7-F3D86BAD0CBF}"/>
              </a:ext>
            </a:extLst>
          </p:cNvPr>
          <p:cNvSpPr/>
          <p:nvPr/>
        </p:nvSpPr>
        <p:spPr>
          <a:xfrm>
            <a:off x="6435177" y="3883777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5" name="Shape 241">
            <a:extLst>
              <a:ext uri="{FF2B5EF4-FFF2-40B4-BE49-F238E27FC236}">
                <a16:creationId xmlns:a16="http://schemas.microsoft.com/office/drawing/2014/main" id="{2869BCFE-A271-42CD-A8F2-EAC56A10C678}"/>
              </a:ext>
            </a:extLst>
          </p:cNvPr>
          <p:cNvSpPr/>
          <p:nvPr/>
        </p:nvSpPr>
        <p:spPr>
          <a:xfrm>
            <a:off x="6287266" y="4221753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6" name="Shape 242">
            <a:extLst>
              <a:ext uri="{FF2B5EF4-FFF2-40B4-BE49-F238E27FC236}">
                <a16:creationId xmlns:a16="http://schemas.microsoft.com/office/drawing/2014/main" id="{53A6A443-B138-41B9-9405-7A5FCBD86D8D}"/>
              </a:ext>
            </a:extLst>
          </p:cNvPr>
          <p:cNvSpPr/>
          <p:nvPr/>
        </p:nvSpPr>
        <p:spPr>
          <a:xfrm>
            <a:off x="6246763" y="3898060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7" name="Shape 243">
            <a:extLst>
              <a:ext uri="{FF2B5EF4-FFF2-40B4-BE49-F238E27FC236}">
                <a16:creationId xmlns:a16="http://schemas.microsoft.com/office/drawing/2014/main" id="{C6CB5853-6B89-40C0-B5A7-DFF28BACC1E1}"/>
              </a:ext>
            </a:extLst>
          </p:cNvPr>
          <p:cNvSpPr/>
          <p:nvPr/>
        </p:nvSpPr>
        <p:spPr>
          <a:xfrm>
            <a:off x="2674506" y="2046603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8" name="Shape 244">
            <a:extLst>
              <a:ext uri="{FF2B5EF4-FFF2-40B4-BE49-F238E27FC236}">
                <a16:creationId xmlns:a16="http://schemas.microsoft.com/office/drawing/2014/main" id="{3B7DBF7E-40EF-47DD-806D-EF71E80687A5}"/>
              </a:ext>
            </a:extLst>
          </p:cNvPr>
          <p:cNvSpPr/>
          <p:nvPr/>
        </p:nvSpPr>
        <p:spPr>
          <a:xfrm>
            <a:off x="7575497" y="2985876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39" name="Shape 245">
            <a:extLst>
              <a:ext uri="{FF2B5EF4-FFF2-40B4-BE49-F238E27FC236}">
                <a16:creationId xmlns:a16="http://schemas.microsoft.com/office/drawing/2014/main" id="{21938991-2C69-4BFD-B215-421347AC8152}"/>
              </a:ext>
            </a:extLst>
          </p:cNvPr>
          <p:cNvSpPr/>
          <p:nvPr/>
        </p:nvSpPr>
        <p:spPr>
          <a:xfrm>
            <a:off x="5145100" y="3844013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0" name="Shape 246">
            <a:extLst>
              <a:ext uri="{FF2B5EF4-FFF2-40B4-BE49-F238E27FC236}">
                <a16:creationId xmlns:a16="http://schemas.microsoft.com/office/drawing/2014/main" id="{540E6BC6-9207-401F-A29E-1D9CE877B574}"/>
              </a:ext>
            </a:extLst>
          </p:cNvPr>
          <p:cNvSpPr/>
          <p:nvPr/>
        </p:nvSpPr>
        <p:spPr>
          <a:xfrm>
            <a:off x="2213933" y="5330649"/>
            <a:ext cx="137960" cy="1490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1" name="Shape 252">
            <a:extLst>
              <a:ext uri="{FF2B5EF4-FFF2-40B4-BE49-F238E27FC236}">
                <a16:creationId xmlns:a16="http://schemas.microsoft.com/office/drawing/2014/main" id="{E05F129F-7AE6-48F6-AA24-066CE5CE3C80}"/>
              </a:ext>
            </a:extLst>
          </p:cNvPr>
          <p:cNvSpPr/>
          <p:nvPr/>
        </p:nvSpPr>
        <p:spPr>
          <a:xfrm>
            <a:off x="4698208" y="4316947"/>
            <a:ext cx="137954" cy="14904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2" name="Shape 253">
            <a:extLst>
              <a:ext uri="{FF2B5EF4-FFF2-40B4-BE49-F238E27FC236}">
                <a16:creationId xmlns:a16="http://schemas.microsoft.com/office/drawing/2014/main" id="{EB2CF0DE-D913-439F-8016-B49C7BC281B2}"/>
              </a:ext>
            </a:extLst>
          </p:cNvPr>
          <p:cNvSpPr/>
          <p:nvPr/>
        </p:nvSpPr>
        <p:spPr>
          <a:xfrm>
            <a:off x="7272719" y="3081379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3" name="Shape 254">
            <a:extLst>
              <a:ext uri="{FF2B5EF4-FFF2-40B4-BE49-F238E27FC236}">
                <a16:creationId xmlns:a16="http://schemas.microsoft.com/office/drawing/2014/main" id="{B0C3206D-F8A9-4FA2-A5A8-D1F37AC8F47C}"/>
              </a:ext>
            </a:extLst>
          </p:cNvPr>
          <p:cNvSpPr/>
          <p:nvPr/>
        </p:nvSpPr>
        <p:spPr>
          <a:xfrm>
            <a:off x="4767162" y="4757039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4" name="Shape 255">
            <a:extLst>
              <a:ext uri="{FF2B5EF4-FFF2-40B4-BE49-F238E27FC236}">
                <a16:creationId xmlns:a16="http://schemas.microsoft.com/office/drawing/2014/main" id="{310A4ACD-F06E-4D37-B018-79836281E87A}"/>
              </a:ext>
            </a:extLst>
          </p:cNvPr>
          <p:cNvSpPr/>
          <p:nvPr/>
        </p:nvSpPr>
        <p:spPr>
          <a:xfrm>
            <a:off x="2990494" y="4382057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5" name="Shape 256">
            <a:extLst>
              <a:ext uri="{FF2B5EF4-FFF2-40B4-BE49-F238E27FC236}">
                <a16:creationId xmlns:a16="http://schemas.microsoft.com/office/drawing/2014/main" id="{B062EF17-5468-4C39-82EE-1B94A96B9DDA}"/>
              </a:ext>
            </a:extLst>
          </p:cNvPr>
          <p:cNvSpPr/>
          <p:nvPr/>
        </p:nvSpPr>
        <p:spPr>
          <a:xfrm>
            <a:off x="6981335" y="5482463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6" name="Shape 257">
            <a:extLst>
              <a:ext uri="{FF2B5EF4-FFF2-40B4-BE49-F238E27FC236}">
                <a16:creationId xmlns:a16="http://schemas.microsoft.com/office/drawing/2014/main" id="{AA2163CF-6C16-43D9-AB45-3E8429EABA5B}"/>
              </a:ext>
            </a:extLst>
          </p:cNvPr>
          <p:cNvSpPr/>
          <p:nvPr/>
        </p:nvSpPr>
        <p:spPr>
          <a:xfrm>
            <a:off x="3128502" y="3593107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7" name="Shape 258">
            <a:extLst>
              <a:ext uri="{FF2B5EF4-FFF2-40B4-BE49-F238E27FC236}">
                <a16:creationId xmlns:a16="http://schemas.microsoft.com/office/drawing/2014/main" id="{8B0D9061-715C-42BE-AF8F-B692B9C5F319}"/>
              </a:ext>
            </a:extLst>
          </p:cNvPr>
          <p:cNvSpPr/>
          <p:nvPr/>
        </p:nvSpPr>
        <p:spPr>
          <a:xfrm>
            <a:off x="7592819" y="2932227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8" name="Shape 259">
            <a:extLst>
              <a:ext uri="{FF2B5EF4-FFF2-40B4-BE49-F238E27FC236}">
                <a16:creationId xmlns:a16="http://schemas.microsoft.com/office/drawing/2014/main" id="{4F13F791-0DE2-44CA-9FDC-C79B257357BE}"/>
              </a:ext>
            </a:extLst>
          </p:cNvPr>
          <p:cNvSpPr/>
          <p:nvPr/>
        </p:nvSpPr>
        <p:spPr>
          <a:xfrm>
            <a:off x="7545410" y="2898220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  <p:sp>
        <p:nvSpPr>
          <p:cNvPr id="49" name="Shape 259">
            <a:extLst>
              <a:ext uri="{FF2B5EF4-FFF2-40B4-BE49-F238E27FC236}">
                <a16:creationId xmlns:a16="http://schemas.microsoft.com/office/drawing/2014/main" id="{EA219637-0C26-44F3-868C-2929FF9A4034}"/>
              </a:ext>
            </a:extLst>
          </p:cNvPr>
          <p:cNvSpPr/>
          <p:nvPr/>
        </p:nvSpPr>
        <p:spPr>
          <a:xfrm>
            <a:off x="7614410" y="2691510"/>
            <a:ext cx="138000" cy="1491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wrap="square" lIns="87071" tIns="43524" rIns="87071" bIns="43524" anchor="ctr" anchorCtr="0">
            <a:noAutofit/>
          </a:bodyPr>
          <a:lstStyle/>
          <a:p>
            <a:pPr algn="ctr">
              <a:buClr>
                <a:schemeClr val="dk1"/>
              </a:buClr>
            </a:pPr>
            <a:endParaRPr sz="1714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96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606300"/>
            <a:ext cx="8520600" cy="17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3. How our brains work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D3BFF0-2745-4863-BB4A-55773F3A23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35517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6078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Our two brains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037FF-DAF4-4B9C-BC6E-7205D5D02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12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BC07-9601-47A1-9E89-4E7CA5221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Behavioural Insights Ltd.</a:t>
            </a:r>
            <a:endParaRPr lang="en-US" dirty="0"/>
          </a:p>
        </p:txBody>
      </p:sp>
      <p:grpSp>
        <p:nvGrpSpPr>
          <p:cNvPr id="27" name="Group 12">
            <a:extLst>
              <a:ext uri="{FF2B5EF4-FFF2-40B4-BE49-F238E27FC236}">
                <a16:creationId xmlns:a16="http://schemas.microsoft.com/office/drawing/2014/main" id="{04289CEF-746A-4B6F-82FC-0A0851DDA32A}"/>
              </a:ext>
            </a:extLst>
          </p:cNvPr>
          <p:cNvGrpSpPr>
            <a:grpSpLocks/>
          </p:cNvGrpSpPr>
          <p:nvPr/>
        </p:nvGrpSpPr>
        <p:grpSpPr bwMode="auto">
          <a:xfrm>
            <a:off x="466712" y="2069663"/>
            <a:ext cx="3497036" cy="2730363"/>
            <a:chOff x="269777" y="3846541"/>
            <a:chExt cx="3672408" cy="2867000"/>
          </a:xfrm>
        </p:grpSpPr>
        <p:pic>
          <p:nvPicPr>
            <p:cNvPr id="28" name="Picture 10" descr="http://cdn6.fotosearch.com/bthumb/CSP/CSP990/k10696314.jpg">
              <a:extLst>
                <a:ext uri="{FF2B5EF4-FFF2-40B4-BE49-F238E27FC236}">
                  <a16:creationId xmlns:a16="http://schemas.microsoft.com/office/drawing/2014/main" id="{A955CD73-4E6E-42C0-8F77-6636369658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00AEE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861048"/>
              <a:ext cx="3420890" cy="281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6C30B2D-D241-4645-988F-2C6446FED903}"/>
                </a:ext>
              </a:extLst>
            </p:cNvPr>
            <p:cNvSpPr/>
            <p:nvPr/>
          </p:nvSpPr>
          <p:spPr>
            <a:xfrm>
              <a:off x="269777" y="3846541"/>
              <a:ext cx="3672408" cy="2867000"/>
            </a:xfrm>
            <a:prstGeom prst="rect">
              <a:avLst/>
            </a:prstGeom>
            <a:solidFill>
              <a:sysClr val="window" lastClr="FFFFFF">
                <a:alpha val="75000"/>
              </a:sysClr>
            </a:solidFill>
          </p:spPr>
          <p:txBody>
            <a:bodyPr>
              <a:spAutoFit/>
            </a:bodyPr>
            <a:lstStyle/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429" b="1" i="0" u="none" strike="noStrike" kern="0" cap="none" spc="0" normalizeH="0" baseline="0" noProof="0" dirty="0">
                  <a:ln>
                    <a:noFill/>
                  </a:ln>
                  <a:solidFill>
                    <a:srgbClr val="1E9DE9"/>
                  </a:solidFill>
                  <a:effectLst/>
                  <a:uLnTx/>
                  <a:uFillTx/>
                  <a:latin typeface="Apercu"/>
                </a:rPr>
                <a:t>System 1</a:t>
              </a:r>
              <a:r>
                <a:rPr kumimoji="0" lang="en-GB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1E9DE9"/>
                  </a:solidFill>
                  <a:effectLst/>
                  <a:uLnTx/>
                  <a:uFillTx/>
                  <a:latin typeface="Apercu"/>
                </a:rPr>
                <a:t> 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14" b="0" i="0" u="none" strike="noStrike" kern="0" cap="none" spc="0" normalizeH="0" baseline="0" noProof="0" dirty="0">
                <a:ln>
                  <a:noFill/>
                </a:ln>
                <a:solidFill>
                  <a:srgbClr val="1E9DE9"/>
                </a:solidFill>
                <a:effectLst/>
                <a:uLnTx/>
                <a:uFillTx/>
                <a:latin typeface="Apercu"/>
              </a:endParaRP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1E9DE9"/>
                  </a:solidFill>
                  <a:effectLst/>
                  <a:uLnTx/>
                  <a:uFillTx/>
                  <a:latin typeface="Apercu"/>
                </a:rPr>
                <a:t>Fast thinking/Automatic 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1E9DE9"/>
                  </a:solidFill>
                  <a:effectLst/>
                  <a:uLnTx/>
                  <a:uFillTx/>
                  <a:latin typeface="Apercu"/>
                </a:rPr>
                <a:t>intuitive, effortless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14" b="1" i="0" u="none" strike="noStrike" kern="0" cap="none" spc="0" normalizeH="0" baseline="0" noProof="0" dirty="0">
                <a:ln>
                  <a:noFill/>
                </a:ln>
                <a:solidFill>
                  <a:srgbClr val="1E9DE9"/>
                </a:solidFill>
                <a:effectLst/>
                <a:uLnTx/>
                <a:uFillTx/>
                <a:latin typeface="Apercu"/>
              </a:endParaRP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1E9DE9"/>
                  </a:solidFill>
                  <a:effectLst/>
                  <a:uLnTx/>
                  <a:uFillTx/>
                  <a:latin typeface="Apercu"/>
                </a:rPr>
                <a:t>2x2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1E9DE9"/>
                  </a:solidFill>
                  <a:effectLst/>
                  <a:uLnTx/>
                  <a:uFillTx/>
                  <a:latin typeface="Apercu"/>
                </a:rPr>
                <a:t> 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1E9DE9"/>
                  </a:solidFill>
                  <a:effectLst/>
                  <a:uLnTx/>
                  <a:uFillTx/>
                  <a:latin typeface="Apercu"/>
                </a:rPr>
                <a:t>Taking your daily commute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714" b="1" i="0" u="none" strike="noStrike" kern="0" cap="none" spc="0" normalizeH="0" baseline="0" noProof="0" dirty="0">
                <a:ln>
                  <a:noFill/>
                </a:ln>
                <a:solidFill>
                  <a:srgbClr val="777877">
                    <a:lumMod val="75000"/>
                  </a:srgbClr>
                </a:solidFill>
                <a:effectLst/>
                <a:uLnTx/>
                <a:uFillTx/>
                <a:latin typeface="Apercu"/>
              </a:endParaRPr>
            </a:p>
          </p:txBody>
        </p:sp>
      </p:grpSp>
      <p:grpSp>
        <p:nvGrpSpPr>
          <p:cNvPr id="30" name="Group 13">
            <a:extLst>
              <a:ext uri="{FF2B5EF4-FFF2-40B4-BE49-F238E27FC236}">
                <a16:creationId xmlns:a16="http://schemas.microsoft.com/office/drawing/2014/main" id="{B5350C13-E227-4CC5-9CE3-5BA7B6B5FD08}"/>
              </a:ext>
            </a:extLst>
          </p:cNvPr>
          <p:cNvGrpSpPr>
            <a:grpSpLocks/>
          </p:cNvGrpSpPr>
          <p:nvPr/>
        </p:nvGrpSpPr>
        <p:grpSpPr bwMode="auto">
          <a:xfrm>
            <a:off x="4293564" y="2083478"/>
            <a:ext cx="3566583" cy="2730363"/>
            <a:chOff x="5364068" y="3855734"/>
            <a:chExt cx="3744416" cy="2867000"/>
          </a:xfrm>
        </p:grpSpPr>
        <p:pic>
          <p:nvPicPr>
            <p:cNvPr id="31" name="Picture 10" descr="http://cdn6.fotosearch.com/bthumb/CSP/CSP990/k10696314.jpg">
              <a:extLst>
                <a:ext uri="{FF2B5EF4-FFF2-40B4-BE49-F238E27FC236}">
                  <a16:creationId xmlns:a16="http://schemas.microsoft.com/office/drawing/2014/main" id="{182AA58E-F331-4E08-A34D-A880B392AD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rgbClr val="FF8C0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1590" y="3878323"/>
              <a:ext cx="3420890" cy="2817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 9">
              <a:extLst>
                <a:ext uri="{FF2B5EF4-FFF2-40B4-BE49-F238E27FC236}">
                  <a16:creationId xmlns:a16="http://schemas.microsoft.com/office/drawing/2014/main" id="{5148C6E1-5C31-4ADF-983A-2B0CA90A0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4068" y="3855734"/>
              <a:ext cx="3744416" cy="2867000"/>
            </a:xfrm>
            <a:prstGeom prst="rect">
              <a:avLst/>
            </a:prstGeom>
            <a:solidFill>
              <a:sysClr val="window" lastClr="FFFFFF">
                <a:alpha val="74901"/>
              </a:sys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Apercu" pitchFamily="50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>
                  <a:solidFill>
                    <a:schemeClr val="tx1"/>
                  </a:solidFill>
                  <a:latin typeface="Apercu" pitchFamily="50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1600">
                  <a:solidFill>
                    <a:schemeClr val="tx1"/>
                  </a:solidFill>
                  <a:latin typeface="Apercu" pitchFamily="50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1400">
                  <a:solidFill>
                    <a:schemeClr val="tx1"/>
                  </a:solidFill>
                  <a:latin typeface="Apercu" pitchFamily="50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Apercu" pitchFamily="50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Apercu" pitchFamily="50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Apercu" pitchFamily="50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Apercu" pitchFamily="50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1400">
                  <a:solidFill>
                    <a:schemeClr val="tx1"/>
                  </a:solidFill>
                  <a:latin typeface="Apercu" pitchFamily="50" charset="0"/>
                </a:defRPr>
              </a:lvl9pPr>
            </a:lstStyle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altLang="en-US" sz="3429" b="1" i="0" u="none" strike="noStrike" kern="0" cap="none" spc="0" normalizeH="0" baseline="0" noProof="0" dirty="0">
                  <a:ln>
                    <a:noFill/>
                  </a:ln>
                  <a:solidFill>
                    <a:srgbClr val="FF8C00"/>
                  </a:solidFill>
                  <a:effectLst/>
                  <a:uLnTx/>
                  <a:uFillTx/>
                  <a:latin typeface="Apercu"/>
                  <a:cs typeface="Arial" pitchFamily="34" charset="0"/>
                </a:rPr>
                <a:t>System 2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altLang="en-US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FF8C00"/>
                  </a:solidFill>
                  <a:effectLst/>
                  <a:uLnTx/>
                  <a:uFillTx/>
                  <a:latin typeface="Apercu"/>
                  <a:cs typeface="Arial" pitchFamily="34" charset="0"/>
                </a:rPr>
                <a:t> 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altLang="en-US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FF8C00"/>
                  </a:solidFill>
                  <a:effectLst/>
                  <a:uLnTx/>
                  <a:uFillTx/>
                  <a:latin typeface="Apercu"/>
                  <a:cs typeface="Arial" pitchFamily="34" charset="0"/>
                </a:rPr>
                <a:t>Slow thinking/Reflective 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altLang="en-US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FF8C00"/>
                  </a:solidFill>
                  <a:effectLst/>
                  <a:uLnTx/>
                  <a:uFillTx/>
                  <a:latin typeface="Apercu"/>
                  <a:cs typeface="Arial" pitchFamily="34" charset="0"/>
                </a:rPr>
                <a:t>deliberate, analytic, effortful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GB" altLang="en-US" sz="1714" b="1" i="0" u="none" strike="noStrike" kern="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Apercu"/>
                <a:cs typeface="Arial" pitchFamily="34" charset="0"/>
              </a:endParaRP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altLang="en-US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FF8C00"/>
                  </a:solidFill>
                  <a:effectLst/>
                  <a:uLnTx/>
                  <a:uFillTx/>
                  <a:latin typeface="Apercu"/>
                  <a:cs typeface="Arial" pitchFamily="34" charset="0"/>
                </a:rPr>
                <a:t>24x17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GB" altLang="en-US" sz="1714" b="1" i="0" u="none" strike="noStrike" kern="0" cap="none" spc="0" normalizeH="0" baseline="0" noProof="0" dirty="0">
                <a:ln>
                  <a:noFill/>
                </a:ln>
                <a:solidFill>
                  <a:srgbClr val="FF8C00"/>
                </a:solidFill>
                <a:effectLst/>
                <a:uLnTx/>
                <a:uFillTx/>
                <a:latin typeface="Apercu"/>
                <a:cs typeface="Arial" pitchFamily="34" charset="0"/>
              </a:endParaRP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GB" altLang="en-US" sz="1714" b="1" i="0" u="none" strike="noStrike" kern="0" cap="none" spc="0" normalizeH="0" baseline="0" noProof="0" dirty="0">
                  <a:ln>
                    <a:noFill/>
                  </a:ln>
                  <a:solidFill>
                    <a:srgbClr val="FF8C00"/>
                  </a:solidFill>
                  <a:effectLst/>
                  <a:uLnTx/>
                  <a:uFillTx/>
                  <a:latin typeface="Apercu"/>
                  <a:cs typeface="Arial" pitchFamily="34" charset="0"/>
                </a:rPr>
                <a:t>Planning a trip overseas</a:t>
              </a:r>
            </a:p>
            <a:p>
              <a:pPr marL="0" marR="0" lvl="0" indent="0" algn="ctr" defTabSz="435437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endParaRPr kumimoji="0" lang="en-GB" altLang="en-US" sz="1714" b="1" i="0" u="none" strike="noStrike" kern="0" cap="none" spc="0" normalizeH="0" baseline="0" noProof="0" dirty="0">
                <a:ln>
                  <a:noFill/>
                </a:ln>
                <a:solidFill>
                  <a:srgbClr val="1E9DE9"/>
                </a:solidFill>
                <a:effectLst/>
                <a:uLnTx/>
                <a:uFillTx/>
                <a:latin typeface="Apercu"/>
                <a:cs typeface="Arial" pitchFamily="34" charset="0"/>
              </a:endParaRPr>
            </a:p>
          </p:txBody>
        </p:sp>
      </p:grpSp>
      <p:pic>
        <p:nvPicPr>
          <p:cNvPr id="26" name="Picture 2" descr="http://www.howtoacademy.com/wp-content/uploads/2014/01/kahneman_portrait.jpg">
            <a:extLst>
              <a:ext uri="{FF2B5EF4-FFF2-40B4-BE49-F238E27FC236}">
                <a16:creationId xmlns:a16="http://schemas.microsoft.com/office/drawing/2014/main" id="{9DDFD1F9-D02A-4A45-A86A-13CDEF9D5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4571999"/>
            <a:ext cx="228600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95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60787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Our two brains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037FF-DAF4-4B9C-BC6E-7205D5D02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13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CBC07-9601-47A1-9E89-4E7CA5221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Behavioural Insights Ltd.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CFE654-6258-4B66-87B1-D53A7F579C2E}"/>
              </a:ext>
            </a:extLst>
          </p:cNvPr>
          <p:cNvSpPr txBox="1"/>
          <p:nvPr/>
        </p:nvSpPr>
        <p:spPr>
          <a:xfrm>
            <a:off x="311700" y="1966321"/>
            <a:ext cx="4615900" cy="25904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148" indent="-272148" defTabSz="435437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ercu"/>
              </a:rPr>
              <a:t>Behavioral science is the study of how humans make decisions and behave, both in System 1 &amp; 2</a:t>
            </a:r>
          </a:p>
          <a:p>
            <a:pPr marL="272148" indent="-272148" defTabSz="435437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ercu"/>
              </a:rPr>
              <a:t>Behavioral insights applies our understanding to practical challenges, like improving code compliance</a:t>
            </a:r>
          </a:p>
          <a:p>
            <a:pPr marL="272148" indent="-272148" defTabSz="435437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ercu"/>
              </a:rPr>
              <a:t>It helps us build policies, programs </a:t>
            </a:r>
            <a:br>
              <a:rPr lang="en-US" dirty="0">
                <a:solidFill>
                  <a:prstClr val="black"/>
                </a:solidFill>
                <a:latin typeface="Apercu"/>
              </a:rPr>
            </a:br>
            <a:r>
              <a:rPr lang="en-US" dirty="0">
                <a:solidFill>
                  <a:prstClr val="black"/>
                </a:solidFill>
                <a:latin typeface="Apercu"/>
              </a:rPr>
              <a:t>and services that work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F827D9-63BF-41D5-B8D4-2232D5C74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762" y="1966321"/>
            <a:ext cx="2980267" cy="197889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4939B9-5F28-4C23-BABD-5E987B64B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4762" y="4090488"/>
            <a:ext cx="2980267" cy="1986845"/>
          </a:xfrm>
          <a:prstGeom prst="rect">
            <a:avLst/>
          </a:prstGeom>
        </p:spPr>
      </p:pic>
      <p:sp>
        <p:nvSpPr>
          <p:cNvPr id="8" name="Arrow: Bent-Up 7">
            <a:extLst>
              <a:ext uri="{FF2B5EF4-FFF2-40B4-BE49-F238E27FC236}">
                <a16:creationId xmlns:a16="http://schemas.microsoft.com/office/drawing/2014/main" id="{3FE8BB58-B043-4791-9B42-D4E3C9561805}"/>
              </a:ext>
            </a:extLst>
          </p:cNvPr>
          <p:cNvSpPr/>
          <p:nvPr/>
        </p:nvSpPr>
        <p:spPr>
          <a:xfrm rot="5400000">
            <a:off x="3866807" y="3898558"/>
            <a:ext cx="915084" cy="2108199"/>
          </a:xfrm>
          <a:prstGeom prst="bentUpArrow">
            <a:avLst>
              <a:gd name="adj1" fmla="val 9426"/>
              <a:gd name="adj2" fmla="val 25000"/>
              <a:gd name="adj3" fmla="val 495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48CFE8E-1F7F-4592-B63A-5BD2774D00B3}"/>
              </a:ext>
            </a:extLst>
          </p:cNvPr>
          <p:cNvSpPr/>
          <p:nvPr/>
        </p:nvSpPr>
        <p:spPr>
          <a:xfrm rot="19392643">
            <a:off x="4338776" y="3462563"/>
            <a:ext cx="2224334" cy="251232"/>
          </a:xfrm>
          <a:prstGeom prst="rightArrow">
            <a:avLst>
              <a:gd name="adj1" fmla="val 50000"/>
              <a:gd name="adj2" fmla="val 122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116311-B977-4E15-815E-B9526CB74FE3}"/>
              </a:ext>
            </a:extLst>
          </p:cNvPr>
          <p:cNvSpPr/>
          <p:nvPr/>
        </p:nvSpPr>
        <p:spPr>
          <a:xfrm>
            <a:off x="2765180" y="4170234"/>
            <a:ext cx="917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percu"/>
              </a:rPr>
              <a:t>for him 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186419-50AC-4070-8407-683D62C7FECA}"/>
              </a:ext>
            </a:extLst>
          </p:cNvPr>
          <p:cNvSpPr/>
          <p:nvPr/>
        </p:nvSpPr>
        <p:spPr>
          <a:xfrm>
            <a:off x="3499108" y="4170234"/>
            <a:ext cx="1085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percu"/>
              </a:rPr>
              <a:t>– not him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63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606300"/>
            <a:ext cx="8520600" cy="17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3. </a:t>
            </a:r>
            <a:r>
              <a:rPr lang="en-US" dirty="0"/>
              <a:t>Simple rules for applying </a:t>
            </a:r>
            <a:br>
              <a:rPr lang="en-US" dirty="0"/>
            </a:br>
            <a:r>
              <a:rPr lang="en-US" dirty="0"/>
              <a:t>behavioral insights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D3BFF0-2745-4863-BB4A-55773F3A23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69532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61422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EAST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E037FF-DAF4-4B9C-BC6E-7205D5D025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3C82A2-4EAE-474E-9B8B-BE66BA876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Behavioural Insights Ltd.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B3A32-8E74-4919-B56B-818906D3862E}"/>
              </a:ext>
            </a:extLst>
          </p:cNvPr>
          <p:cNvSpPr txBox="1"/>
          <p:nvPr/>
        </p:nvSpPr>
        <p:spPr>
          <a:xfrm>
            <a:off x="311700" y="1966321"/>
            <a:ext cx="4165050" cy="1895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148" indent="-272148" defTabSz="435437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ercu"/>
              </a:rPr>
              <a:t>So how can you use what we know about the brain to generate outcomes?</a:t>
            </a:r>
          </a:p>
          <a:p>
            <a:pPr marL="272148" indent="-272148" defTabSz="435437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ercu"/>
              </a:rPr>
              <a:t>You’ll hear some examples soon, but our best advice is that </a:t>
            </a:r>
            <a:r>
              <a:rPr lang="en-US" b="1" dirty="0">
                <a:solidFill>
                  <a:prstClr val="black"/>
                </a:solidFill>
                <a:latin typeface="Apercu"/>
              </a:rPr>
              <a:t>if you want residents (or staff) to do something, make it EAST</a:t>
            </a:r>
            <a:endParaRPr lang="en-US" dirty="0">
              <a:solidFill>
                <a:prstClr val="black"/>
              </a:solidFill>
              <a:latin typeface="Apercu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2974B7-CBF2-43EA-8850-758D036A7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584" y="3074290"/>
            <a:ext cx="6152824" cy="309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78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6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010943"/>
      </p:ext>
    </p:extLst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9139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042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596827"/>
            <a:ext cx="8520600" cy="17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1</a:t>
            </a:r>
            <a:r>
              <a:rPr lang="en-US" dirty="0" smtClean="0"/>
              <a:t>. </a:t>
            </a:r>
            <a:r>
              <a:rPr lang="en-US" dirty="0"/>
              <a:t>A “game”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F8A92-BEE5-4C73-8CFB-E5339F9735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157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606300"/>
            <a:ext cx="8520600" cy="17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4. </a:t>
            </a:r>
            <a:r>
              <a:rPr lang="en-US" dirty="0"/>
              <a:t>How do you know what works?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70104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61422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Evaluation</a:t>
            </a:r>
            <a:endParaRPr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B3A32-8E74-4919-B56B-818906D3862E}"/>
              </a:ext>
            </a:extLst>
          </p:cNvPr>
          <p:cNvSpPr txBox="1"/>
          <p:nvPr/>
        </p:nvSpPr>
        <p:spPr>
          <a:xfrm>
            <a:off x="311700" y="1652807"/>
            <a:ext cx="7479489" cy="1205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2148" indent="-272148" defTabSz="435437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ercu"/>
              </a:rPr>
              <a:t>Humans are really complicated!</a:t>
            </a:r>
          </a:p>
          <a:p>
            <a:pPr marL="272148" indent="-272148" defTabSz="435437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ercu"/>
              </a:rPr>
              <a:t>Their behavior is highly context dependent</a:t>
            </a:r>
          </a:p>
          <a:p>
            <a:pPr marL="272148" indent="-272148" defTabSz="435437">
              <a:spcAft>
                <a:spcPts val="1143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Apercu"/>
              </a:rPr>
              <a:t>To be sure what works, we need to evaluate</a:t>
            </a:r>
          </a:p>
        </p:txBody>
      </p:sp>
      <p:sp>
        <p:nvSpPr>
          <p:cNvPr id="7" name="Shape 229">
            <a:extLst>
              <a:ext uri="{FF2B5EF4-FFF2-40B4-BE49-F238E27FC236}">
                <a16:creationId xmlns:a16="http://schemas.microsoft.com/office/drawing/2014/main" id="{BEF38654-1E77-4F4D-8759-15A8EC3D84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2736233"/>
            <a:ext cx="8832300" cy="36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sz="180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800"/>
          </a:p>
        </p:txBody>
      </p:sp>
      <p:cxnSp>
        <p:nvCxnSpPr>
          <p:cNvPr id="10" name="Shape 863">
            <a:extLst>
              <a:ext uri="{FF2B5EF4-FFF2-40B4-BE49-F238E27FC236}">
                <a16:creationId xmlns:a16="http://schemas.microsoft.com/office/drawing/2014/main" id="{27CBF536-1818-47E5-92EB-AE6D31A4018B}"/>
              </a:ext>
            </a:extLst>
          </p:cNvPr>
          <p:cNvCxnSpPr>
            <a:cxnSpLocks/>
            <a:stCxn id="20" idx="6"/>
            <a:endCxn id="58" idx="2"/>
          </p:cNvCxnSpPr>
          <p:nvPr/>
        </p:nvCxnSpPr>
        <p:spPr>
          <a:xfrm flipV="1">
            <a:off x="4881659" y="4187105"/>
            <a:ext cx="1426912" cy="11501"/>
          </a:xfrm>
          <a:prstGeom prst="straightConnector1">
            <a:avLst/>
          </a:prstGeom>
          <a:noFill/>
          <a:ln w="38100" cap="flat" cmpd="sng">
            <a:solidFill>
              <a:srgbClr val="00AEEF"/>
            </a:solidFill>
            <a:prstDash val="solid"/>
            <a:round/>
            <a:headEnd type="none" w="med" len="med"/>
            <a:tailEnd type="stealth" w="lg" len="lg"/>
          </a:ln>
        </p:spPr>
      </p:cxnSp>
      <p:grpSp>
        <p:nvGrpSpPr>
          <p:cNvPr id="11" name="Shape 864">
            <a:extLst>
              <a:ext uri="{FF2B5EF4-FFF2-40B4-BE49-F238E27FC236}">
                <a16:creationId xmlns:a16="http://schemas.microsoft.com/office/drawing/2014/main" id="{AE7D9788-5D1E-477A-8B0C-56E6F5EB44FA}"/>
              </a:ext>
            </a:extLst>
          </p:cNvPr>
          <p:cNvGrpSpPr/>
          <p:nvPr/>
        </p:nvGrpSpPr>
        <p:grpSpPr>
          <a:xfrm>
            <a:off x="4044183" y="3779863"/>
            <a:ext cx="837476" cy="837476"/>
            <a:chOff x="2540000" y="2082800"/>
            <a:chExt cx="1143000" cy="1143000"/>
          </a:xfrm>
        </p:grpSpPr>
        <p:pic>
          <p:nvPicPr>
            <p:cNvPr id="12" name="Shape 865">
              <a:extLst>
                <a:ext uri="{FF2B5EF4-FFF2-40B4-BE49-F238E27FC236}">
                  <a16:creationId xmlns:a16="http://schemas.microsoft.com/office/drawing/2014/main" id="{FF36FCE0-B791-4CA5-BA25-3E29F298CB0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750815" y="22814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Shape 866">
              <a:extLst>
                <a:ext uri="{FF2B5EF4-FFF2-40B4-BE49-F238E27FC236}">
                  <a16:creationId xmlns:a16="http://schemas.microsoft.com/office/drawing/2014/main" id="{DD432BF4-9AFA-4B53-9B3E-0EE33026517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99840" y="21494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Shape 867">
              <a:extLst>
                <a:ext uri="{FF2B5EF4-FFF2-40B4-BE49-F238E27FC236}">
                  <a16:creationId xmlns:a16="http://schemas.microsoft.com/office/drawing/2014/main" id="{FF8D8B17-E1EB-4599-9621-228726BDBAC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801615" y="26878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Shape 868">
              <a:extLst>
                <a:ext uri="{FF2B5EF4-FFF2-40B4-BE49-F238E27FC236}">
                  <a16:creationId xmlns:a16="http://schemas.microsoft.com/office/drawing/2014/main" id="{C09242DC-BDD9-4B8A-A868-EC515EA366B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253839" y="22129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Shape 869">
              <a:extLst>
                <a:ext uri="{FF2B5EF4-FFF2-40B4-BE49-F238E27FC236}">
                  <a16:creationId xmlns:a16="http://schemas.microsoft.com/office/drawing/2014/main" id="{8044D1C4-1903-422F-A7A6-E88ACD2BB9C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055615" y="25227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Shape 870">
              <a:extLst>
                <a:ext uri="{FF2B5EF4-FFF2-40B4-BE49-F238E27FC236}">
                  <a16:creationId xmlns:a16="http://schemas.microsoft.com/office/drawing/2014/main" id="{A0CED886-E7F6-43CD-8606-52A703CEA32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631540" y="25050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Shape 871">
              <a:extLst>
                <a:ext uri="{FF2B5EF4-FFF2-40B4-BE49-F238E27FC236}">
                  <a16:creationId xmlns:a16="http://schemas.microsoft.com/office/drawing/2014/main" id="{965D4F31-BAF8-4EE1-8C6A-627D9F6E2EC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385814" y="24719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Shape 872">
              <a:extLst>
                <a:ext uri="{FF2B5EF4-FFF2-40B4-BE49-F238E27FC236}">
                  <a16:creationId xmlns:a16="http://schemas.microsoft.com/office/drawing/2014/main" id="{8CF7191A-0ADE-4AB3-BA9D-44AB5A81765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241139" y="27463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hape 873">
              <a:extLst>
                <a:ext uri="{FF2B5EF4-FFF2-40B4-BE49-F238E27FC236}">
                  <a16:creationId xmlns:a16="http://schemas.microsoft.com/office/drawing/2014/main" id="{613257D7-23FA-460C-8C68-9C27DBC5CB26}"/>
                </a:ext>
              </a:extLst>
            </p:cNvPr>
            <p:cNvSpPr/>
            <p:nvPr/>
          </p:nvSpPr>
          <p:spPr>
            <a:xfrm>
              <a:off x="2540000" y="2082800"/>
              <a:ext cx="1143000" cy="1143000"/>
            </a:xfrm>
            <a:prstGeom prst="ellipse">
              <a:avLst/>
            </a:prstGeom>
            <a:noFill/>
            <a:ln w="38100" cap="flat" cmpd="sng">
              <a:solidFill>
                <a:srgbClr val="FF8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6987" tIns="33485" rIns="66987" bIns="33485" anchor="ctr" anchorCtr="0">
              <a:noAutofit/>
            </a:bodyPr>
            <a:lstStyle/>
            <a:p>
              <a:pPr algn="ctr" defTabSz="914400">
                <a:defRPr/>
              </a:pPr>
              <a:endParaRPr sz="1319" kern="0" dirty="0">
                <a:solidFill>
                  <a:srgbClr val="FFFFFF"/>
                </a:solidFill>
                <a:latin typeface="Apercu" panose="02000506040000020004" pitchFamily="50" charset="0"/>
                <a:ea typeface="Apercu" panose="02000506040000020004" pitchFamily="50" charset="0"/>
                <a:cs typeface="Arial"/>
                <a:sym typeface="Arial"/>
              </a:endParaRPr>
            </a:p>
          </p:txBody>
        </p:sp>
      </p:grpSp>
      <p:grpSp>
        <p:nvGrpSpPr>
          <p:cNvPr id="21" name="Shape 875">
            <a:extLst>
              <a:ext uri="{FF2B5EF4-FFF2-40B4-BE49-F238E27FC236}">
                <a16:creationId xmlns:a16="http://schemas.microsoft.com/office/drawing/2014/main" id="{ACF2DF8F-E43F-4D0B-8CB0-174FBA41121E}"/>
              </a:ext>
            </a:extLst>
          </p:cNvPr>
          <p:cNvGrpSpPr/>
          <p:nvPr/>
        </p:nvGrpSpPr>
        <p:grpSpPr>
          <a:xfrm>
            <a:off x="1491403" y="4308071"/>
            <a:ext cx="1125866" cy="1125866"/>
            <a:chOff x="393700" y="2857500"/>
            <a:chExt cx="1536599" cy="1536599"/>
          </a:xfrm>
        </p:grpSpPr>
        <p:pic>
          <p:nvPicPr>
            <p:cNvPr id="22" name="Shape 876">
              <a:extLst>
                <a:ext uri="{FF2B5EF4-FFF2-40B4-BE49-F238E27FC236}">
                  <a16:creationId xmlns:a16="http://schemas.microsoft.com/office/drawing/2014/main" id="{977279B2-F910-4F90-A2F8-5160BEDCBEC4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61439" y="36480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Shape 877">
              <a:extLst>
                <a:ext uri="{FF2B5EF4-FFF2-40B4-BE49-F238E27FC236}">
                  <a16:creationId xmlns:a16="http://schemas.microsoft.com/office/drawing/2014/main" id="{B4766715-6DC4-4258-9A36-D2A5FECD628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845815" y="34117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Shape 878">
              <a:extLst>
                <a:ext uri="{FF2B5EF4-FFF2-40B4-BE49-F238E27FC236}">
                  <a16:creationId xmlns:a16="http://schemas.microsoft.com/office/drawing/2014/main" id="{EB127D70-63BF-4D3A-A42D-46DEAB26E6B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77340" y="38004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Shape 879">
              <a:extLst>
                <a:ext uri="{FF2B5EF4-FFF2-40B4-BE49-F238E27FC236}">
                  <a16:creationId xmlns:a16="http://schemas.microsoft.com/office/drawing/2014/main" id="{3056D13A-3E32-4E77-BEC3-EE832986640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087115" y="35641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" name="Shape 880">
              <a:extLst>
                <a:ext uri="{FF2B5EF4-FFF2-40B4-BE49-F238E27FC236}">
                  <a16:creationId xmlns:a16="http://schemas.microsoft.com/office/drawing/2014/main" id="{62873C4E-549E-4165-B05C-2674938F2239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980540" y="38639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" name="Shape 881">
              <a:extLst>
                <a:ext uri="{FF2B5EF4-FFF2-40B4-BE49-F238E27FC236}">
                  <a16:creationId xmlns:a16="http://schemas.microsoft.com/office/drawing/2014/main" id="{1EC0B3EB-6FC6-4CD3-9D99-31A854695E24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150615" y="39832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Shape 882">
              <a:extLst>
                <a:ext uri="{FF2B5EF4-FFF2-40B4-BE49-F238E27FC236}">
                  <a16:creationId xmlns:a16="http://schemas.microsoft.com/office/drawing/2014/main" id="{ACC62864-D814-4CBD-AE61-F017783447C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247240" y="33813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Shape 883">
              <a:extLst>
                <a:ext uri="{FF2B5EF4-FFF2-40B4-BE49-F238E27FC236}">
                  <a16:creationId xmlns:a16="http://schemas.microsoft.com/office/drawing/2014/main" id="{11140C2F-E50F-409A-91CA-362B6805F8A8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756915" y="30434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" name="Shape 884">
              <a:extLst>
                <a:ext uri="{FF2B5EF4-FFF2-40B4-BE49-F238E27FC236}">
                  <a16:creationId xmlns:a16="http://schemas.microsoft.com/office/drawing/2014/main" id="{2FD084A5-D2E0-4775-8D6A-AC56B3247E2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221840" y="29876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Shape 885">
              <a:extLst>
                <a:ext uri="{FF2B5EF4-FFF2-40B4-BE49-F238E27FC236}">
                  <a16:creationId xmlns:a16="http://schemas.microsoft.com/office/drawing/2014/main" id="{0C08E18C-21E6-4F1F-97BC-4665BC2C42F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629914" y="33355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2" name="Shape 886">
              <a:extLst>
                <a:ext uri="{FF2B5EF4-FFF2-40B4-BE49-F238E27FC236}">
                  <a16:creationId xmlns:a16="http://schemas.microsoft.com/office/drawing/2014/main" id="{E996BE47-95C0-481C-9964-64D927B09425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005940" y="30638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Shape 887">
              <a:extLst>
                <a:ext uri="{FF2B5EF4-FFF2-40B4-BE49-F238E27FC236}">
                  <a16:creationId xmlns:a16="http://schemas.microsoft.com/office/drawing/2014/main" id="{624A4859-8143-40B8-AAE2-3EEDFBA5E5E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391915" y="30942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" name="Shape 888">
              <a:extLst>
                <a:ext uri="{FF2B5EF4-FFF2-40B4-BE49-F238E27FC236}">
                  <a16:creationId xmlns:a16="http://schemas.microsoft.com/office/drawing/2014/main" id="{173F7B0F-A71C-411C-BE9A-C10F9C13A5F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450440" y="35210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5" name="Shape 889">
              <a:extLst>
                <a:ext uri="{FF2B5EF4-FFF2-40B4-BE49-F238E27FC236}">
                  <a16:creationId xmlns:a16="http://schemas.microsoft.com/office/drawing/2014/main" id="{DADA1471-BF43-4EE9-B96E-CCD73AD814C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341115" y="37673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Shape 890">
              <a:extLst>
                <a:ext uri="{FF2B5EF4-FFF2-40B4-BE49-F238E27FC236}">
                  <a16:creationId xmlns:a16="http://schemas.microsoft.com/office/drawing/2014/main" id="{8302BFF7-119B-4AAD-B294-91DBED3E1FCD}"/>
                </a:ext>
              </a:extLst>
            </p:cNvPr>
            <p:cNvSpPr/>
            <p:nvPr/>
          </p:nvSpPr>
          <p:spPr>
            <a:xfrm>
              <a:off x="393700" y="2857500"/>
              <a:ext cx="1536599" cy="1536599"/>
            </a:xfrm>
            <a:prstGeom prst="ellipse">
              <a:avLst/>
            </a:prstGeom>
            <a:noFill/>
            <a:ln w="38100" cap="flat" cmpd="sng">
              <a:solidFill>
                <a:srgbClr val="00AEE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6987" tIns="33485" rIns="66987" bIns="33485" anchor="ctr" anchorCtr="0">
              <a:noAutofit/>
            </a:bodyPr>
            <a:lstStyle/>
            <a:p>
              <a:pPr algn="ctr" defTabSz="914400">
                <a:defRPr/>
              </a:pPr>
              <a:endParaRPr sz="1319" kern="0" dirty="0">
                <a:solidFill>
                  <a:srgbClr val="FFFFFF"/>
                </a:solidFill>
                <a:latin typeface="Apercu" panose="02000506040000020004" pitchFamily="50" charset="0"/>
                <a:ea typeface="Apercu" panose="02000506040000020004" pitchFamily="50" charset="0"/>
                <a:cs typeface="Arial"/>
                <a:sym typeface="Arial"/>
              </a:endParaRPr>
            </a:p>
          </p:txBody>
        </p:sp>
        <p:pic>
          <p:nvPicPr>
            <p:cNvPr id="37" name="Shape 891">
              <a:extLst>
                <a:ext uri="{FF2B5EF4-FFF2-40B4-BE49-F238E27FC236}">
                  <a16:creationId xmlns:a16="http://schemas.microsoft.com/office/drawing/2014/main" id="{8F88E89D-3C27-4EC6-8BDA-42E8DBB2B2E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1640940" y="37115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" name="Shape 892">
              <a:extLst>
                <a:ext uri="{FF2B5EF4-FFF2-40B4-BE49-F238E27FC236}">
                  <a16:creationId xmlns:a16="http://schemas.microsoft.com/office/drawing/2014/main" id="{78FA1E41-B97A-4CD4-9009-B8475368924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1607815" y="32212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Shape 893">
            <a:extLst>
              <a:ext uri="{FF2B5EF4-FFF2-40B4-BE49-F238E27FC236}">
                <a16:creationId xmlns:a16="http://schemas.microsoft.com/office/drawing/2014/main" id="{B8AC91A1-2D2A-4D2B-A9E2-527A33FB1313}"/>
              </a:ext>
            </a:extLst>
          </p:cNvPr>
          <p:cNvGrpSpPr/>
          <p:nvPr/>
        </p:nvGrpSpPr>
        <p:grpSpPr>
          <a:xfrm>
            <a:off x="4044183" y="5136239"/>
            <a:ext cx="837476" cy="837476"/>
            <a:chOff x="2527300" y="3949700"/>
            <a:chExt cx="1143000" cy="1143000"/>
          </a:xfrm>
        </p:grpSpPr>
        <p:pic>
          <p:nvPicPr>
            <p:cNvPr id="40" name="Shape 894">
              <a:extLst>
                <a:ext uri="{FF2B5EF4-FFF2-40B4-BE49-F238E27FC236}">
                  <a16:creationId xmlns:a16="http://schemas.microsoft.com/office/drawing/2014/main" id="{A8278812-8851-4FBA-AAE4-80423C50190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738115" y="41483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1" name="Shape 895">
              <a:extLst>
                <a:ext uri="{FF2B5EF4-FFF2-40B4-BE49-F238E27FC236}">
                  <a16:creationId xmlns:a16="http://schemas.microsoft.com/office/drawing/2014/main" id="{08874F92-8ABC-4265-8DA9-AF1B69530808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987140" y="40163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2" name="Shape 896">
              <a:extLst>
                <a:ext uri="{FF2B5EF4-FFF2-40B4-BE49-F238E27FC236}">
                  <a16:creationId xmlns:a16="http://schemas.microsoft.com/office/drawing/2014/main" id="{5EAD0A22-1892-4D40-8AEA-7D30D39777A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788915" y="45547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3" name="Shape 897">
              <a:extLst>
                <a:ext uri="{FF2B5EF4-FFF2-40B4-BE49-F238E27FC236}">
                  <a16:creationId xmlns:a16="http://schemas.microsoft.com/office/drawing/2014/main" id="{29C1959A-DA89-490F-A571-ECB1656519A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241139" y="40798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Shape 898">
              <a:extLst>
                <a:ext uri="{FF2B5EF4-FFF2-40B4-BE49-F238E27FC236}">
                  <a16:creationId xmlns:a16="http://schemas.microsoft.com/office/drawing/2014/main" id="{3F89F6B8-ED5D-4A38-8C58-B74C07296B3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042915" y="43896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Shape 899">
              <a:extLst>
                <a:ext uri="{FF2B5EF4-FFF2-40B4-BE49-F238E27FC236}">
                  <a16:creationId xmlns:a16="http://schemas.microsoft.com/office/drawing/2014/main" id="{6EDB250D-106F-45C7-9F1B-5DE6E10D363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618840" y="43719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Shape 900">
              <a:extLst>
                <a:ext uri="{FF2B5EF4-FFF2-40B4-BE49-F238E27FC236}">
                  <a16:creationId xmlns:a16="http://schemas.microsoft.com/office/drawing/2014/main" id="{CF9557B3-43E4-4812-9D53-B8A7A5F4D40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373114" y="43388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Shape 901">
              <a:extLst>
                <a:ext uri="{FF2B5EF4-FFF2-40B4-BE49-F238E27FC236}">
                  <a16:creationId xmlns:a16="http://schemas.microsoft.com/office/drawing/2014/main" id="{C2FF0810-F21C-4F1C-8A94-69DCFD625C1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228439" y="46132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" name="Shape 902">
              <a:extLst>
                <a:ext uri="{FF2B5EF4-FFF2-40B4-BE49-F238E27FC236}">
                  <a16:creationId xmlns:a16="http://schemas.microsoft.com/office/drawing/2014/main" id="{3EEF67D8-4A98-4AB8-AD59-42805B603A3A}"/>
                </a:ext>
              </a:extLst>
            </p:cNvPr>
            <p:cNvSpPr/>
            <p:nvPr/>
          </p:nvSpPr>
          <p:spPr>
            <a:xfrm>
              <a:off x="2527300" y="3949700"/>
              <a:ext cx="1143000" cy="11430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6987" tIns="33485" rIns="66987" bIns="33485" anchor="ctr" anchorCtr="0">
              <a:noAutofit/>
            </a:bodyPr>
            <a:lstStyle/>
            <a:p>
              <a:pPr algn="ctr" defTabSz="914400">
                <a:defRPr/>
              </a:pPr>
              <a:endParaRPr sz="1319" kern="0" dirty="0">
                <a:solidFill>
                  <a:srgbClr val="FFFFFF"/>
                </a:solidFill>
                <a:latin typeface="Apercu" panose="02000506040000020004" pitchFamily="50" charset="0"/>
                <a:ea typeface="Apercu" panose="02000506040000020004" pitchFamily="50" charset="0"/>
                <a:cs typeface="Arial"/>
                <a:sym typeface="Arial"/>
              </a:endParaRPr>
            </a:p>
          </p:txBody>
        </p:sp>
      </p:grpSp>
      <p:cxnSp>
        <p:nvCxnSpPr>
          <p:cNvPr id="49" name="Shape 903">
            <a:extLst>
              <a:ext uri="{FF2B5EF4-FFF2-40B4-BE49-F238E27FC236}">
                <a16:creationId xmlns:a16="http://schemas.microsoft.com/office/drawing/2014/main" id="{0ED1C62C-6245-44B8-984F-FC790BD415C3}"/>
              </a:ext>
            </a:extLst>
          </p:cNvPr>
          <p:cNvCxnSpPr>
            <a:stCxn id="36" idx="7"/>
            <a:endCxn id="20" idx="2"/>
          </p:cNvCxnSpPr>
          <p:nvPr/>
        </p:nvCxnSpPr>
        <p:spPr>
          <a:xfrm rot="5400000" flipH="1" flipV="1">
            <a:off x="3111118" y="3539880"/>
            <a:ext cx="274349" cy="1591792"/>
          </a:xfrm>
          <a:prstGeom prst="curvedConnector2">
            <a:avLst/>
          </a:prstGeom>
          <a:noFill/>
          <a:ln w="38100" cap="flat" cmpd="sng">
            <a:solidFill>
              <a:srgbClr val="00AEEF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50" name="Shape 904">
            <a:extLst>
              <a:ext uri="{FF2B5EF4-FFF2-40B4-BE49-F238E27FC236}">
                <a16:creationId xmlns:a16="http://schemas.microsoft.com/office/drawing/2014/main" id="{F93F0477-823E-4424-94EA-834D2756A60C}"/>
              </a:ext>
            </a:extLst>
          </p:cNvPr>
          <p:cNvCxnSpPr>
            <a:stCxn id="36" idx="5"/>
            <a:endCxn id="48" idx="2"/>
          </p:cNvCxnSpPr>
          <p:nvPr/>
        </p:nvCxnSpPr>
        <p:spPr>
          <a:xfrm rot="16200000" flipH="1">
            <a:off x="3105327" y="4616122"/>
            <a:ext cx="285920" cy="1591792"/>
          </a:xfrm>
          <a:prstGeom prst="curvedConnector2">
            <a:avLst/>
          </a:prstGeom>
          <a:noFill/>
          <a:ln w="38100" cap="flat" cmpd="sng">
            <a:solidFill>
              <a:srgbClr val="00AEEF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51" name="Shape 905">
            <a:extLst>
              <a:ext uri="{FF2B5EF4-FFF2-40B4-BE49-F238E27FC236}">
                <a16:creationId xmlns:a16="http://schemas.microsoft.com/office/drawing/2014/main" id="{3A89D88B-CFB5-43BC-AA74-0CAA9F93289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0434" y="4262708"/>
            <a:ext cx="92980" cy="22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Shape 906">
            <a:extLst>
              <a:ext uri="{FF2B5EF4-FFF2-40B4-BE49-F238E27FC236}">
                <a16:creationId xmlns:a16="http://schemas.microsoft.com/office/drawing/2014/main" id="{9632DAD4-0FE0-438E-A720-921BD9EA015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533071" y="4289982"/>
            <a:ext cx="119796" cy="2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907">
            <a:extLst>
              <a:ext uri="{FF2B5EF4-FFF2-40B4-BE49-F238E27FC236}">
                <a16:creationId xmlns:a16="http://schemas.microsoft.com/office/drawing/2014/main" id="{5C6D68FA-BA71-4A53-A237-1940D645575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29740" y="3871886"/>
            <a:ext cx="92980" cy="22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908">
            <a:extLst>
              <a:ext uri="{FF2B5EF4-FFF2-40B4-BE49-F238E27FC236}">
                <a16:creationId xmlns:a16="http://schemas.microsoft.com/office/drawing/2014/main" id="{E19FA087-D48F-4154-ADF1-C16D6F9CAEF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652938" y="3816053"/>
            <a:ext cx="92980" cy="2279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Shape 909">
            <a:extLst>
              <a:ext uri="{FF2B5EF4-FFF2-40B4-BE49-F238E27FC236}">
                <a16:creationId xmlns:a16="http://schemas.microsoft.com/office/drawing/2014/main" id="{DD768199-8639-4431-B15C-EF0BF22CFCB1}"/>
              </a:ext>
            </a:extLst>
          </p:cNvPr>
          <p:cNvGrpSpPr/>
          <p:nvPr/>
        </p:nvGrpSpPr>
        <p:grpSpPr>
          <a:xfrm>
            <a:off x="6308571" y="3768362"/>
            <a:ext cx="837476" cy="837476"/>
            <a:chOff x="2540000" y="2082800"/>
            <a:chExt cx="1143000" cy="1143000"/>
          </a:xfrm>
        </p:grpSpPr>
        <p:pic>
          <p:nvPicPr>
            <p:cNvPr id="56" name="Shape 910">
              <a:extLst>
                <a:ext uri="{FF2B5EF4-FFF2-40B4-BE49-F238E27FC236}">
                  <a16:creationId xmlns:a16="http://schemas.microsoft.com/office/drawing/2014/main" id="{26E96F02-07AF-4E0E-A14C-FD8514A0534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750815" y="22814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Shape 911">
              <a:extLst>
                <a:ext uri="{FF2B5EF4-FFF2-40B4-BE49-F238E27FC236}">
                  <a16:creationId xmlns:a16="http://schemas.microsoft.com/office/drawing/2014/main" id="{F329B1DA-A4D0-41E6-8847-6EB976A4AB37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385814" y="24719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8" name="Shape 912">
              <a:extLst>
                <a:ext uri="{FF2B5EF4-FFF2-40B4-BE49-F238E27FC236}">
                  <a16:creationId xmlns:a16="http://schemas.microsoft.com/office/drawing/2014/main" id="{4BBE7C04-9082-40B2-9838-7D5D4B4ABA48}"/>
                </a:ext>
              </a:extLst>
            </p:cNvPr>
            <p:cNvSpPr/>
            <p:nvPr/>
          </p:nvSpPr>
          <p:spPr>
            <a:xfrm>
              <a:off x="2540000" y="2082800"/>
              <a:ext cx="1143000" cy="1143000"/>
            </a:xfrm>
            <a:prstGeom prst="ellipse">
              <a:avLst/>
            </a:prstGeom>
            <a:noFill/>
            <a:ln w="38100" cap="flat" cmpd="sng">
              <a:solidFill>
                <a:srgbClr val="FF8C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6987" tIns="33485" rIns="66987" bIns="33485" anchor="ctr" anchorCtr="0">
              <a:noAutofit/>
            </a:bodyPr>
            <a:lstStyle/>
            <a:p>
              <a:pPr algn="ctr" defTabSz="914400">
                <a:defRPr/>
              </a:pPr>
              <a:endParaRPr sz="1319" kern="0" dirty="0">
                <a:solidFill>
                  <a:srgbClr val="FFFFFF"/>
                </a:solidFill>
                <a:latin typeface="Apercu" panose="02000506040000020004" pitchFamily="50" charset="0"/>
                <a:ea typeface="Apercu" panose="02000506040000020004" pitchFamily="50" charset="0"/>
                <a:cs typeface="Arial"/>
                <a:sym typeface="Arial"/>
              </a:endParaRPr>
            </a:p>
          </p:txBody>
        </p:sp>
      </p:grpSp>
      <p:grpSp>
        <p:nvGrpSpPr>
          <p:cNvPr id="59" name="Shape 913">
            <a:extLst>
              <a:ext uri="{FF2B5EF4-FFF2-40B4-BE49-F238E27FC236}">
                <a16:creationId xmlns:a16="http://schemas.microsoft.com/office/drawing/2014/main" id="{D0E9200C-A392-4450-8098-4035EA0EBC54}"/>
              </a:ext>
            </a:extLst>
          </p:cNvPr>
          <p:cNvGrpSpPr/>
          <p:nvPr/>
        </p:nvGrpSpPr>
        <p:grpSpPr>
          <a:xfrm>
            <a:off x="6308571" y="5136239"/>
            <a:ext cx="837476" cy="837476"/>
            <a:chOff x="2540000" y="2082800"/>
            <a:chExt cx="1143000" cy="1143000"/>
          </a:xfrm>
        </p:grpSpPr>
        <p:pic>
          <p:nvPicPr>
            <p:cNvPr id="60" name="Shape 914">
              <a:extLst>
                <a:ext uri="{FF2B5EF4-FFF2-40B4-BE49-F238E27FC236}">
                  <a16:creationId xmlns:a16="http://schemas.microsoft.com/office/drawing/2014/main" id="{BC9B1274-485F-4AF7-B65C-73EF80F8CF9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2750815" y="22814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Shape 915">
              <a:extLst>
                <a:ext uri="{FF2B5EF4-FFF2-40B4-BE49-F238E27FC236}">
                  <a16:creationId xmlns:a16="http://schemas.microsoft.com/office/drawing/2014/main" id="{54F86A2D-59B9-4445-8755-5EFE4AB2199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055615" y="25227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2" name="Shape 916">
              <a:extLst>
                <a:ext uri="{FF2B5EF4-FFF2-40B4-BE49-F238E27FC236}">
                  <a16:creationId xmlns:a16="http://schemas.microsoft.com/office/drawing/2014/main" id="{C46B990B-1762-483E-8463-BCABE758487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2631540" y="25050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3" name="Shape 917">
              <a:extLst>
                <a:ext uri="{FF2B5EF4-FFF2-40B4-BE49-F238E27FC236}">
                  <a16:creationId xmlns:a16="http://schemas.microsoft.com/office/drawing/2014/main" id="{B32AA2AB-B6DA-48D0-A950-07CD104E2A93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flipH="1">
              <a:off x="3385814" y="2471923"/>
              <a:ext cx="163200" cy="312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" name="Shape 918">
              <a:extLst>
                <a:ext uri="{FF2B5EF4-FFF2-40B4-BE49-F238E27FC236}">
                  <a16:creationId xmlns:a16="http://schemas.microsoft.com/office/drawing/2014/main" id="{02D71063-71AE-4B1E-B4BA-73C74A49072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3241139" y="2746303"/>
              <a:ext cx="126900" cy="310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" name="Shape 919">
              <a:extLst>
                <a:ext uri="{FF2B5EF4-FFF2-40B4-BE49-F238E27FC236}">
                  <a16:creationId xmlns:a16="http://schemas.microsoft.com/office/drawing/2014/main" id="{35052703-218F-4F4A-9E69-4EE94E0A2F4E}"/>
                </a:ext>
              </a:extLst>
            </p:cNvPr>
            <p:cNvSpPr/>
            <p:nvPr/>
          </p:nvSpPr>
          <p:spPr>
            <a:xfrm>
              <a:off x="2540000" y="2082800"/>
              <a:ext cx="1143000" cy="1143000"/>
            </a:xfrm>
            <a:prstGeom prst="ellipse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6987" tIns="33485" rIns="66987" bIns="33485" anchor="ctr" anchorCtr="0">
              <a:noAutofit/>
            </a:bodyPr>
            <a:lstStyle/>
            <a:p>
              <a:pPr algn="ctr" defTabSz="914400">
                <a:defRPr/>
              </a:pPr>
              <a:endParaRPr sz="1319" kern="0" dirty="0">
                <a:solidFill>
                  <a:srgbClr val="FFFFFF"/>
                </a:solidFill>
                <a:latin typeface="Apercu" panose="02000506040000020004" pitchFamily="50" charset="0"/>
                <a:ea typeface="Apercu" panose="02000506040000020004" pitchFamily="50" charset="0"/>
                <a:cs typeface="Arial"/>
                <a:sym typeface="Arial"/>
              </a:endParaRPr>
            </a:p>
          </p:txBody>
        </p:sp>
      </p:grpSp>
      <p:cxnSp>
        <p:nvCxnSpPr>
          <p:cNvPr id="66" name="Shape 920">
            <a:extLst>
              <a:ext uri="{FF2B5EF4-FFF2-40B4-BE49-F238E27FC236}">
                <a16:creationId xmlns:a16="http://schemas.microsoft.com/office/drawing/2014/main" id="{CE343504-AB81-4A10-A968-F9040F3135C7}"/>
              </a:ext>
            </a:extLst>
          </p:cNvPr>
          <p:cNvCxnSpPr>
            <a:cxnSpLocks/>
            <a:stCxn id="48" idx="6"/>
            <a:endCxn id="65" idx="2"/>
          </p:cNvCxnSpPr>
          <p:nvPr/>
        </p:nvCxnSpPr>
        <p:spPr>
          <a:xfrm>
            <a:off x="4881659" y="5554977"/>
            <a:ext cx="1426912" cy="0"/>
          </a:xfrm>
          <a:prstGeom prst="straightConnector1">
            <a:avLst/>
          </a:prstGeom>
          <a:noFill/>
          <a:ln w="38100" cap="flat" cmpd="sng">
            <a:solidFill>
              <a:srgbClr val="00AEEF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67" name="Shape 921">
            <a:extLst>
              <a:ext uri="{FF2B5EF4-FFF2-40B4-BE49-F238E27FC236}">
                <a16:creationId xmlns:a16="http://schemas.microsoft.com/office/drawing/2014/main" id="{30A070EE-D9DA-4F5A-9A39-61501D874D9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643632" y="5183932"/>
            <a:ext cx="92980" cy="227942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Shape 922">
            <a:extLst>
              <a:ext uri="{FF2B5EF4-FFF2-40B4-BE49-F238E27FC236}">
                <a16:creationId xmlns:a16="http://schemas.microsoft.com/office/drawing/2014/main" id="{0B14C840-48D1-46AB-8668-B523DF591711}"/>
              </a:ext>
            </a:extLst>
          </p:cNvPr>
          <p:cNvSpPr txBox="1"/>
          <p:nvPr/>
        </p:nvSpPr>
        <p:spPr>
          <a:xfrm>
            <a:off x="3216948" y="5730100"/>
            <a:ext cx="1032887" cy="202445"/>
          </a:xfrm>
          <a:prstGeom prst="rect">
            <a:avLst/>
          </a:prstGeom>
          <a:noFill/>
          <a:ln>
            <a:noFill/>
          </a:ln>
        </p:spPr>
        <p:txBody>
          <a:bodyPr lIns="66987" tIns="33485" rIns="66987" bIns="33485" anchor="t" anchorCtr="0">
            <a:noAutofit/>
          </a:bodyPr>
          <a:lstStyle/>
          <a:p>
            <a:pPr algn="ctr" defTabSz="914400">
              <a:buSzPct val="25000"/>
            </a:pPr>
            <a:r>
              <a:rPr lang="en" sz="1050" b="1" kern="0" dirty="0">
                <a:solidFill>
                  <a:srgbClr val="000000"/>
                </a:solidFill>
                <a:latin typeface="Apercu" panose="02000506040000020004" pitchFamily="50" charset="0"/>
                <a:ea typeface="Apercu" panose="02000506040000020004" pitchFamily="50" charset="0"/>
                <a:cs typeface="Arial"/>
                <a:sym typeface="Arial"/>
              </a:rPr>
              <a:t>CONTROL</a:t>
            </a:r>
          </a:p>
        </p:txBody>
      </p:sp>
      <p:sp>
        <p:nvSpPr>
          <p:cNvPr id="69" name="Shape 923">
            <a:extLst>
              <a:ext uri="{FF2B5EF4-FFF2-40B4-BE49-F238E27FC236}">
                <a16:creationId xmlns:a16="http://schemas.microsoft.com/office/drawing/2014/main" id="{45BFB848-DD25-4036-B1A6-8705BA06371A}"/>
              </a:ext>
            </a:extLst>
          </p:cNvPr>
          <p:cNvSpPr txBox="1"/>
          <p:nvPr/>
        </p:nvSpPr>
        <p:spPr>
          <a:xfrm>
            <a:off x="3088533" y="3888032"/>
            <a:ext cx="1032887" cy="202445"/>
          </a:xfrm>
          <a:prstGeom prst="rect">
            <a:avLst/>
          </a:prstGeom>
          <a:noFill/>
          <a:ln>
            <a:noFill/>
          </a:ln>
        </p:spPr>
        <p:txBody>
          <a:bodyPr lIns="66987" tIns="33485" rIns="66987" bIns="33485" anchor="t" anchorCtr="0">
            <a:noAutofit/>
          </a:bodyPr>
          <a:lstStyle/>
          <a:p>
            <a:pPr algn="ctr" defTabSz="914400">
              <a:buSzPct val="25000"/>
            </a:pPr>
            <a:r>
              <a:rPr lang="en" sz="1050" b="1" kern="0" dirty="0">
                <a:solidFill>
                  <a:srgbClr val="FF8C00"/>
                </a:solidFill>
                <a:latin typeface="Apercu" panose="02000506040000020004" pitchFamily="50" charset="0"/>
                <a:ea typeface="Apercu" panose="02000506040000020004" pitchFamily="50" charset="0"/>
                <a:cs typeface="Arial"/>
                <a:sym typeface="Arial"/>
              </a:rPr>
              <a:t>TREATMENT</a:t>
            </a:r>
          </a:p>
        </p:txBody>
      </p:sp>
      <p:pic>
        <p:nvPicPr>
          <p:cNvPr id="70" name="Shape 924">
            <a:extLst>
              <a:ext uri="{FF2B5EF4-FFF2-40B4-BE49-F238E27FC236}">
                <a16:creationId xmlns:a16="http://schemas.microsoft.com/office/drawing/2014/main" id="{781141F9-2421-46F9-BD2D-E1332F9974C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537956" y="5603060"/>
            <a:ext cx="119796" cy="22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Shape 925">
            <a:extLst>
              <a:ext uri="{FF2B5EF4-FFF2-40B4-BE49-F238E27FC236}">
                <a16:creationId xmlns:a16="http://schemas.microsoft.com/office/drawing/2014/main" id="{51378AEA-DFE1-44EE-BD30-757F1E2097E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816114" y="5282801"/>
            <a:ext cx="92980" cy="22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926">
            <a:extLst>
              <a:ext uri="{FF2B5EF4-FFF2-40B4-BE49-F238E27FC236}">
                <a16:creationId xmlns:a16="http://schemas.microsoft.com/office/drawing/2014/main" id="{C3B26090-0BA2-4828-ABD3-36B5CA0495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643632" y="5183932"/>
            <a:ext cx="92980" cy="22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928">
            <a:extLst>
              <a:ext uri="{FF2B5EF4-FFF2-40B4-BE49-F238E27FC236}">
                <a16:creationId xmlns:a16="http://schemas.microsoft.com/office/drawing/2014/main" id="{405997B1-F19A-423E-BE43-A8D9635B05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400698" y="4125590"/>
            <a:ext cx="92980" cy="22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929">
            <a:extLst>
              <a:ext uri="{FF2B5EF4-FFF2-40B4-BE49-F238E27FC236}">
                <a16:creationId xmlns:a16="http://schemas.microsoft.com/office/drawing/2014/main" id="{EF2E4889-22E5-4C8F-817B-CD541FBBF85E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6666370" y="4090448"/>
            <a:ext cx="119796" cy="228821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9D9B7C81-F8B5-48B2-BDCC-9B0DA0FFCC98}"/>
              </a:ext>
            </a:extLst>
          </p:cNvPr>
          <p:cNvSpPr txBox="1"/>
          <p:nvPr/>
        </p:nvSpPr>
        <p:spPr>
          <a:xfrm>
            <a:off x="1166523" y="3191553"/>
            <a:ext cx="17756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kern="0" dirty="0">
                <a:solidFill>
                  <a:srgbClr val="000000"/>
                </a:solidFill>
                <a:latin typeface="Raleway SemiBold" panose="020B0604020202020204" charset="0"/>
                <a:cs typeface="Arial"/>
                <a:sym typeface="Arial"/>
              </a:rPr>
              <a:t>1. Select sample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D8997C6-04F9-4D63-BFD6-C934546C68F0}"/>
              </a:ext>
            </a:extLst>
          </p:cNvPr>
          <p:cNvSpPr txBox="1"/>
          <p:nvPr/>
        </p:nvSpPr>
        <p:spPr>
          <a:xfrm>
            <a:off x="3108162" y="3197445"/>
            <a:ext cx="22425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1400" kern="0" dirty="0">
                <a:solidFill>
                  <a:srgbClr val="000000"/>
                </a:solidFill>
                <a:latin typeface="Raleway SemiBold" panose="020B0604020202020204" charset="0"/>
                <a:cs typeface="Arial"/>
                <a:sym typeface="Arial"/>
              </a:rPr>
              <a:t>2. Randomly allocate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B578088-CD07-47AA-A91E-869F5A35D35D}"/>
              </a:ext>
            </a:extLst>
          </p:cNvPr>
          <p:cNvSpPr txBox="1"/>
          <p:nvPr/>
        </p:nvSpPr>
        <p:spPr>
          <a:xfrm>
            <a:off x="5615322" y="3203985"/>
            <a:ext cx="2783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1400" kern="0" dirty="0">
                <a:solidFill>
                  <a:srgbClr val="000000"/>
                </a:solidFill>
                <a:latin typeface="Raleway SemiBold" panose="020B0604020202020204" charset="0"/>
                <a:cs typeface="Arial"/>
                <a:sym typeface="Arial"/>
              </a:rPr>
              <a:t>3. Measure + analyze results </a:t>
            </a:r>
          </a:p>
        </p:txBody>
      </p:sp>
    </p:spTree>
    <p:extLst>
      <p:ext uri="{BB962C8B-B14F-4D97-AF65-F5344CB8AC3E}">
        <p14:creationId xmlns:p14="http://schemas.microsoft.com/office/powerpoint/2010/main" val="1586115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3606300"/>
            <a:ext cx="8520600" cy="17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dirty="0"/>
              <a:t>5. BI for </a:t>
            </a:r>
            <a:r>
              <a:rPr lang="en-US" dirty="0"/>
              <a:t>Code Enforcement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80224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614224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BI for Blight!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4C2A0-3622-4B31-9BF5-E90B2EC0F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964" y="454151"/>
            <a:ext cx="3953606" cy="567107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CD4806-6AED-4A29-BA2A-B560693A5D19}"/>
              </a:ext>
            </a:extLst>
          </p:cNvPr>
          <p:cNvSpPr/>
          <p:nvPr/>
        </p:nvSpPr>
        <p:spPr>
          <a:xfrm>
            <a:off x="3225452" y="6480023"/>
            <a:ext cx="1215025" cy="315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32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24000"/>
          </a:xfrm>
        </p:spPr>
        <p:txBody>
          <a:bodyPr/>
          <a:lstStyle/>
          <a:p>
            <a:r>
              <a:rPr lang="en-US" b="1" dirty="0" smtClean="0"/>
              <a:t>Influencing Decisions Using Data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781800" cy="175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Shireen Deobhakta, </a:t>
            </a:r>
            <a:r>
              <a:rPr lang="en-US" sz="2400" dirty="0" err="1" smtClean="0"/>
              <a:t>Ph.D</a:t>
            </a:r>
            <a:endParaRPr lang="en-US" sz="2400" dirty="0" smtClean="0"/>
          </a:p>
          <a:p>
            <a:r>
              <a:rPr lang="en-US" sz="2400" dirty="0" smtClean="0"/>
              <a:t>Research and Evaluation Consultant</a:t>
            </a:r>
          </a:p>
          <a:p>
            <a:r>
              <a:rPr lang="en-US" sz="2400" dirty="0" smtClean="0"/>
              <a:t>Office of Performance Improvement and Innovation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267" y="5806279"/>
            <a:ext cx="114617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086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How Are We Structured?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846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74638"/>
            <a:ext cx="70104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How Do We Measure our Results?</a:t>
            </a:r>
            <a:endParaRPr lang="en-US" sz="36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83781" y="990601"/>
          <a:ext cx="789821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7600" y="3781647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srgbClr val="FFFF00"/>
                </a:solidFill>
              </a:rPr>
              <a:t>Randomization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68478" y="5225533"/>
            <a:ext cx="1268819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prstClr val="white"/>
                </a:solidFill>
              </a:rPr>
              <a:t>Analysis</a:t>
            </a:r>
            <a:endParaRPr lang="en-US" sz="2400" b="1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0" y="2743200"/>
            <a:ext cx="1066800" cy="5334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4267200"/>
            <a:ext cx="1066800" cy="5334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62000" y="5143499"/>
            <a:ext cx="1066800" cy="533400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6010363"/>
            <a:ext cx="1066800" cy="533400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2825234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white"/>
                </a:solidFill>
              </a:rPr>
              <a:t>Plan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4349234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white"/>
                </a:solidFill>
              </a:rPr>
              <a:t>Do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500" y="5225533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white"/>
                </a:solidFill>
              </a:rPr>
              <a:t>Check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28700" y="610297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dirty="0" smtClean="0">
                <a:solidFill>
                  <a:prstClr val="white"/>
                </a:solidFill>
              </a:rPr>
              <a:t>Act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0787" y="6056804"/>
            <a:ext cx="3124200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prstClr val="white"/>
                </a:solidFill>
              </a:rPr>
              <a:t>Fact-Based Changes</a:t>
            </a:r>
            <a:endParaRPr lang="en-US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6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4038600" cy="428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3" y="228600"/>
            <a:ext cx="483943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0212" y="4800600"/>
            <a:ext cx="40351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Salience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Simplification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white"/>
                </a:solidFill>
              </a:rPr>
              <a:t>Reciprocity</a:t>
            </a:r>
          </a:p>
          <a:p>
            <a:pPr defTabSz="914400"/>
            <a:endParaRPr lang="en-US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373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1"/>
            <a:ext cx="7022206" cy="265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52800"/>
            <a:ext cx="7022206" cy="324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451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3276600"/>
            <a:ext cx="2133598" cy="28495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Purpose of Webpage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List</a:t>
            </a:r>
          </a:p>
          <a:p>
            <a:r>
              <a:rPr lang="en-US" sz="2400" dirty="0" smtClean="0"/>
              <a:t>Programs</a:t>
            </a:r>
          </a:p>
          <a:p>
            <a:r>
              <a:rPr lang="en-US" sz="2400" dirty="0" smtClean="0"/>
              <a:t>Checklist</a:t>
            </a:r>
          </a:p>
          <a:p>
            <a:r>
              <a:rPr lang="en-US" sz="2400" dirty="0" smtClean="0"/>
              <a:t>Application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7715"/>
            <a:ext cx="4683877" cy="281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571545" y="3276600"/>
            <a:ext cx="2264732" cy="2599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 dirty="0" smtClean="0">
                <a:solidFill>
                  <a:prstClr val="white"/>
                </a:solidFill>
              </a:rPr>
              <a:t>Behavioral Insights Used</a:t>
            </a:r>
            <a:r>
              <a:rPr lang="en-US" sz="2400" dirty="0" smtClean="0">
                <a:solidFill>
                  <a:prstClr val="white"/>
                </a:solidFill>
              </a:rPr>
              <a:t>: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Salience 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Simplification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Reciprocity</a:t>
            </a:r>
          </a:p>
          <a:p>
            <a:r>
              <a:rPr lang="en-US" sz="2400" dirty="0" smtClean="0">
                <a:solidFill>
                  <a:prstClr val="white"/>
                </a:solidFill>
              </a:rPr>
              <a:t>Default</a:t>
            </a: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743" y="157715"/>
            <a:ext cx="4262257" cy="5483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7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Getting the neurons firing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4313"/>
          <a:ext cx="3657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1"/>
          <p:cNvGraphicFramePr>
            <a:graphicFrameLocks/>
          </p:cNvGraphicFramePr>
          <p:nvPr>
            <p:extLst/>
          </p:nvPr>
        </p:nvGraphicFramePr>
        <p:xfrm>
          <a:off x="4907280" y="1484313"/>
          <a:ext cx="3657600" cy="427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54473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5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8" y="254033"/>
            <a:ext cx="4553616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62" y="250489"/>
            <a:ext cx="4273238" cy="6236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95345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/>
              <a:t>Thank you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623426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City of </a:t>
            </a:r>
            <a:r>
              <a:rPr lang="en-US" dirty="0" err="1" smtClean="0"/>
              <a:t>ChattaNooga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Ed Graham</a:t>
            </a:r>
          </a:p>
          <a:p>
            <a:r>
              <a:rPr lang="en-US" dirty="0" smtClean="0"/>
              <a:t>Code Enforcement Supervisor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0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814" y="942975"/>
            <a:ext cx="7010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44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952500"/>
            <a:ext cx="7000875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385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2" y="2057400"/>
            <a:ext cx="8839200" cy="609600"/>
          </a:xfrm>
        </p:spPr>
        <p:txBody>
          <a:bodyPr/>
          <a:lstStyle/>
          <a:p>
            <a:r>
              <a:rPr lang="en-US" dirty="0"/>
              <a:t>Persuasion not </a:t>
            </a:r>
            <a:r>
              <a:rPr lang="en-US" dirty="0" smtClean="0"/>
              <a:t>Punishment:</a:t>
            </a:r>
            <a:br>
              <a:rPr lang="en-US" dirty="0" smtClean="0"/>
            </a:br>
            <a:r>
              <a:rPr lang="en-US" b="0" dirty="0" smtClean="0"/>
              <a:t>Nudging toward Code </a:t>
            </a:r>
            <a:br>
              <a:rPr lang="en-US" b="0" dirty="0" smtClean="0"/>
            </a:br>
            <a:r>
              <a:rPr lang="en-US" b="0" dirty="0" smtClean="0"/>
              <a:t>Compliance in New Orleans</a:t>
            </a:r>
            <a:br>
              <a:rPr lang="en-US" b="0" dirty="0" smtClean="0"/>
            </a:br>
            <a:endParaRPr lang="en-US" b="0" dirty="0"/>
          </a:p>
        </p:txBody>
      </p:sp>
      <p:sp>
        <p:nvSpPr>
          <p:cNvPr id="4" name="TextBox 3"/>
          <p:cNvSpPr txBox="1"/>
          <p:nvPr/>
        </p:nvSpPr>
        <p:spPr>
          <a:xfrm>
            <a:off x="4492268" y="4648200"/>
            <a:ext cx="43524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Albert “Snapper” Poche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Director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Code Enforcement and Hearings Bureau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City of New Orleans</a:t>
            </a:r>
          </a:p>
        </p:txBody>
      </p:sp>
    </p:spTree>
    <p:extLst>
      <p:ext uri="{BB962C8B-B14F-4D97-AF65-F5344CB8AC3E}">
        <p14:creationId xmlns:p14="http://schemas.microsoft.com/office/powerpoint/2010/main" val="346636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5340" y="152400"/>
            <a:ext cx="7513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DFDF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21" y="232884"/>
            <a:ext cx="8839200" cy="609600"/>
          </a:xfrm>
        </p:spPr>
        <p:txBody>
          <a:bodyPr/>
          <a:lstStyle/>
          <a:p>
            <a:pPr algn="l"/>
            <a:r>
              <a:rPr lang="en-US" sz="3600" dirty="0" smtClean="0"/>
              <a:t>New Orleans Code Enforcement Process</a:t>
            </a:r>
            <a:endParaRPr lang="en-US" sz="3600" dirty="0"/>
          </a:p>
        </p:txBody>
      </p:sp>
      <p:pic>
        <p:nvPicPr>
          <p:cNvPr id="2052" name="Picture 4" descr="F:\Blight Images\Blight ProcessImage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" y="1267828"/>
            <a:ext cx="2057400" cy="10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Blight Images\Blight ProcessImage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28" y="1189705"/>
            <a:ext cx="1398372" cy="12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Blight Images\Blight ProcessImage-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71" y="1129497"/>
            <a:ext cx="1202890" cy="10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Blight Images\Blight ProcessImage-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89" y="3740209"/>
            <a:ext cx="1737611" cy="12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Blight Images\Blight ProcessImage-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24" y="2743200"/>
            <a:ext cx="92075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Blight Images\Blight ProcessImage-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99" y="3999114"/>
            <a:ext cx="1219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Blight Images\Blight ProcessImage-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28" y="2877073"/>
            <a:ext cx="1219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:\Blight Images\Blight ProcessImage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5" y="4238491"/>
            <a:ext cx="18780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Blight Images\Blight ProcessImage-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8" y="5407025"/>
            <a:ext cx="1474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981200" y="2450250"/>
            <a:ext cx="762000" cy="1113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038600" y="2437460"/>
            <a:ext cx="762000" cy="1113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00800" y="2427261"/>
            <a:ext cx="762000" cy="1113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11511" y="6481187"/>
            <a:ext cx="189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DFDFD">
                    <a:lumMod val="10000"/>
                  </a:srgbClr>
                </a:solidFill>
                <a:latin typeface="Arial" charset="0"/>
              </a:rPr>
              <a:t>LOT CLEARING</a:t>
            </a:r>
            <a:endParaRPr lang="en-US" sz="1600" dirty="0">
              <a:solidFill>
                <a:srgbClr val="FDFDFD">
                  <a:lumMod val="10000"/>
                </a:srgbClr>
              </a:solidFill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404645" y="3892268"/>
            <a:ext cx="758155" cy="3707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24400" y="3675822"/>
            <a:ext cx="176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Arial" charset="0"/>
              </a:rPr>
              <a:t>COMPLIANCE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0884" y="5949071"/>
            <a:ext cx="1568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Arial" charset="0"/>
              </a:rPr>
              <a:t>JUDGMENT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404645" y="4263044"/>
            <a:ext cx="758155" cy="3707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415280" y="4131972"/>
            <a:ext cx="1749328" cy="90145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581400" y="5033428"/>
            <a:ext cx="1583207" cy="110030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293486" y="5037496"/>
            <a:ext cx="287112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2450" y="2271153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20" y="1161555"/>
            <a:ext cx="1347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03100" y="2236385"/>
            <a:ext cx="156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INTAKE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INPUT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32594" y="2258363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INSPECT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7628" y="2248164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NOTICE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5389" y="4779372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23357" r="25081" b="34380"/>
          <a:stretch/>
        </p:blipFill>
        <p:spPr bwMode="auto">
          <a:xfrm>
            <a:off x="449232" y="1066800"/>
            <a:ext cx="732216" cy="3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>
            <a:off x="7657737" y="2882716"/>
            <a:ext cx="291465" cy="84790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98774" y="4087405"/>
            <a:ext cx="201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SHERIFF’S SALE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0215" y="5314119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DEMOLITION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8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09600"/>
          </a:xfrm>
        </p:spPr>
        <p:txBody>
          <a:bodyPr/>
          <a:lstStyle/>
          <a:p>
            <a:pPr algn="l"/>
            <a:r>
              <a:rPr lang="en-US" dirty="0" smtClean="0"/>
              <a:t>Diversion Letter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587" y="914400"/>
            <a:ext cx="5544826" cy="5257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05550"/>
            <a:ext cx="1143000" cy="4000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356C990-38BE-49A6-9A5F-710B17C0F61E}" type="slidenum">
              <a:rPr lang="en-US" smtClean="0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93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62940" y="150366"/>
            <a:ext cx="7513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DFDF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21" y="232884"/>
            <a:ext cx="8839200" cy="609600"/>
          </a:xfrm>
        </p:spPr>
        <p:txBody>
          <a:bodyPr/>
          <a:lstStyle/>
          <a:p>
            <a:pPr algn="l"/>
            <a:r>
              <a:rPr lang="en-US" sz="3600" dirty="0" smtClean="0"/>
              <a:t>New Orleans Code Enforcement Process</a:t>
            </a:r>
            <a:endParaRPr lang="en-US" sz="3600" dirty="0"/>
          </a:p>
        </p:txBody>
      </p:sp>
      <p:pic>
        <p:nvPicPr>
          <p:cNvPr id="2052" name="Picture 4" descr="F:\Blight Images\Blight ProcessImage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" y="1267828"/>
            <a:ext cx="2057400" cy="10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Blight Images\Blight ProcessImage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28" y="1189705"/>
            <a:ext cx="1398372" cy="12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Blight Images\Blight ProcessImage-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71" y="1129497"/>
            <a:ext cx="1202890" cy="10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Blight Images\Blight ProcessImage-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89" y="3740209"/>
            <a:ext cx="1737611" cy="12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Blight Images\Blight ProcessImage-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24" y="2743200"/>
            <a:ext cx="92075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Blight Images\Blight ProcessImage-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99" y="3999114"/>
            <a:ext cx="1219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Blight Images\Blight ProcessImage-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28" y="2877073"/>
            <a:ext cx="1219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:\Blight Images\Blight ProcessImage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5" y="4238491"/>
            <a:ext cx="18780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Blight Images\Blight ProcessImage-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8" y="5407025"/>
            <a:ext cx="1474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V="1">
            <a:off x="4038600" y="2437460"/>
            <a:ext cx="762000" cy="1113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00800" y="2427261"/>
            <a:ext cx="762000" cy="1113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11511" y="6481187"/>
            <a:ext cx="189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DFDFD">
                    <a:lumMod val="10000"/>
                  </a:srgbClr>
                </a:solidFill>
                <a:latin typeface="Arial" charset="0"/>
              </a:rPr>
              <a:t>LOT CLEARING</a:t>
            </a:r>
            <a:endParaRPr lang="en-US" sz="1600" dirty="0">
              <a:solidFill>
                <a:srgbClr val="FDFDFD">
                  <a:lumMod val="10000"/>
                </a:srgbClr>
              </a:solidFill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404645" y="3892268"/>
            <a:ext cx="758155" cy="3707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24400" y="3675822"/>
            <a:ext cx="176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Arial" charset="0"/>
              </a:rPr>
              <a:t>COMPLIANCE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0884" y="5949071"/>
            <a:ext cx="1568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Arial" charset="0"/>
              </a:rPr>
              <a:t>JUDGMENT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404645" y="4263044"/>
            <a:ext cx="758155" cy="3707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415280" y="4131972"/>
            <a:ext cx="1749328" cy="90145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581400" y="5033428"/>
            <a:ext cx="1583207" cy="110030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293486" y="5037496"/>
            <a:ext cx="287112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2450" y="2271153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20" y="1161555"/>
            <a:ext cx="1347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03100" y="2236385"/>
            <a:ext cx="156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INTAKE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INPUT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32594" y="2258363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INSPECT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7628" y="2248164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NOTICE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5389" y="4779372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23357" r="25081" b="34380"/>
          <a:stretch/>
        </p:blipFill>
        <p:spPr bwMode="auto">
          <a:xfrm>
            <a:off x="449232" y="1066800"/>
            <a:ext cx="732216" cy="3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>
            <a:off x="7657737" y="2882716"/>
            <a:ext cx="291465" cy="84790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98774" y="4087405"/>
            <a:ext cx="201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SHERIFF’S SALE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0215" y="5314119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DEMOLITION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" name="Content Placeholder 5"/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359" y="-101700"/>
            <a:ext cx="1366117" cy="1295400"/>
          </a:xfrm>
          <a:ln w="3810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 flipV="1">
            <a:off x="1435631" y="1147284"/>
            <a:ext cx="335451" cy="58614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722805" y="1141999"/>
            <a:ext cx="320126" cy="48324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823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3557587"/>
            <a:ext cx="8839200" cy="5257800"/>
          </a:xfrm>
        </p:spPr>
        <p:txBody>
          <a:bodyPr/>
          <a:lstStyle/>
          <a:p>
            <a:r>
              <a:rPr lang="en-US" dirty="0" smtClean="0"/>
              <a:t>Saves the Code Enforcement and Hearings Bureau approximately $37,000 per year.</a:t>
            </a:r>
          </a:p>
          <a:p>
            <a:r>
              <a:rPr lang="en-US" dirty="0" smtClean="0"/>
              <a:t>Removes blight faster, cheaper, and easier than any other intervention we’ve considered.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533400"/>
            <a:ext cx="8839200" cy="609600"/>
          </a:xfrm>
        </p:spPr>
        <p:txBody>
          <a:bodyPr/>
          <a:lstStyle/>
          <a:p>
            <a:pPr algn="l"/>
            <a:r>
              <a:rPr lang="en-US" dirty="0" smtClean="0"/>
              <a:t>Outcome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457200"/>
            <a:ext cx="4488416" cy="297370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52400" y="1752600"/>
            <a:ext cx="39624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Font typeface="Calibri" pitchFamily="34" charset="0"/>
              <a:buChar char="●"/>
              <a:defRPr sz="30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Font typeface="Calibri" pitchFamily="34" charset="0"/>
              <a:buChar char="○"/>
              <a:defRPr sz="2800">
                <a:solidFill>
                  <a:schemeClr val="tx2">
                    <a:lumMod val="85000"/>
                    <a:lumOff val="1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Char char="•"/>
              <a:defRPr sz="2400">
                <a:solidFill>
                  <a:schemeClr val="tx2">
                    <a:lumMod val="65000"/>
                    <a:lumOff val="3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Char char="–"/>
              <a:defRPr sz="2000">
                <a:solidFill>
                  <a:schemeClr val="tx2">
                    <a:lumMod val="50000"/>
                    <a:lumOff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506882"/>
              </a:buClr>
              <a:buSzPct val="100000"/>
              <a:buFont typeface="Calibri" pitchFamily="34" charset="0"/>
              <a:buChar char="▪"/>
              <a:defRPr sz="1800">
                <a:solidFill>
                  <a:schemeClr val="bg2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US" kern="0" dirty="0" smtClean="0">
                <a:solidFill>
                  <a:srgbClr val="032145"/>
                </a:solidFill>
              </a:rPr>
              <a:t>Letter increased compliance by 16% (or a 6 point increase).</a:t>
            </a:r>
          </a:p>
        </p:txBody>
      </p:sp>
    </p:spTree>
    <p:extLst>
      <p:ext uri="{BB962C8B-B14F-4D97-AF65-F5344CB8AC3E}">
        <p14:creationId xmlns:p14="http://schemas.microsoft.com/office/powerpoint/2010/main" val="250651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en-GB" sz="3600" dirty="0"/>
              <a:t>Take a moment to write the words down that you can remember</a:t>
            </a:r>
          </a:p>
        </p:txBody>
      </p:sp>
      <p:pic>
        <p:nvPicPr>
          <p:cNvPr id="4098" name="Picture 2" descr="http://www.techamiable.com/wp-content/uploads/2014/07/notepad-tricks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40" y="2225614"/>
            <a:ext cx="2942916" cy="257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3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5340" y="152400"/>
            <a:ext cx="751332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DFDF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821" y="232884"/>
            <a:ext cx="8839200" cy="609600"/>
          </a:xfrm>
        </p:spPr>
        <p:txBody>
          <a:bodyPr/>
          <a:lstStyle/>
          <a:p>
            <a:pPr algn="l"/>
            <a:r>
              <a:rPr lang="en-US" sz="3600" dirty="0" smtClean="0"/>
              <a:t>New Orleans Code Enforcement Process</a:t>
            </a:r>
            <a:endParaRPr lang="en-US" sz="3600" dirty="0"/>
          </a:p>
        </p:txBody>
      </p:sp>
      <p:pic>
        <p:nvPicPr>
          <p:cNvPr id="2052" name="Picture 4" descr="F:\Blight Images\Blight ProcessImage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36" y="1267828"/>
            <a:ext cx="2057400" cy="103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Blight Images\Blight ProcessImage-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228" y="1189705"/>
            <a:ext cx="1398372" cy="127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Blight Images\Blight ProcessImage-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871" y="1129497"/>
            <a:ext cx="1202890" cy="10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Blight Images\Blight ProcessImage-0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389" y="3740209"/>
            <a:ext cx="1737611" cy="122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F:\Blight Images\Blight ProcessImage-0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124" y="2743200"/>
            <a:ext cx="920750" cy="98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F:\Blight Images\Blight ProcessImage-0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899" y="3999114"/>
            <a:ext cx="12192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F:\Blight Images\Blight ProcessImage-0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628" y="2877073"/>
            <a:ext cx="1219200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:\Blight Images\Blight ProcessImage-1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5" y="4238491"/>
            <a:ext cx="1878013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F:\Blight Images\Blight ProcessImage-11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778" y="5407025"/>
            <a:ext cx="1474787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953936" y="2441108"/>
            <a:ext cx="762000" cy="1113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038600" y="2437460"/>
            <a:ext cx="762000" cy="1113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400800" y="2427261"/>
            <a:ext cx="762000" cy="1113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11511" y="6481187"/>
            <a:ext cx="1898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FDFDFD">
                    <a:lumMod val="10000"/>
                  </a:srgbClr>
                </a:solidFill>
                <a:latin typeface="Arial" charset="0"/>
              </a:rPr>
              <a:t>LOT CLEARING</a:t>
            </a:r>
            <a:endParaRPr lang="en-US" sz="1600" dirty="0">
              <a:solidFill>
                <a:srgbClr val="FDFDFD">
                  <a:lumMod val="10000"/>
                </a:srgbClr>
              </a:solidFill>
              <a:latin typeface="Arial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 flipV="1">
            <a:off x="6404645" y="3892268"/>
            <a:ext cx="758155" cy="3707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953545" y="3591919"/>
            <a:ext cx="176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Arial" charset="0"/>
              </a:rPr>
              <a:t>COMPLIANCE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Arial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60884" y="5949071"/>
            <a:ext cx="1568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Arial" charset="0"/>
              </a:rPr>
              <a:t>JUDGMENT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6404645" y="4263044"/>
            <a:ext cx="758155" cy="37077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3415280" y="4131972"/>
            <a:ext cx="1749328" cy="90145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3581400" y="5033428"/>
            <a:ext cx="1583207" cy="110030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2293486" y="5037496"/>
            <a:ext cx="2871122" cy="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822450" y="2271153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RESEARCH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20" y="1161555"/>
            <a:ext cx="1347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203100" y="2236385"/>
            <a:ext cx="1565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INTAKE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AND INPUT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632594" y="2258363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INSPECT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197628" y="2248164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NOTICE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025389" y="4779372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88" t="23357" r="25081" b="34380"/>
          <a:stretch/>
        </p:blipFill>
        <p:spPr bwMode="auto">
          <a:xfrm>
            <a:off x="449232" y="1066800"/>
            <a:ext cx="732216" cy="362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>
            <a:off x="7657737" y="2882716"/>
            <a:ext cx="291465" cy="847909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98774" y="4087405"/>
            <a:ext cx="201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SHERIFF’S SALE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0215" y="5314119"/>
            <a:ext cx="15653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DCDCDC">
                    <a:lumMod val="25000"/>
                  </a:srgb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DEMOLITION</a:t>
            </a:r>
            <a:endParaRPr lang="en-US" sz="1600" dirty="0">
              <a:solidFill>
                <a:srgbClr val="DCDCDC">
                  <a:lumMod val="25000"/>
                </a:srgb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198" y="2585206"/>
            <a:ext cx="2888069" cy="59652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4038600" y="2482866"/>
            <a:ext cx="876708" cy="5185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6" idx="0"/>
          </p:cNvCxnSpPr>
          <p:nvPr/>
        </p:nvCxnSpPr>
        <p:spPr>
          <a:xfrm>
            <a:off x="5605136" y="2271153"/>
            <a:ext cx="17381" cy="48167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4844256" y="2739919"/>
            <a:ext cx="1717860" cy="12381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DFDFD"/>
              </a:solidFill>
            </a:endParaRPr>
          </a:p>
        </p:txBody>
      </p:sp>
      <p:cxnSp>
        <p:nvCxnSpPr>
          <p:cNvPr id="51" name="Straight Arrow Connector 50"/>
          <p:cNvCxnSpPr/>
          <p:nvPr/>
        </p:nvCxnSpPr>
        <p:spPr>
          <a:xfrm flipH="1">
            <a:off x="6602287" y="2609707"/>
            <a:ext cx="1055451" cy="57202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5591576" y="3978084"/>
            <a:ext cx="76923" cy="68448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340010" y="3676384"/>
            <a:ext cx="601776" cy="77204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7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r="5555"/>
          <a:stretch/>
        </p:blipFill>
        <p:spPr>
          <a:xfrm>
            <a:off x="4800600" y="1197134"/>
            <a:ext cx="3886200" cy="46732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167"/>
            <a:ext cx="8839200" cy="609600"/>
          </a:xfrm>
        </p:spPr>
        <p:txBody>
          <a:bodyPr/>
          <a:lstStyle/>
          <a:p>
            <a:pPr algn="l"/>
            <a:r>
              <a:rPr lang="en-US" dirty="0" smtClean="0"/>
              <a:t>Inspection Notice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52400" y="6305550"/>
            <a:ext cx="1143000" cy="400050"/>
          </a:xfrm>
          <a:prstGeom prst="rect">
            <a:avLst/>
          </a:prstGeom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D356C990-38BE-49A6-9A5F-710B17C0F61E}" type="slidenum">
              <a:rPr lang="en-US" smtClean="0">
                <a:solidFill>
                  <a:srgbClr val="032145"/>
                </a:solidFill>
                <a:latin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762000"/>
            <a:ext cx="4742597" cy="5295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51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Lien Reduction Program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862660"/>
            <a:ext cx="5452812" cy="603274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3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7982" y="5661676"/>
            <a:ext cx="4792929" cy="768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+mj-cs"/>
              </a:rPr>
              <a:t>828 – 830 LIZARDI </a:t>
            </a:r>
            <a:r>
              <a:rPr lang="en-US" sz="2800" dirty="0" smtClean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+mj-cs"/>
              </a:rPr>
              <a:t>STREET</a:t>
            </a:r>
            <a:endParaRPr lang="en-US" sz="2800" dirty="0">
              <a:solidFill>
                <a:schemeClr val="bg1"/>
              </a:solidFill>
              <a:latin typeface="Segoe UI Semibold" panose="020B0702040204020203" pitchFamily="34" charset="0"/>
              <a:ea typeface="+mj-ea"/>
              <a:cs typeface="+mj-cs"/>
            </a:endParaRPr>
          </a:p>
        </p:txBody>
      </p:sp>
      <p:pic>
        <p:nvPicPr>
          <p:cNvPr id="2051" name="Picture 3" descr="R00484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5" y="1014798"/>
            <a:ext cx="2732195" cy="20507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004841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2646" y="2849778"/>
            <a:ext cx="3141705" cy="30004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842" y="857249"/>
            <a:ext cx="5939158" cy="43951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75809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2000"/>
    </mc:Choice>
    <mc:Fallback xmlns="">
      <p:transition advClick="0" advTm="2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42" y="2057400"/>
            <a:ext cx="8839200" cy="6096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26635" y="4088296"/>
            <a:ext cx="43524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Albert “Snapper” Poche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Code Enforcement and Hearings Bureau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City of New Orleans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504.658.4340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32145"/>
                </a:solidFill>
                <a:latin typeface="Arial" charset="0"/>
              </a:rPr>
              <a:t>ajpoche@nola.gov</a:t>
            </a:r>
            <a:endParaRPr lang="en-US" dirty="0">
              <a:solidFill>
                <a:srgbClr val="03214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9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Do you remember?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4313"/>
          <a:ext cx="3657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02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9AAB7-7B10-4481-8B42-CA673204CE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3FB4AD-C181-4B7A-BA35-6FBB305B7E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C574C7-1D95-490D-AB8B-45C0F499FB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030672-854B-4D96-87DC-C4741EC092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E6496A-692D-4C78-B8A4-8278F3E8D4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168217-4150-40B8-9D1C-15F86FC53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D0CBF5-7165-4F0A-89DD-B5E14EEC23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6C9B86-A0ED-4D50-A29A-91AFF2AA1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0B03BC-4143-4D7E-92D2-6F6D4AB6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BF3C82-4645-4707-91FC-B5188BF2D8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12E9FB4-7BA6-4E02-9724-71542EF4C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2556B6-9C86-4658-9B39-E7245A158C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3600" dirty="0"/>
              <a:t>Did you remember ‘sleep’?</a:t>
            </a:r>
          </a:p>
        </p:txBody>
      </p:sp>
      <p:sp>
        <p:nvSpPr>
          <p:cNvPr id="5" name="Hexagon 4"/>
          <p:cNvSpPr/>
          <p:nvPr/>
        </p:nvSpPr>
        <p:spPr>
          <a:xfrm>
            <a:off x="4472796" y="2006044"/>
            <a:ext cx="2096219" cy="2018581"/>
          </a:xfrm>
          <a:prstGeom prst="hexag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ercu"/>
                <a:ea typeface="+mn-ea"/>
                <a:cs typeface="+mn-cs"/>
              </a:rPr>
              <a:t>40 -55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7615" y="2553669"/>
            <a:ext cx="18723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ercu"/>
                <a:ea typeface="+mn-ea"/>
                <a:cs typeface="+mn-cs"/>
              </a:rPr>
              <a:t>% of people who falsely remember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011" y="6392174"/>
            <a:ext cx="67286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ercu"/>
                <a:ea typeface="+mn-ea"/>
                <a:cs typeface="+mn-cs"/>
              </a:rPr>
              <a:t>Source: </a:t>
            </a:r>
            <a:r>
              <a:rPr kumimoji="0" lang="en-GB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ercu"/>
                <a:ea typeface="+mn-ea"/>
                <a:cs typeface="+mn-cs"/>
              </a:rPr>
              <a:t>Roediger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ercu"/>
                <a:ea typeface="+mn-ea"/>
                <a:cs typeface="+mn-cs"/>
              </a:rPr>
              <a:t>, H. &amp; McDermott, K., (1995), ‘Creating False Memories: Remembering Words Not Presented in Lists’, </a:t>
            </a: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ercu"/>
                <a:ea typeface="+mn-ea"/>
                <a:cs typeface="+mn-cs"/>
              </a:rPr>
              <a:t>Journal of Experimental Psychology: Learning, Memory, and Cognition</a:t>
            </a: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ercu"/>
                <a:ea typeface="+mn-ea"/>
                <a:cs typeface="+mn-cs"/>
              </a:rPr>
              <a:t>, Vol. 21, No. 4, pp. 803-814.</a:t>
            </a:r>
          </a:p>
        </p:txBody>
      </p:sp>
    </p:spTree>
    <p:extLst>
      <p:ext uri="{BB962C8B-B14F-4D97-AF65-F5344CB8AC3E}">
        <p14:creationId xmlns:p14="http://schemas.microsoft.com/office/powerpoint/2010/main" val="148629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In case you don’t believe me…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484313"/>
          <a:ext cx="3657600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1"/>
          <p:cNvGraphicFramePr>
            <a:graphicFrameLocks/>
          </p:cNvGraphicFramePr>
          <p:nvPr>
            <p:extLst/>
          </p:nvPr>
        </p:nvGraphicFramePr>
        <p:xfrm>
          <a:off x="4907280" y="1484313"/>
          <a:ext cx="3657600" cy="427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738496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3596827"/>
            <a:ext cx="8520600" cy="17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 smtClean="0"/>
              <a:t>2. A </a:t>
            </a:r>
            <a:r>
              <a:rPr lang="en-US" dirty="0"/>
              <a:t>bit about BIT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CF8A92-BEE5-4C73-8CFB-E5339F9735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10383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304800" y="608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Behavioral science + evaluation = results</a:t>
            </a:r>
            <a:endParaRPr dirty="0"/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25" y="2218625"/>
            <a:ext cx="2545376" cy="33245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4120642" y="3022925"/>
            <a:ext cx="906900" cy="906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endParaRPr sz="600" kern="0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3775899" y="3627594"/>
            <a:ext cx="906900" cy="906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r>
              <a:rPr lang="en" sz="600" kern="0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</a:t>
            </a: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4461193" y="3627594"/>
            <a:ext cx="906900" cy="906900"/>
          </a:xfrm>
          <a:prstGeom prst="ellipse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r>
              <a:rPr lang="en" sz="600" kern="0">
                <a:solidFill>
                  <a:srgbClr val="000000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		</a:t>
            </a:r>
            <a:endParaRPr sz="600" kern="0">
              <a:solidFill>
                <a:srgbClr val="000000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4528091" y="3846336"/>
            <a:ext cx="89100" cy="55500"/>
          </a:xfrm>
          <a:prstGeom prst="diamond">
            <a:avLst/>
          </a:prstGeom>
          <a:solidFill>
            <a:srgbClr val="1E9D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6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154025" y="1973846"/>
            <a:ext cx="2736600" cy="383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1800" b="1" dirty="0">
                <a:solidFill>
                  <a:srgbClr val="1E9DE9"/>
                </a:solidFill>
                <a:latin typeface="Raleway"/>
                <a:ea typeface="Raleway"/>
                <a:cs typeface="Raleway"/>
                <a:sym typeface="Raleway"/>
              </a:rPr>
              <a:t>Impact:</a:t>
            </a:r>
            <a:r>
              <a:rPr lang="en" sz="1800" dirty="0"/>
              <a:t> </a:t>
            </a:r>
            <a:r>
              <a:rPr lang="en-US" sz="1800" dirty="0"/>
              <a:t>Designing and testing simple, low-cost interventions to help people make better decisions for themselves. Proactively addressing code violations, increasing payments, and more.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Finding out what works!</a:t>
            </a:r>
          </a:p>
          <a:p>
            <a:pPr marL="0" indent="0">
              <a:buNone/>
            </a:pPr>
            <a:endParaRPr sz="1800" dirty="0"/>
          </a:p>
        </p:txBody>
      </p:sp>
      <p:sp>
        <p:nvSpPr>
          <p:cNvPr id="96" name="Shape 96"/>
          <p:cNvSpPr/>
          <p:nvPr/>
        </p:nvSpPr>
        <p:spPr>
          <a:xfrm>
            <a:off x="3104615" y="2159483"/>
            <a:ext cx="207600" cy="3427800"/>
          </a:xfrm>
          <a:prstGeom prst="rightBrace">
            <a:avLst>
              <a:gd name="adj1" fmla="val 36706"/>
              <a:gd name="adj2" fmla="val 3386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7" name="Shape 97"/>
          <p:cNvCxnSpPr>
            <a:stCxn id="96" idx="1"/>
            <a:endCxn id="94" idx="1"/>
          </p:cNvCxnSpPr>
          <p:nvPr/>
        </p:nvCxnSpPr>
        <p:spPr>
          <a:xfrm>
            <a:off x="3312215" y="3320136"/>
            <a:ext cx="1215900" cy="554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98" name="Shape 98"/>
          <p:cNvSpPr/>
          <p:nvPr/>
        </p:nvSpPr>
        <p:spPr>
          <a:xfrm rot="10800000">
            <a:off x="5946425" y="2081650"/>
            <a:ext cx="207600" cy="3776944"/>
          </a:xfrm>
          <a:prstGeom prst="rightBrace">
            <a:avLst>
              <a:gd name="adj1" fmla="val 36706"/>
              <a:gd name="adj2" fmla="val 36961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91440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9" name="Shape 99"/>
          <p:cNvCxnSpPr>
            <a:cxnSpLocks/>
            <a:stCxn id="94" idx="3"/>
            <a:endCxn id="98" idx="1"/>
          </p:cNvCxnSpPr>
          <p:nvPr/>
        </p:nvCxnSpPr>
        <p:spPr>
          <a:xfrm>
            <a:off x="4617191" y="3874086"/>
            <a:ext cx="1329234" cy="58851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lg" len="lg"/>
            <a:tailEnd type="none" w="lg" len="lg"/>
          </a:ln>
        </p:spPr>
      </p:cxnSp>
      <p:sp>
        <p:nvSpPr>
          <p:cNvPr id="101" name="Shape 101"/>
          <p:cNvSpPr txBox="1"/>
          <p:nvPr/>
        </p:nvSpPr>
        <p:spPr>
          <a:xfrm>
            <a:off x="3281175" y="4554236"/>
            <a:ext cx="1431557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defTabSz="914400">
              <a:buClr>
                <a:srgbClr val="000000"/>
              </a:buClr>
            </a:pPr>
            <a:r>
              <a:rPr lang="en-US" sz="1400" kern="0" dirty="0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Evaluation experts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4286193" y="4554236"/>
            <a:ext cx="16779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defTabSz="914400">
              <a:buClr>
                <a:srgbClr val="000000"/>
              </a:buClr>
            </a:pPr>
            <a:r>
              <a:rPr lang="en-US" sz="1400" kern="0" dirty="0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Policy </a:t>
            </a:r>
            <a:br>
              <a:rPr lang="en-US" sz="1400" kern="0" dirty="0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</a:br>
            <a:r>
              <a:rPr lang="en" sz="1400" kern="0" dirty="0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experts</a:t>
            </a:r>
            <a:endParaRPr sz="1400" kern="0" dirty="0">
              <a:solidFill>
                <a:srgbClr val="595959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04" name="Shape 104"/>
          <p:cNvSpPr txBox="1"/>
          <p:nvPr/>
        </p:nvSpPr>
        <p:spPr>
          <a:xfrm>
            <a:off x="3733050" y="2418256"/>
            <a:ext cx="1677900" cy="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defTabSz="914400">
              <a:buClr>
                <a:srgbClr val="000000"/>
              </a:buClr>
            </a:pPr>
            <a:r>
              <a:rPr lang="en-US" sz="1400" kern="0" dirty="0">
                <a:solidFill>
                  <a:srgbClr val="595959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Behavioral Scientists</a:t>
            </a:r>
            <a:endParaRPr sz="1400" kern="0" dirty="0">
              <a:solidFill>
                <a:srgbClr val="595959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6445EC-378D-47C6-82DD-1C21FEF9FA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9</a:t>
            </a:fld>
            <a:endParaRPr lang="e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EF662-B167-4DE9-B797-6C7C31AB35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Behavioural Insights Ltd.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73352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latin typeface="Apercu" panose="02000506040000020004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6_BIT">
  <a:themeElements>
    <a:clrScheme name="BIT">
      <a:dk1>
        <a:sysClr val="windowText" lastClr="000000"/>
      </a:dk1>
      <a:lt1>
        <a:sysClr val="window" lastClr="FFFFFF"/>
      </a:lt1>
      <a:dk2>
        <a:srgbClr val="1D1D1C"/>
      </a:dk2>
      <a:lt2>
        <a:srgbClr val="EFEEED"/>
      </a:lt2>
      <a:accent1>
        <a:srgbClr val="00AEEF"/>
      </a:accent1>
      <a:accent2>
        <a:srgbClr val="FF8C00"/>
      </a:accent2>
      <a:accent3>
        <a:srgbClr val="777877"/>
      </a:accent3>
      <a:accent4>
        <a:srgbClr val="999A98"/>
      </a:accent4>
      <a:accent5>
        <a:srgbClr val="B2B3B2"/>
      </a:accent5>
      <a:accent6>
        <a:srgbClr val="CECFCD"/>
      </a:accent6>
      <a:hlink>
        <a:srgbClr val="00AEEF"/>
      </a:hlink>
      <a:folHlink>
        <a:srgbClr val="FF8C00"/>
      </a:folHlink>
    </a:clrScheme>
    <a:fontScheme name="BIT">
      <a:majorFont>
        <a:latin typeface="Apercu"/>
        <a:ea typeface=""/>
        <a:cs typeface=""/>
      </a:majorFont>
      <a:minorFont>
        <a:latin typeface="Aperc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BIT">
  <a:themeElements>
    <a:clrScheme name="BIT">
      <a:dk1>
        <a:sysClr val="windowText" lastClr="000000"/>
      </a:dk1>
      <a:lt1>
        <a:sysClr val="window" lastClr="FFFFFF"/>
      </a:lt1>
      <a:dk2>
        <a:srgbClr val="1D1D1C"/>
      </a:dk2>
      <a:lt2>
        <a:srgbClr val="EFEEED"/>
      </a:lt2>
      <a:accent1>
        <a:srgbClr val="00AEEF"/>
      </a:accent1>
      <a:accent2>
        <a:srgbClr val="FF8C00"/>
      </a:accent2>
      <a:accent3>
        <a:srgbClr val="777877"/>
      </a:accent3>
      <a:accent4>
        <a:srgbClr val="999A98"/>
      </a:accent4>
      <a:accent5>
        <a:srgbClr val="B2B3B2"/>
      </a:accent5>
      <a:accent6>
        <a:srgbClr val="CECFCD"/>
      </a:accent6>
      <a:hlink>
        <a:srgbClr val="00AEEF"/>
      </a:hlink>
      <a:folHlink>
        <a:srgbClr val="FF8C00"/>
      </a:folHlink>
    </a:clrScheme>
    <a:fontScheme name="BIT">
      <a:majorFont>
        <a:latin typeface="Apercu"/>
        <a:ea typeface=""/>
        <a:cs typeface=""/>
      </a:majorFont>
      <a:minorFont>
        <a:latin typeface="Aperc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ola stock pptx v10">
  <a:themeElements>
    <a:clrScheme name="test">
      <a:dk1>
        <a:srgbClr val="032145"/>
      </a:dk1>
      <a:lt1>
        <a:srgbClr val="FDFDFD"/>
      </a:lt1>
      <a:dk2>
        <a:srgbClr val="415F83"/>
      </a:dk2>
      <a:lt2>
        <a:srgbClr val="DCDCDC"/>
      </a:lt2>
      <a:accent1>
        <a:srgbClr val="E3ED7F"/>
      </a:accent1>
      <a:accent2>
        <a:srgbClr val="6BB1E4"/>
      </a:accent2>
      <a:accent3>
        <a:srgbClr val="415F83"/>
      </a:accent3>
      <a:accent4>
        <a:srgbClr val="FBCA3D"/>
      </a:accent4>
      <a:accent5>
        <a:srgbClr val="3EA473"/>
      </a:accent5>
      <a:accent6>
        <a:srgbClr val="AD0808"/>
      </a:accent6>
      <a:hlink>
        <a:srgbClr val="2200C1"/>
      </a:hlink>
      <a:folHlink>
        <a:srgbClr val="5519B3"/>
      </a:folHlink>
    </a:clrScheme>
    <a:fontScheme name="OPA Slide Master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PA 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PA 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PA 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10745</TotalTime>
  <Words>837</Words>
  <Application>Microsoft Office PowerPoint</Application>
  <PresentationFormat>Letter Paper (8.5x11 in)</PresentationFormat>
  <Paragraphs>245</Paragraphs>
  <Slides>44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44</vt:i4>
      </vt:variant>
    </vt:vector>
  </HeadingPairs>
  <TitlesOfParts>
    <vt:vector size="61" baseType="lpstr">
      <vt:lpstr>Aharoni</vt:lpstr>
      <vt:lpstr>Aparajita</vt:lpstr>
      <vt:lpstr>Apercu</vt:lpstr>
      <vt:lpstr>Apercu Medium</vt:lpstr>
      <vt:lpstr>Arial</vt:lpstr>
      <vt:lpstr>Calibri</vt:lpstr>
      <vt:lpstr>Garamond</vt:lpstr>
      <vt:lpstr>Raleway</vt:lpstr>
      <vt:lpstr>Raleway SemiBold</vt:lpstr>
      <vt:lpstr>Segoe UI Semibold</vt:lpstr>
      <vt:lpstr>Tahoma</vt:lpstr>
      <vt:lpstr>Simple Light</vt:lpstr>
      <vt:lpstr>6_BIT</vt:lpstr>
      <vt:lpstr>BIT</vt:lpstr>
      <vt:lpstr>1_Office Theme</vt:lpstr>
      <vt:lpstr>3_Office Theme</vt:lpstr>
      <vt:lpstr>Nola stock pptx v10</vt:lpstr>
      <vt:lpstr>Don’t Begrudge A Nudge: Intro to behavioral science for  code enforcement</vt:lpstr>
      <vt:lpstr>1. A “game”</vt:lpstr>
      <vt:lpstr>Getting the neurons firing</vt:lpstr>
      <vt:lpstr>PowerPoint Presentation</vt:lpstr>
      <vt:lpstr>Do you remember?</vt:lpstr>
      <vt:lpstr>PowerPoint Presentation</vt:lpstr>
      <vt:lpstr>In case you don’t believe me…</vt:lpstr>
      <vt:lpstr>2. A bit about BIT</vt:lpstr>
      <vt:lpstr>Behavioral science + evaluation = results</vt:lpstr>
      <vt:lpstr>Work in US cities</vt:lpstr>
      <vt:lpstr>3. How our brains work</vt:lpstr>
      <vt:lpstr>Our two brains</vt:lpstr>
      <vt:lpstr>Our two brains</vt:lpstr>
      <vt:lpstr>3. Simple rules for applying  behavioral insights</vt:lpstr>
      <vt:lpstr>EAST</vt:lpstr>
      <vt:lpstr>PowerPoint Presentation</vt:lpstr>
      <vt:lpstr>PowerPoint Presentation</vt:lpstr>
      <vt:lpstr>PowerPoint Presentation</vt:lpstr>
      <vt:lpstr>PowerPoint Presentation</vt:lpstr>
      <vt:lpstr>4. How do you know what works?</vt:lpstr>
      <vt:lpstr>Evaluation</vt:lpstr>
      <vt:lpstr>5. BI for Code Enforcement</vt:lpstr>
      <vt:lpstr>BI for Blight!</vt:lpstr>
      <vt:lpstr>Influencing Decisions Using Data</vt:lpstr>
      <vt:lpstr>How Are We Structured?</vt:lpstr>
      <vt:lpstr>How Do We Measure our Results?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City of ChattaNooga</vt:lpstr>
      <vt:lpstr>PowerPoint Presentation</vt:lpstr>
      <vt:lpstr>PowerPoint Presentation</vt:lpstr>
      <vt:lpstr>Persuasion not Punishment: Nudging toward Code  Compliance in New Orleans </vt:lpstr>
      <vt:lpstr>New Orleans Code Enforcement Process</vt:lpstr>
      <vt:lpstr>Diversion Letter</vt:lpstr>
      <vt:lpstr>New Orleans Code Enforcement Process</vt:lpstr>
      <vt:lpstr>Outcome</vt:lpstr>
      <vt:lpstr>New Orleans Code Enforcement Process</vt:lpstr>
      <vt:lpstr>Inspection Notice</vt:lpstr>
      <vt:lpstr>Lien Reduction Program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Behavioural Insights for  Living Life Well</dc:title>
  <dc:creator>Sasha Tregebov</dc:creator>
  <cp:lastModifiedBy>User</cp:lastModifiedBy>
  <cp:revision>106</cp:revision>
  <dcterms:created xsi:type="dcterms:W3CDTF">2018-02-07T23:37:28Z</dcterms:created>
  <dcterms:modified xsi:type="dcterms:W3CDTF">2018-05-17T13:38:34Z</dcterms:modified>
</cp:coreProperties>
</file>