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  <p:sldMasterId id="2147483730" r:id="rId5"/>
  </p:sldMasterIdLst>
  <p:notesMasterIdLst>
    <p:notesMasterId r:id="rId13"/>
  </p:notesMasterIdLst>
  <p:sldIdLst>
    <p:sldId id="691" r:id="rId6"/>
    <p:sldId id="739" r:id="rId7"/>
    <p:sldId id="752" r:id="rId8"/>
    <p:sldId id="738" r:id="rId9"/>
    <p:sldId id="753" r:id="rId10"/>
    <p:sldId id="754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me Merriman" initials="RM" lastIdx="22" clrIdx="0"/>
  <p:cmAuthor id="2" name="Allison Magyar" initials="AM" lastIdx="1" clrIdx="1">
    <p:extLst>
      <p:ext uri="{19B8F6BF-5375-455C-9EA6-DF929625EA0E}">
        <p15:presenceInfo xmlns:p15="http://schemas.microsoft.com/office/powerpoint/2012/main" userId="S::allie@hubb.me::3250e445-0756-4db5-b559-47e39e8dbcd1" providerId="AD"/>
      </p:ext>
    </p:extLst>
  </p:cmAuthor>
  <p:cmAuthor id="3" name="Chrissy Parsons" initials="CP" lastIdx="4" clrIdx="2">
    <p:extLst>
      <p:ext uri="{19B8F6BF-5375-455C-9EA6-DF929625EA0E}">
        <p15:presenceInfo xmlns:p15="http://schemas.microsoft.com/office/powerpoint/2012/main" userId="S::cparsons@dynamicevents.com::f3db9993-0cd0-4b9d-8d56-2ee0390101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673"/>
    <a:srgbClr val="9DCE00"/>
    <a:srgbClr val="F44B3F"/>
    <a:srgbClr val="DCE3E8"/>
    <a:srgbClr val="FAFAFA"/>
    <a:srgbClr val="EC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281" y="644777"/>
            <a:ext cx="9117107" cy="1209144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282" y="1853920"/>
            <a:ext cx="9144000" cy="1655762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7" y="5829871"/>
            <a:ext cx="755242" cy="7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wcas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389" y="376518"/>
            <a:ext cx="10515600" cy="3307976"/>
          </a:xfrm>
        </p:spPr>
        <p:txBody>
          <a:bodyPr/>
          <a:lstStyle>
            <a:lvl1pPr>
              <a:defRPr>
                <a:solidFill>
                  <a:srgbClr val="05C0D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25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389" y="376518"/>
            <a:ext cx="10515600" cy="3307976"/>
          </a:xfrm>
        </p:spPr>
        <p:txBody>
          <a:bodyPr/>
          <a:lstStyle>
            <a:lvl1pPr>
              <a:defRPr>
                <a:solidFill>
                  <a:srgbClr val="05C0D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100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389" y="376518"/>
            <a:ext cx="10515600" cy="3307976"/>
          </a:xfrm>
        </p:spPr>
        <p:txBody>
          <a:bodyPr/>
          <a:lstStyle>
            <a:lvl1pPr>
              <a:defRPr>
                <a:solidFill>
                  <a:srgbClr val="05C0D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337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389" y="376518"/>
            <a:ext cx="10515600" cy="33079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369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77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3389" y="478971"/>
            <a:ext cx="10962554" cy="906076"/>
          </a:xfrm>
        </p:spPr>
        <p:txBody>
          <a:bodyPr anchor="ctr">
            <a:no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281" y="2042606"/>
            <a:ext cx="10935661" cy="1655762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752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09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654" y="3435933"/>
            <a:ext cx="8273143" cy="2640318"/>
          </a:xfrm>
        </p:spPr>
        <p:txBody>
          <a:bodyPr anchor="t">
            <a:normAutofit/>
          </a:bodyPr>
          <a:lstStyle>
            <a:lvl1pPr algn="ctr"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Divider Slide Info</a:t>
            </a:r>
          </a:p>
        </p:txBody>
      </p:sp>
    </p:spTree>
    <p:extLst>
      <p:ext uri="{BB962C8B-B14F-4D97-AF65-F5344CB8AC3E}">
        <p14:creationId xmlns:p14="http://schemas.microsoft.com/office/powerpoint/2010/main" val="121840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220929"/>
            <a:ext cx="12192000" cy="16370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8362" y="1709739"/>
            <a:ext cx="9209087" cy="738494"/>
          </a:xfrm>
        </p:spPr>
        <p:txBody>
          <a:bodyPr anchor="t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quote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38362" y="2462981"/>
            <a:ext cx="9209087" cy="1500187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FIRST NAME LAST NAME, and 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138363" y="0"/>
            <a:ext cx="1312862" cy="1312863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Profile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84175" y="5413375"/>
            <a:ext cx="1430338" cy="1223963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Add Company Logo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138363" y="5413375"/>
            <a:ext cx="9209087" cy="1223963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here to add brief company description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7" y="1806390"/>
            <a:ext cx="472175" cy="2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3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943959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389" y="319311"/>
            <a:ext cx="3986103" cy="1810683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63389" y="3306394"/>
            <a:ext cx="3775876" cy="321188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body copy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63389" y="2145487"/>
            <a:ext cx="3775876" cy="993775"/>
          </a:xfrm>
        </p:spPr>
        <p:txBody>
          <a:bodyPr anchor="b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409333" y="2145487"/>
            <a:ext cx="6227144" cy="993775"/>
          </a:xfrm>
        </p:spPr>
        <p:txBody>
          <a:bodyPr anchor="b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Header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409333" y="3306394"/>
            <a:ext cx="6227144" cy="321265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body copy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7" y="5829871"/>
            <a:ext cx="755242" cy="7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55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34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24" y="5822714"/>
            <a:ext cx="763552" cy="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87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389" y="376518"/>
            <a:ext cx="3783920" cy="2813491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37018" y="0"/>
            <a:ext cx="69549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3575" y="3346450"/>
            <a:ext cx="3783013" cy="2928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22071" y="376518"/>
            <a:ext cx="5984875" cy="4656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060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files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817" y="4772636"/>
            <a:ext cx="12995646" cy="22096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3561" y="1801087"/>
            <a:ext cx="5126182" cy="20366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55529" y="1905718"/>
            <a:ext cx="1192212" cy="11699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389" y="239820"/>
            <a:ext cx="7536714" cy="1325563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0689" y="1906151"/>
            <a:ext cx="3366654" cy="42948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10689" y="2335642"/>
            <a:ext cx="3366654" cy="360399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410689" y="2696041"/>
            <a:ext cx="3366654" cy="1030827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48400" y="1801087"/>
            <a:ext cx="5126182" cy="20366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6400368" y="1905718"/>
            <a:ext cx="1192212" cy="11699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855528" y="1906151"/>
            <a:ext cx="3366654" cy="42948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855528" y="2335642"/>
            <a:ext cx="3366654" cy="360399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855528" y="2696041"/>
            <a:ext cx="3366654" cy="1030827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3561" y="4197924"/>
            <a:ext cx="5126182" cy="20366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955529" y="4302555"/>
            <a:ext cx="1192212" cy="11699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410689" y="4302988"/>
            <a:ext cx="3366654" cy="42948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2410689" y="4732479"/>
            <a:ext cx="3366654" cy="360399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410689" y="5092878"/>
            <a:ext cx="3366654" cy="1030827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48400" y="4197924"/>
            <a:ext cx="5126182" cy="20366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6400368" y="4302555"/>
            <a:ext cx="1192212" cy="11699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7855528" y="4302988"/>
            <a:ext cx="3366654" cy="42948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855528" y="4732479"/>
            <a:ext cx="3366654" cy="360399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855528" y="5092878"/>
            <a:ext cx="3366654" cy="1030827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372772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Questions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4743" y="726996"/>
            <a:ext cx="8273143" cy="2640318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794EE-D119-A145-973A-6047B803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95" y="878533"/>
            <a:ext cx="4826605" cy="48527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FB8A1C-1182-F845-9C42-E9B8345C3903}"/>
              </a:ext>
            </a:extLst>
          </p:cNvPr>
          <p:cNvSpPr/>
          <p:nvPr userDrawn="1"/>
        </p:nvSpPr>
        <p:spPr>
          <a:xfrm>
            <a:off x="782892" y="3969657"/>
            <a:ext cx="5507071" cy="2062843"/>
          </a:xfrm>
          <a:prstGeom prst="rect">
            <a:avLst/>
          </a:prstGeom>
          <a:solidFill>
            <a:srgbClr val="515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515673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016000" y="4179888"/>
            <a:ext cx="1611313" cy="1611312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16225" y="4179888"/>
            <a:ext cx="3294289" cy="522741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16225" y="4746172"/>
            <a:ext cx="3294063" cy="4064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Presenter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6A6011-E0CC-F34C-91F8-88C0AA51FF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69" y="5258961"/>
            <a:ext cx="249247" cy="182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E0A31B-4D99-A74A-A7C0-5F8DDC39A0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29" y="5624882"/>
            <a:ext cx="263997" cy="21277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36686" y="5172304"/>
            <a:ext cx="2873602" cy="365494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Email Address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36460" y="5537429"/>
            <a:ext cx="2873828" cy="407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Twitter Address</a:t>
            </a:r>
          </a:p>
        </p:txBody>
      </p:sp>
    </p:spTree>
    <p:extLst>
      <p:ext uri="{BB962C8B-B14F-4D97-AF65-F5344CB8AC3E}">
        <p14:creationId xmlns:p14="http://schemas.microsoft.com/office/powerpoint/2010/main" val="1413376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owcase Slide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389" y="376518"/>
            <a:ext cx="10515600" cy="3307976"/>
          </a:xfrm>
        </p:spPr>
        <p:txBody>
          <a:bodyPr/>
          <a:lstStyle>
            <a:lvl1pPr>
              <a:defRPr>
                <a:solidFill>
                  <a:srgbClr val="05C0D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048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owcase Slide - Light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389" y="376518"/>
            <a:ext cx="10515600" cy="3307976"/>
          </a:xfrm>
        </p:spPr>
        <p:txBody>
          <a:bodyPr/>
          <a:lstStyle>
            <a:lvl1pPr>
              <a:defRPr>
                <a:solidFill>
                  <a:srgbClr val="05C0D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57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owcase Slide - Hubb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389" y="376518"/>
            <a:ext cx="10515600" cy="330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746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owcase Slid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389" y="376518"/>
            <a:ext cx="10515600" cy="330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4205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owcas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389" y="376518"/>
            <a:ext cx="10515600" cy="33079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5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9" y="349625"/>
            <a:ext cx="10914530" cy="126084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7" y="389966"/>
            <a:ext cx="755242" cy="7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-Blu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9" y="349625"/>
            <a:ext cx="10914530" cy="1260848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3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5220929"/>
            <a:ext cx="12192000" cy="1637071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8362" y="1709739"/>
            <a:ext cx="9209087" cy="738494"/>
          </a:xfrm>
        </p:spPr>
        <p:txBody>
          <a:bodyPr anchor="t">
            <a:noAutofit/>
          </a:bodyPr>
          <a:lstStyle>
            <a:lvl1pPr>
              <a:defRPr sz="2800">
                <a:solidFill>
                  <a:srgbClr val="05C0DB"/>
                </a:solidFill>
              </a:defRPr>
            </a:lvl1pPr>
          </a:lstStyle>
          <a:p>
            <a:r>
              <a:rPr lang="en-US"/>
              <a:t>Click to add quote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38362" y="2462981"/>
            <a:ext cx="9209087" cy="1500187"/>
          </a:xfrm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FIRST NAME LAST NAME, and 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138363" y="0"/>
            <a:ext cx="1312862" cy="1312863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to add Profile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84175" y="5413375"/>
            <a:ext cx="1430338" cy="1223963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Add Company Logo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138363" y="5413375"/>
            <a:ext cx="9209087" cy="1223963"/>
          </a:xfrm>
        </p:spPr>
        <p:txBody>
          <a:bodyPr anchor="ctr"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here to add brief company description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7" y="1806390"/>
            <a:ext cx="472175" cy="2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8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389" y="239820"/>
            <a:ext cx="7536714" cy="1325563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43" y="0"/>
            <a:ext cx="4431557" cy="685799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3575" y="1739900"/>
            <a:ext cx="7096868" cy="4468813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269857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files - 4 u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03561" y="1801087"/>
            <a:ext cx="5126182" cy="2036618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55529" y="1905718"/>
            <a:ext cx="1192212" cy="11699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389" y="239820"/>
            <a:ext cx="7536714" cy="1325563"/>
          </a:xfrm>
        </p:spPr>
        <p:txBody>
          <a:bodyPr anchor="b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0689" y="1906151"/>
            <a:ext cx="3366654" cy="42948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10689" y="2335642"/>
            <a:ext cx="3366654" cy="360399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410689" y="2696041"/>
            <a:ext cx="3366654" cy="1030827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248400" y="1801087"/>
            <a:ext cx="5126182" cy="2036618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6400368" y="1905718"/>
            <a:ext cx="1192212" cy="11699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855528" y="1906151"/>
            <a:ext cx="3366654" cy="42948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855528" y="2335642"/>
            <a:ext cx="3366654" cy="360399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855528" y="2696041"/>
            <a:ext cx="3366654" cy="1030827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803561" y="4197924"/>
            <a:ext cx="5126182" cy="2036618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955529" y="4302555"/>
            <a:ext cx="1192212" cy="11699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410689" y="4302988"/>
            <a:ext cx="3366654" cy="42948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2410689" y="4732479"/>
            <a:ext cx="3366654" cy="360399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410689" y="5092878"/>
            <a:ext cx="3366654" cy="1030827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6248400" y="4197924"/>
            <a:ext cx="5126182" cy="2036618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4" hasCustomPrompt="1"/>
          </p:nvPr>
        </p:nvSpPr>
        <p:spPr>
          <a:xfrm>
            <a:off x="6400368" y="4302555"/>
            <a:ext cx="1192212" cy="11699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7855528" y="4302988"/>
            <a:ext cx="3366654" cy="42948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855528" y="4732479"/>
            <a:ext cx="3366654" cy="360399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7855528" y="5092878"/>
            <a:ext cx="3366654" cy="1030827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07038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- 1 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63389" y="4125833"/>
            <a:ext cx="7536714" cy="2036618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5357" y="4230464"/>
            <a:ext cx="1192212" cy="116998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389" y="2432224"/>
            <a:ext cx="7536714" cy="1325563"/>
          </a:xfrm>
        </p:spPr>
        <p:txBody>
          <a:bodyPr anchor="b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70516" y="4230897"/>
            <a:ext cx="5664615" cy="42948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title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270516" y="4660388"/>
            <a:ext cx="5664615" cy="360399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270516" y="5020787"/>
            <a:ext cx="5664615" cy="1030827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description here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7" y="5829871"/>
            <a:ext cx="755242" cy="7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1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41" y="433953"/>
            <a:ext cx="10515600" cy="10404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8641" y="1474689"/>
            <a:ext cx="10515600" cy="823912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paragraph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8641" y="2399636"/>
            <a:ext cx="10515600" cy="10957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657600"/>
            <a:ext cx="12192000" cy="32004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44921" y="4147887"/>
            <a:ext cx="2535237" cy="484188"/>
          </a:xfrm>
        </p:spPr>
        <p:txBody>
          <a:bodyPr anchor="b"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SUBCATEGORY 1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4986709" y="4147887"/>
            <a:ext cx="2535237" cy="484188"/>
          </a:xfrm>
        </p:spPr>
        <p:txBody>
          <a:bodyPr anchor="b"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SUBCATEGORY 2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8629004" y="4147887"/>
            <a:ext cx="2535237" cy="484188"/>
          </a:xfrm>
        </p:spPr>
        <p:txBody>
          <a:bodyPr anchor="b"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SUBCATEGORY 3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1344613" y="4632325"/>
            <a:ext cx="2825750" cy="180975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body copy 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986709" y="4632325"/>
            <a:ext cx="2825750" cy="180975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body copy 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8628497" y="4632325"/>
            <a:ext cx="2825750" cy="180975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body copy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7" y="5829871"/>
            <a:ext cx="755242" cy="7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389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9" y="1825625"/>
            <a:ext cx="109145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13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4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5C0DB"/>
        </a:buClr>
        <a:buFont typeface="Arial"/>
        <a:buChar char="•"/>
        <a:defRPr sz="2800" kern="1200">
          <a:solidFill>
            <a:srgbClr val="18414F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C0DB"/>
        </a:buClr>
        <a:buFont typeface="Arial"/>
        <a:buChar char="•"/>
        <a:defRPr sz="2400" kern="1200">
          <a:solidFill>
            <a:srgbClr val="18414F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C0DB"/>
        </a:buClr>
        <a:buFont typeface="Arial"/>
        <a:buChar char="•"/>
        <a:defRPr sz="2000" kern="1200">
          <a:solidFill>
            <a:srgbClr val="18414F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C0DB"/>
        </a:buClr>
        <a:buFont typeface="Arial"/>
        <a:buChar char="•"/>
        <a:defRPr sz="1800" kern="1200">
          <a:solidFill>
            <a:srgbClr val="1841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C0DB"/>
        </a:buClr>
        <a:buFont typeface="Arial"/>
        <a:buChar char="•"/>
        <a:defRPr sz="1800" kern="1200">
          <a:solidFill>
            <a:srgbClr val="1841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538514"/>
            <a:ext cx="12192000" cy="5319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389" y="478971"/>
            <a:ext cx="10515600" cy="894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9" y="1825625"/>
            <a:ext cx="109145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24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5C0DB"/>
        </a:buClr>
        <a:buFont typeface="Arial"/>
        <a:buChar char="•"/>
        <a:defRPr sz="2800" kern="1200">
          <a:solidFill>
            <a:srgbClr val="18414F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C0DB"/>
        </a:buClr>
        <a:buFont typeface="Arial"/>
        <a:buChar char="•"/>
        <a:defRPr sz="2400" kern="1200">
          <a:solidFill>
            <a:srgbClr val="18414F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C0DB"/>
        </a:buClr>
        <a:buFont typeface="Arial"/>
        <a:buChar char="•"/>
        <a:defRPr sz="2000" kern="1200">
          <a:solidFill>
            <a:srgbClr val="18414F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C0DB"/>
        </a:buClr>
        <a:buFont typeface="Arial"/>
        <a:buChar char="•"/>
        <a:defRPr sz="1800" kern="1200">
          <a:solidFill>
            <a:srgbClr val="1841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C0DB"/>
        </a:buClr>
        <a:buFont typeface="Arial"/>
        <a:buChar char="•"/>
        <a:defRPr sz="1800" kern="1200">
          <a:solidFill>
            <a:srgbClr val="1841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88919" y="1523053"/>
            <a:ext cx="5507081" cy="381189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6600" dirty="0">
                <a:solidFill>
                  <a:srgbClr val="FFFFFF"/>
                </a:solidFill>
                <a:cs typeface="Segoe UI Semibold" panose="020B0702040204020203" pitchFamily="34" charset="0"/>
              </a:rPr>
              <a:t>Uploading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FFFFFF"/>
                </a:solidFill>
                <a:cs typeface="Segoe UI Semibold" panose="020B0702040204020203" pitchFamily="34" charset="0"/>
              </a:rPr>
              <a:t>Presentation Recording</a:t>
            </a:r>
          </a:p>
          <a:p>
            <a:pPr marL="0" indent="0">
              <a:buNone/>
            </a:pPr>
            <a:r>
              <a:rPr lang="en-US" sz="6600" dirty="0">
                <a:solidFill>
                  <a:srgbClr val="FFFFFF"/>
                </a:solidFill>
                <a:cs typeface="Segoe UI Semibold" panose="020B0702040204020203" pitchFamily="34" charset="0"/>
              </a:rPr>
              <a:t>in Hubb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C70FDDC-4C4F-42A5-BE57-877FBB731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523348" cy="10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5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0D3DD-7830-42F9-BF71-165C6B6C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06" y="3429000"/>
            <a:ext cx="3720188" cy="1548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1B0F6-D296-43DE-BADA-5CD42BA8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Uploading a Presentation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1600C-2012-4C9D-81DD-B78AB5D72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825625"/>
            <a:ext cx="1091453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From the left-hand menu, click on </a:t>
            </a:r>
            <a:r>
              <a:rPr lang="en-US" b="1" dirty="0"/>
              <a:t>Speaker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Scroll down to the </a:t>
            </a:r>
            <a:r>
              <a:rPr lang="en-US" b="1" dirty="0"/>
              <a:t>Speaking Engagements </a:t>
            </a:r>
            <a:r>
              <a:rPr lang="en-US" dirty="0"/>
              <a:t>section and click on the session title you would like to upload a presentation for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3226F2-2075-495A-A312-EE6D5B103730}"/>
              </a:ext>
            </a:extLst>
          </p:cNvPr>
          <p:cNvSpPr/>
          <p:nvPr/>
        </p:nvSpPr>
        <p:spPr>
          <a:xfrm>
            <a:off x="1328220" y="3804330"/>
            <a:ext cx="1017142" cy="321067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1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056B40-1B48-4272-A41E-F3D5E88EB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217" y="2863707"/>
            <a:ext cx="10419395" cy="2661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1B0F6-D296-43DE-BADA-5CD42BA8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Uploading a Presentation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1600C-2012-4C9D-81DD-B78AB5D72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825625"/>
            <a:ext cx="1091453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Navigate to the </a:t>
            </a:r>
            <a:r>
              <a:rPr lang="en-US" b="1" dirty="0"/>
              <a:t>Manage Video</a:t>
            </a:r>
            <a:r>
              <a:rPr lang="en-US" dirty="0"/>
              <a:t> tab on the top of the screen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Select </a:t>
            </a:r>
            <a:r>
              <a:rPr lang="en-US" b="1" dirty="0"/>
              <a:t>Hubb Video </a:t>
            </a:r>
            <a:r>
              <a:rPr lang="en-US" dirty="0"/>
              <a:t>from the dropdown menu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94150C-B29E-4B4D-9D51-F970004FD738}"/>
              </a:ext>
            </a:extLst>
          </p:cNvPr>
          <p:cNvSpPr/>
          <p:nvPr/>
        </p:nvSpPr>
        <p:spPr>
          <a:xfrm>
            <a:off x="5289013" y="2949432"/>
            <a:ext cx="1476912" cy="35574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1B4E73E-DA67-499D-BBCE-B7B0EBF20799}"/>
              </a:ext>
            </a:extLst>
          </p:cNvPr>
          <p:cNvSpPr/>
          <p:nvPr/>
        </p:nvSpPr>
        <p:spPr>
          <a:xfrm>
            <a:off x="6515100" y="4880120"/>
            <a:ext cx="1190625" cy="276224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59715-873B-4E9B-AE24-F97858382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8" b="38259"/>
          <a:stretch/>
        </p:blipFill>
        <p:spPr>
          <a:xfrm>
            <a:off x="2120846" y="2922320"/>
            <a:ext cx="7439369" cy="187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295C8-97CC-E040-8FB3-0CCD9026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Uploading a Presentation Recording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2812E-1E4E-44F7-89E1-A0CC5D88BCF3}"/>
              </a:ext>
            </a:extLst>
          </p:cNvPr>
          <p:cNvSpPr txBox="1">
            <a:spLocks/>
          </p:cNvSpPr>
          <p:nvPr/>
        </p:nvSpPr>
        <p:spPr>
          <a:xfrm>
            <a:off x="5002331" y="2794708"/>
            <a:ext cx="4234314" cy="322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b="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3F7502-C7EE-47EA-BC98-8895913DE065}"/>
              </a:ext>
            </a:extLst>
          </p:cNvPr>
          <p:cNvSpPr txBox="1">
            <a:spLocks/>
          </p:cNvSpPr>
          <p:nvPr/>
        </p:nvSpPr>
        <p:spPr>
          <a:xfrm>
            <a:off x="6060907" y="2794709"/>
            <a:ext cx="4234314" cy="322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389947D-A703-4375-B200-FBF3EC4EC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9" y="1953072"/>
            <a:ext cx="1081423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dirty="0"/>
              <a:t>Choose File</a:t>
            </a:r>
            <a:r>
              <a:rPr lang="en-US" dirty="0"/>
              <a:t> and find the .mp4 presentation file you would like to upload</a:t>
            </a:r>
            <a:endParaRPr lang="en-US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8E946A-98AA-4170-856F-99C59D240D0A}"/>
              </a:ext>
            </a:extLst>
          </p:cNvPr>
          <p:cNvSpPr/>
          <p:nvPr/>
        </p:nvSpPr>
        <p:spPr>
          <a:xfrm>
            <a:off x="2223839" y="4483307"/>
            <a:ext cx="1075023" cy="30002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32F-76CB-4AA5-ABED-4759C96A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a Presentation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1B65E-6877-4D57-AC61-CB33D69E6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Click </a:t>
            </a:r>
            <a:r>
              <a:rPr lang="en-US" b="1" dirty="0"/>
              <a:t>Upload</a:t>
            </a:r>
            <a:r>
              <a:rPr lang="en-US" dirty="0"/>
              <a:t>. During this process, you may see a loading icon appear. </a:t>
            </a:r>
            <a:r>
              <a:rPr lang="en-US" b="1" dirty="0"/>
              <a:t>Do not navigate away from the page!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AF92B-CD38-4A53-87A3-9D0EC749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34" y="2990727"/>
            <a:ext cx="6144482" cy="175284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B49B01-396B-41E6-8056-9F88763BF896}"/>
              </a:ext>
            </a:extLst>
          </p:cNvPr>
          <p:cNvSpPr/>
          <p:nvPr/>
        </p:nvSpPr>
        <p:spPr>
          <a:xfrm>
            <a:off x="3785939" y="4314825"/>
            <a:ext cx="919411" cy="31610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32F-76CB-4AA5-ABED-4759C96A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a Presentation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1B65E-6877-4D57-AC61-CB33D69E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9" y="1863725"/>
            <a:ext cx="1091453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Once the video status changes to “Video is Processing”, click </a:t>
            </a:r>
            <a:r>
              <a:rPr lang="en-US" b="1" dirty="0"/>
              <a:t>Save</a:t>
            </a:r>
            <a:r>
              <a:rPr lang="en-US" dirty="0"/>
              <a:t>. A green banner will display at the top of the page confirming the save was successful.</a:t>
            </a:r>
            <a:endParaRPr lang="en-US" b="1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5D508D-307C-47F2-992C-015AB57D52CA}"/>
              </a:ext>
            </a:extLst>
          </p:cNvPr>
          <p:cNvGrpSpPr/>
          <p:nvPr/>
        </p:nvGrpSpPr>
        <p:grpSpPr>
          <a:xfrm>
            <a:off x="966506" y="3280923"/>
            <a:ext cx="10572750" cy="2191369"/>
            <a:chOff x="614081" y="2928498"/>
            <a:chExt cx="10572750" cy="21913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7A2A1E-8DE4-41BF-935A-9BA4D92AC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3279"/>
            <a:stretch/>
          </p:blipFill>
          <p:spPr>
            <a:xfrm>
              <a:off x="614081" y="2928498"/>
              <a:ext cx="10572750" cy="2191369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EB49B01-396B-41E6-8056-9F88763BF896}"/>
                </a:ext>
              </a:extLst>
            </p:cNvPr>
            <p:cNvSpPr/>
            <p:nvPr/>
          </p:nvSpPr>
          <p:spPr>
            <a:xfrm>
              <a:off x="737939" y="4714875"/>
              <a:ext cx="995611" cy="404992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2554D9-9CCA-4EAE-8893-E37EABC8BDFC}"/>
                </a:ext>
              </a:extLst>
            </p:cNvPr>
            <p:cNvSpPr/>
            <p:nvPr/>
          </p:nvSpPr>
          <p:spPr>
            <a:xfrm>
              <a:off x="9391650" y="3476625"/>
              <a:ext cx="876300" cy="385942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54CFAECD-ED8A-4999-9809-6CF504DCD5EE}"/>
                </a:ext>
              </a:extLst>
            </p:cNvPr>
            <p:cNvSpPr/>
            <p:nvPr/>
          </p:nvSpPr>
          <p:spPr>
            <a:xfrm rot="2559044">
              <a:off x="6821903" y="3085826"/>
              <a:ext cx="593286" cy="330102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692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897ECF65-DC0F-45AC-9BEB-D489CDF7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55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bb Template 1">
      <a:dk1>
        <a:srgbClr val="18414F"/>
      </a:dk1>
      <a:lt1>
        <a:srgbClr val="05C0DB"/>
      </a:lt1>
      <a:dk2>
        <a:srgbClr val="FFFFFF"/>
      </a:dk2>
      <a:lt2>
        <a:srgbClr val="52575B"/>
      </a:lt2>
      <a:accent1>
        <a:srgbClr val="B4D447"/>
      </a:accent1>
      <a:accent2>
        <a:srgbClr val="E6E8E8"/>
      </a:accent2>
      <a:accent3>
        <a:srgbClr val="F3BF2B"/>
      </a:accent3>
      <a:accent4>
        <a:srgbClr val="18414F"/>
      </a:accent4>
      <a:accent5>
        <a:srgbClr val="9D1B3B"/>
      </a:accent5>
      <a:accent6>
        <a:srgbClr val="52575B"/>
      </a:accent6>
      <a:hlink>
        <a:srgbClr val="05C0DB"/>
      </a:hlink>
      <a:folHlink>
        <a:srgbClr val="18414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bb-PPT-Template" id="{31DAF6A3-C6B6-CA4B-90A3-12D29A90DE35}" vid="{320178F7-E0A2-274D-A9A5-67568D55FFF5}"/>
    </a:ext>
  </a:extLst>
</a:theme>
</file>

<file path=ppt/theme/theme2.xml><?xml version="1.0" encoding="utf-8"?>
<a:theme xmlns:a="http://schemas.openxmlformats.org/drawingml/2006/main" name="2_Hubb 2018 Theme">
  <a:themeElements>
    <a:clrScheme name="Hubb Template 2018">
      <a:dk1>
        <a:srgbClr val="05C0DB"/>
      </a:dk1>
      <a:lt1>
        <a:srgbClr val="FFFFFF"/>
      </a:lt1>
      <a:dk2>
        <a:srgbClr val="18414F"/>
      </a:dk2>
      <a:lt2>
        <a:srgbClr val="ECF0F0"/>
      </a:lt2>
      <a:accent1>
        <a:srgbClr val="69568E"/>
      </a:accent1>
      <a:accent2>
        <a:srgbClr val="ECF0F0"/>
      </a:accent2>
      <a:accent3>
        <a:srgbClr val="FF6700"/>
      </a:accent3>
      <a:accent4>
        <a:srgbClr val="18414F"/>
      </a:accent4>
      <a:accent5>
        <a:srgbClr val="F34B3F"/>
      </a:accent5>
      <a:accent6>
        <a:srgbClr val="8BBB00"/>
      </a:accent6>
      <a:hlink>
        <a:srgbClr val="05C0DB"/>
      </a:hlink>
      <a:folHlink>
        <a:srgbClr val="18414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bbTheme" id="{668EE000-3421-164E-AB94-0BF09D309882}" vid="{16B27330-8562-C748-8656-D9B731A4F8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010CAD81C1CB4E88BD526794C4A69E" ma:contentTypeVersion="4" ma:contentTypeDescription="Create a new document." ma:contentTypeScope="" ma:versionID="c1d91f2d4d1664c9175cfab09a44bb75">
  <xsd:schema xmlns:xsd="http://www.w3.org/2001/XMLSchema" xmlns:xs="http://www.w3.org/2001/XMLSchema" xmlns:p="http://schemas.microsoft.com/office/2006/metadata/properties" xmlns:ns2="b3f5dfb9-d24b-4b98-b960-21a9f8ecab95" targetNamespace="http://schemas.microsoft.com/office/2006/metadata/properties" ma:root="true" ma:fieldsID="eb7ab105fbcdb026782d84c0e95242b3" ns2:_="">
    <xsd:import namespace="b3f5dfb9-d24b-4b98-b960-21a9f8eca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5dfb9-d24b-4b98-b960-21a9f8eca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83671-F8DF-4907-8D7A-635FEC798F5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c81212b-cf9f-488f-848d-13ee6b720619"/>
    <ds:schemaRef ds:uri="805b719a-0e03-4d14-b333-d01405f1e03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B4F751-35F3-4CBC-828A-5E17939C1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5dfb9-d24b-4b98-b960-21a9f8eca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D27EC2-25DA-4CEA-A1D7-6B044E03C1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HubbTheme</Template>
  <TotalTime>574</TotalTime>
  <Words>143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2_Hubb 2018 Theme</vt:lpstr>
      <vt:lpstr>PowerPoint Presentation</vt:lpstr>
      <vt:lpstr>Uploading a Presentation Recording</vt:lpstr>
      <vt:lpstr>Uploading a Presentation Recording</vt:lpstr>
      <vt:lpstr>Uploading a Presentation Recording</vt:lpstr>
      <vt:lpstr>Uploading a Presentation Recording</vt:lpstr>
      <vt:lpstr>Uploading a Presentation Recording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 Burns</dc:creator>
  <cp:lastModifiedBy>Sherrie</cp:lastModifiedBy>
  <cp:revision>21</cp:revision>
  <cp:lastPrinted>2018-12-06T04:36:12Z</cp:lastPrinted>
  <dcterms:created xsi:type="dcterms:W3CDTF">2018-04-16T22:01:09Z</dcterms:created>
  <dcterms:modified xsi:type="dcterms:W3CDTF">2021-01-14T23:25:42Z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0x0101005B010CAD81C1CB4E88BD526794C4A69E</vt:lpwstr>
  </property>
</Properties>
</file>