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1"/>
  </p:notesMasterIdLst>
  <p:sldIdLst>
    <p:sldId id="256" r:id="rId6"/>
    <p:sldId id="259" r:id="rId7"/>
    <p:sldId id="268" r:id="rId8"/>
    <p:sldId id="257" r:id="rId9"/>
    <p:sldId id="260" r:id="rId10"/>
    <p:sldId id="280" r:id="rId11"/>
    <p:sldId id="263" r:id="rId12"/>
    <p:sldId id="288" r:id="rId13"/>
    <p:sldId id="281" r:id="rId14"/>
    <p:sldId id="282" r:id="rId15"/>
    <p:sldId id="284" r:id="rId16"/>
    <p:sldId id="285" r:id="rId17"/>
    <p:sldId id="286" r:id="rId18"/>
    <p:sldId id="287"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4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142C1-384F-4EE2-92CC-2A56CCB6E371}"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E377A1F5-A576-4B07-B792-740EA60F49BF}">
      <dgm:prSet/>
      <dgm:spPr/>
      <dgm:t>
        <a:bodyPr/>
        <a:lstStyle/>
        <a:p>
          <a:r>
            <a:rPr lang="en-US"/>
            <a:t>Introduction</a:t>
          </a:r>
        </a:p>
      </dgm:t>
    </dgm:pt>
    <dgm:pt modelId="{DEF91A21-9E62-4E0A-8CC6-AB12A029321A}" type="parTrans" cxnId="{19698653-430C-4882-B574-47FF0E451BAC}">
      <dgm:prSet/>
      <dgm:spPr/>
      <dgm:t>
        <a:bodyPr/>
        <a:lstStyle/>
        <a:p>
          <a:endParaRPr lang="en-US"/>
        </a:p>
      </dgm:t>
    </dgm:pt>
    <dgm:pt modelId="{9A422923-72DB-495D-9179-62E2F113557E}" type="sibTrans" cxnId="{19698653-430C-4882-B574-47FF0E451BAC}">
      <dgm:prSet/>
      <dgm:spPr/>
      <dgm:t>
        <a:bodyPr/>
        <a:lstStyle/>
        <a:p>
          <a:endParaRPr lang="en-US"/>
        </a:p>
      </dgm:t>
    </dgm:pt>
    <dgm:pt modelId="{EB23BB60-909C-47A3-90C9-62A485ED157E}">
      <dgm:prSet/>
      <dgm:spPr/>
      <dgm:t>
        <a:bodyPr/>
        <a:lstStyle/>
        <a:p>
          <a:r>
            <a:rPr lang="en-US"/>
            <a:t>Visual communications fundamentals</a:t>
          </a:r>
        </a:p>
      </dgm:t>
    </dgm:pt>
    <dgm:pt modelId="{01096DA8-174B-4089-AB33-A4E6260742F1}" type="parTrans" cxnId="{4DC7D9C4-4406-43C9-A8D2-BAB8DB838B9D}">
      <dgm:prSet/>
      <dgm:spPr/>
      <dgm:t>
        <a:bodyPr/>
        <a:lstStyle/>
        <a:p>
          <a:endParaRPr lang="en-US"/>
        </a:p>
      </dgm:t>
    </dgm:pt>
    <dgm:pt modelId="{F4A0C0B7-A77C-47F0-A8C1-76F4536D49FB}" type="sibTrans" cxnId="{4DC7D9C4-4406-43C9-A8D2-BAB8DB838B9D}">
      <dgm:prSet/>
      <dgm:spPr/>
      <dgm:t>
        <a:bodyPr/>
        <a:lstStyle/>
        <a:p>
          <a:endParaRPr lang="en-US"/>
        </a:p>
      </dgm:t>
    </dgm:pt>
    <dgm:pt modelId="{18F7FE9A-268A-49B7-B890-8CD85E5EC926}">
      <dgm:prSet/>
      <dgm:spPr/>
      <dgm:t>
        <a:bodyPr/>
        <a:lstStyle/>
        <a:p>
          <a:r>
            <a:rPr lang="en-US"/>
            <a:t>Conversational speaking</a:t>
          </a:r>
        </a:p>
      </dgm:t>
    </dgm:pt>
    <dgm:pt modelId="{3534CB7B-6C56-442F-AD63-F6F5938448B4}" type="parTrans" cxnId="{88F13E25-3411-41F5-A23E-331D8B690229}">
      <dgm:prSet/>
      <dgm:spPr/>
      <dgm:t>
        <a:bodyPr/>
        <a:lstStyle/>
        <a:p>
          <a:endParaRPr lang="en-US"/>
        </a:p>
      </dgm:t>
    </dgm:pt>
    <dgm:pt modelId="{F26D9E92-725C-49C2-8BD7-FC517F51A7D9}" type="sibTrans" cxnId="{88F13E25-3411-41F5-A23E-331D8B690229}">
      <dgm:prSet/>
      <dgm:spPr/>
      <dgm:t>
        <a:bodyPr/>
        <a:lstStyle/>
        <a:p>
          <a:endParaRPr lang="en-US"/>
        </a:p>
      </dgm:t>
    </dgm:pt>
    <dgm:pt modelId="{06275B27-D54F-4903-82D4-90230BDF526B}">
      <dgm:prSet/>
      <dgm:spPr/>
      <dgm:t>
        <a:bodyPr/>
        <a:lstStyle/>
        <a:p>
          <a:r>
            <a:rPr lang="en-US"/>
            <a:t>Location, lighting, and audio</a:t>
          </a:r>
        </a:p>
      </dgm:t>
    </dgm:pt>
    <dgm:pt modelId="{73E20480-4377-4E39-A3C0-65F074E3C732}" type="parTrans" cxnId="{ECC68E89-CC2B-48C6-8F12-36BB97B54B38}">
      <dgm:prSet/>
      <dgm:spPr/>
      <dgm:t>
        <a:bodyPr/>
        <a:lstStyle/>
        <a:p>
          <a:endParaRPr lang="en-US"/>
        </a:p>
      </dgm:t>
    </dgm:pt>
    <dgm:pt modelId="{6B868421-F264-46E1-B747-80DB90EA4125}" type="sibTrans" cxnId="{ECC68E89-CC2B-48C6-8F12-36BB97B54B38}">
      <dgm:prSet/>
      <dgm:spPr/>
      <dgm:t>
        <a:bodyPr/>
        <a:lstStyle/>
        <a:p>
          <a:endParaRPr lang="en-US"/>
        </a:p>
      </dgm:t>
    </dgm:pt>
    <dgm:pt modelId="{F90CC7D2-95A2-4580-960C-1284AAE63ED2}">
      <dgm:prSet/>
      <dgm:spPr/>
      <dgm:t>
        <a:bodyPr/>
        <a:lstStyle/>
        <a:p>
          <a:r>
            <a:rPr lang="en-US" dirty="0"/>
            <a:t>Pre-presentation checklist</a:t>
          </a:r>
        </a:p>
      </dgm:t>
    </dgm:pt>
    <dgm:pt modelId="{C463B7E8-5C92-4365-85FA-C6E458FFCE50}" type="parTrans" cxnId="{4719B7D4-D7CD-4BE7-BD1D-11E464156C2A}">
      <dgm:prSet/>
      <dgm:spPr/>
      <dgm:t>
        <a:bodyPr/>
        <a:lstStyle/>
        <a:p>
          <a:endParaRPr lang="en-US"/>
        </a:p>
      </dgm:t>
    </dgm:pt>
    <dgm:pt modelId="{49DC7B17-444F-406E-B28D-A474CD163F1B}" type="sibTrans" cxnId="{4719B7D4-D7CD-4BE7-BD1D-11E464156C2A}">
      <dgm:prSet/>
      <dgm:spPr/>
      <dgm:t>
        <a:bodyPr/>
        <a:lstStyle/>
        <a:p>
          <a:endParaRPr lang="en-US"/>
        </a:p>
      </dgm:t>
    </dgm:pt>
    <dgm:pt modelId="{30DB27FD-746B-4B7B-92D1-AF967BD48EE4}">
      <dgm:prSet/>
      <dgm:spPr/>
      <dgm:t>
        <a:bodyPr/>
        <a:lstStyle/>
        <a:p>
          <a:r>
            <a:rPr lang="en-US"/>
            <a:t>Recording in Zoom </a:t>
          </a:r>
        </a:p>
      </dgm:t>
    </dgm:pt>
    <dgm:pt modelId="{A76575E6-3BAD-4778-8AED-3E1963870E20}" type="parTrans" cxnId="{EA48F465-FC94-406E-9792-4C6E80672946}">
      <dgm:prSet/>
      <dgm:spPr/>
      <dgm:t>
        <a:bodyPr/>
        <a:lstStyle/>
        <a:p>
          <a:endParaRPr lang="en-US"/>
        </a:p>
      </dgm:t>
    </dgm:pt>
    <dgm:pt modelId="{E700BFF8-99BB-4972-9310-7E36DE1470D0}" type="sibTrans" cxnId="{EA48F465-FC94-406E-9792-4C6E80672946}">
      <dgm:prSet/>
      <dgm:spPr/>
      <dgm:t>
        <a:bodyPr/>
        <a:lstStyle/>
        <a:p>
          <a:endParaRPr lang="en-US"/>
        </a:p>
      </dgm:t>
    </dgm:pt>
    <dgm:pt modelId="{DF0BDEDE-791B-4042-B2FB-48724A7C02BF}">
      <dgm:prSet/>
      <dgm:spPr/>
      <dgm:t>
        <a:bodyPr/>
        <a:lstStyle/>
        <a:p>
          <a:r>
            <a:rPr lang="en-US"/>
            <a:t>Recording in Zoom side by side mode Recording in Zoom with multiple speakers</a:t>
          </a:r>
        </a:p>
      </dgm:t>
    </dgm:pt>
    <dgm:pt modelId="{503EDC05-E388-4F1F-A91D-9D8A701B0923}" type="parTrans" cxnId="{5C4DA11D-42CA-4475-85CC-2CDCB71A8912}">
      <dgm:prSet/>
      <dgm:spPr/>
      <dgm:t>
        <a:bodyPr/>
        <a:lstStyle/>
        <a:p>
          <a:endParaRPr lang="en-US"/>
        </a:p>
      </dgm:t>
    </dgm:pt>
    <dgm:pt modelId="{BFFBD9A0-BF43-46A3-8774-F8B3DE474210}" type="sibTrans" cxnId="{5C4DA11D-42CA-4475-85CC-2CDCB71A8912}">
      <dgm:prSet/>
      <dgm:spPr/>
      <dgm:t>
        <a:bodyPr/>
        <a:lstStyle/>
        <a:p>
          <a:endParaRPr lang="en-US"/>
        </a:p>
      </dgm:t>
    </dgm:pt>
    <dgm:pt modelId="{28AB1FC1-F44B-4A72-8E93-A5FAB105C13B}">
      <dgm:prSet/>
      <dgm:spPr/>
      <dgm:t>
        <a:bodyPr/>
        <a:lstStyle/>
        <a:p>
          <a:r>
            <a:rPr lang="en-US"/>
            <a:t>Uploading your presentation</a:t>
          </a:r>
        </a:p>
      </dgm:t>
    </dgm:pt>
    <dgm:pt modelId="{DF773A0D-8FB2-4560-B9DE-D5EC4BCF2EBB}" type="parTrans" cxnId="{10F5BD2D-66C9-407D-BB80-9A4C482690D8}">
      <dgm:prSet/>
      <dgm:spPr/>
      <dgm:t>
        <a:bodyPr/>
        <a:lstStyle/>
        <a:p>
          <a:endParaRPr lang="en-US"/>
        </a:p>
      </dgm:t>
    </dgm:pt>
    <dgm:pt modelId="{AA8421AF-6624-4E81-8152-E798188651BD}" type="sibTrans" cxnId="{10F5BD2D-66C9-407D-BB80-9A4C482690D8}">
      <dgm:prSet/>
      <dgm:spPr/>
      <dgm:t>
        <a:bodyPr/>
        <a:lstStyle/>
        <a:p>
          <a:endParaRPr lang="en-US"/>
        </a:p>
      </dgm:t>
    </dgm:pt>
    <dgm:pt modelId="{8F174FE7-C6B1-4368-9B41-80A97B3DF791}" type="pres">
      <dgm:prSet presAssocID="{628142C1-384F-4EE2-92CC-2A56CCB6E371}" presName="Name0" presStyleCnt="0">
        <dgm:presLayoutVars>
          <dgm:dir/>
          <dgm:resizeHandles val="exact"/>
        </dgm:presLayoutVars>
      </dgm:prSet>
      <dgm:spPr/>
    </dgm:pt>
    <dgm:pt modelId="{C1E3BD0E-3BD9-4F47-913A-11057BE842B3}" type="pres">
      <dgm:prSet presAssocID="{E377A1F5-A576-4B07-B792-740EA60F49BF}" presName="node" presStyleLbl="node1" presStyleIdx="0" presStyleCnt="8">
        <dgm:presLayoutVars>
          <dgm:bulletEnabled val="1"/>
        </dgm:presLayoutVars>
      </dgm:prSet>
      <dgm:spPr/>
    </dgm:pt>
    <dgm:pt modelId="{6F3A31ED-97BF-4A78-976B-5526E60F4FD3}" type="pres">
      <dgm:prSet presAssocID="{9A422923-72DB-495D-9179-62E2F113557E}" presName="sibTrans" presStyleLbl="sibTrans1D1" presStyleIdx="0" presStyleCnt="7"/>
      <dgm:spPr/>
    </dgm:pt>
    <dgm:pt modelId="{519A2DB0-2B11-44A0-BABF-0BFBF0F831F0}" type="pres">
      <dgm:prSet presAssocID="{9A422923-72DB-495D-9179-62E2F113557E}" presName="connectorText" presStyleLbl="sibTrans1D1" presStyleIdx="0" presStyleCnt="7"/>
      <dgm:spPr/>
    </dgm:pt>
    <dgm:pt modelId="{293109C0-9A2D-47B9-91AB-2E089BEEC767}" type="pres">
      <dgm:prSet presAssocID="{EB23BB60-909C-47A3-90C9-62A485ED157E}" presName="node" presStyleLbl="node1" presStyleIdx="1" presStyleCnt="8">
        <dgm:presLayoutVars>
          <dgm:bulletEnabled val="1"/>
        </dgm:presLayoutVars>
      </dgm:prSet>
      <dgm:spPr/>
    </dgm:pt>
    <dgm:pt modelId="{C0767D6D-40C8-4C8C-99D5-7CC4ED672C8F}" type="pres">
      <dgm:prSet presAssocID="{F4A0C0B7-A77C-47F0-A8C1-76F4536D49FB}" presName="sibTrans" presStyleLbl="sibTrans1D1" presStyleIdx="1" presStyleCnt="7"/>
      <dgm:spPr/>
    </dgm:pt>
    <dgm:pt modelId="{8E61D07E-1B4F-4605-93EF-26383A290D66}" type="pres">
      <dgm:prSet presAssocID="{F4A0C0B7-A77C-47F0-A8C1-76F4536D49FB}" presName="connectorText" presStyleLbl="sibTrans1D1" presStyleIdx="1" presStyleCnt="7"/>
      <dgm:spPr/>
    </dgm:pt>
    <dgm:pt modelId="{9D990F8A-A314-4163-82EB-94C88EF96CB5}" type="pres">
      <dgm:prSet presAssocID="{18F7FE9A-268A-49B7-B890-8CD85E5EC926}" presName="node" presStyleLbl="node1" presStyleIdx="2" presStyleCnt="8">
        <dgm:presLayoutVars>
          <dgm:bulletEnabled val="1"/>
        </dgm:presLayoutVars>
      </dgm:prSet>
      <dgm:spPr/>
    </dgm:pt>
    <dgm:pt modelId="{747CF454-7754-4FF6-968A-BC412B426AC3}" type="pres">
      <dgm:prSet presAssocID="{F26D9E92-725C-49C2-8BD7-FC517F51A7D9}" presName="sibTrans" presStyleLbl="sibTrans1D1" presStyleIdx="2" presStyleCnt="7"/>
      <dgm:spPr/>
    </dgm:pt>
    <dgm:pt modelId="{734BD5C0-0F2D-4674-8819-990E7F62EE62}" type="pres">
      <dgm:prSet presAssocID="{F26D9E92-725C-49C2-8BD7-FC517F51A7D9}" presName="connectorText" presStyleLbl="sibTrans1D1" presStyleIdx="2" presStyleCnt="7"/>
      <dgm:spPr/>
    </dgm:pt>
    <dgm:pt modelId="{CA8B280B-8CAD-43F4-9CA2-484A5C945E04}" type="pres">
      <dgm:prSet presAssocID="{06275B27-D54F-4903-82D4-90230BDF526B}" presName="node" presStyleLbl="node1" presStyleIdx="3" presStyleCnt="8">
        <dgm:presLayoutVars>
          <dgm:bulletEnabled val="1"/>
        </dgm:presLayoutVars>
      </dgm:prSet>
      <dgm:spPr/>
    </dgm:pt>
    <dgm:pt modelId="{E193AB01-5444-4120-AF7D-67EFB82C616A}" type="pres">
      <dgm:prSet presAssocID="{6B868421-F264-46E1-B747-80DB90EA4125}" presName="sibTrans" presStyleLbl="sibTrans1D1" presStyleIdx="3" presStyleCnt="7"/>
      <dgm:spPr/>
    </dgm:pt>
    <dgm:pt modelId="{0E16DF92-50AB-4917-949F-576861DF8D65}" type="pres">
      <dgm:prSet presAssocID="{6B868421-F264-46E1-B747-80DB90EA4125}" presName="connectorText" presStyleLbl="sibTrans1D1" presStyleIdx="3" presStyleCnt="7"/>
      <dgm:spPr/>
    </dgm:pt>
    <dgm:pt modelId="{5ACBE966-BC4D-4203-AF0D-47204A5FB052}" type="pres">
      <dgm:prSet presAssocID="{F90CC7D2-95A2-4580-960C-1284AAE63ED2}" presName="node" presStyleLbl="node1" presStyleIdx="4" presStyleCnt="8">
        <dgm:presLayoutVars>
          <dgm:bulletEnabled val="1"/>
        </dgm:presLayoutVars>
      </dgm:prSet>
      <dgm:spPr/>
    </dgm:pt>
    <dgm:pt modelId="{E2957CFF-7A8D-45F2-A431-4A2FC7FBD808}" type="pres">
      <dgm:prSet presAssocID="{49DC7B17-444F-406E-B28D-A474CD163F1B}" presName="sibTrans" presStyleLbl="sibTrans1D1" presStyleIdx="4" presStyleCnt="7"/>
      <dgm:spPr/>
    </dgm:pt>
    <dgm:pt modelId="{6C2824DA-8807-4A47-AE8C-DC259C15D137}" type="pres">
      <dgm:prSet presAssocID="{49DC7B17-444F-406E-B28D-A474CD163F1B}" presName="connectorText" presStyleLbl="sibTrans1D1" presStyleIdx="4" presStyleCnt="7"/>
      <dgm:spPr/>
    </dgm:pt>
    <dgm:pt modelId="{8B7AA3A8-C457-41E1-8EAE-995C8B01FD99}" type="pres">
      <dgm:prSet presAssocID="{30DB27FD-746B-4B7B-92D1-AF967BD48EE4}" presName="node" presStyleLbl="node1" presStyleIdx="5" presStyleCnt="8">
        <dgm:presLayoutVars>
          <dgm:bulletEnabled val="1"/>
        </dgm:presLayoutVars>
      </dgm:prSet>
      <dgm:spPr/>
    </dgm:pt>
    <dgm:pt modelId="{31E39895-327C-4A0C-AA4E-5DA043C4E1A0}" type="pres">
      <dgm:prSet presAssocID="{E700BFF8-99BB-4972-9310-7E36DE1470D0}" presName="sibTrans" presStyleLbl="sibTrans1D1" presStyleIdx="5" presStyleCnt="7"/>
      <dgm:spPr/>
    </dgm:pt>
    <dgm:pt modelId="{7B400157-77B6-419C-BF31-1552D94E4AA4}" type="pres">
      <dgm:prSet presAssocID="{E700BFF8-99BB-4972-9310-7E36DE1470D0}" presName="connectorText" presStyleLbl="sibTrans1D1" presStyleIdx="5" presStyleCnt="7"/>
      <dgm:spPr/>
    </dgm:pt>
    <dgm:pt modelId="{FCA37CF7-3E28-4AC5-8012-EB6AC5319A79}" type="pres">
      <dgm:prSet presAssocID="{DF0BDEDE-791B-4042-B2FB-48724A7C02BF}" presName="node" presStyleLbl="node1" presStyleIdx="6" presStyleCnt="8">
        <dgm:presLayoutVars>
          <dgm:bulletEnabled val="1"/>
        </dgm:presLayoutVars>
      </dgm:prSet>
      <dgm:spPr/>
    </dgm:pt>
    <dgm:pt modelId="{EE2F2EB7-D7F4-4178-9113-AB30D0D2A3F6}" type="pres">
      <dgm:prSet presAssocID="{BFFBD9A0-BF43-46A3-8774-F8B3DE474210}" presName="sibTrans" presStyleLbl="sibTrans1D1" presStyleIdx="6" presStyleCnt="7"/>
      <dgm:spPr/>
    </dgm:pt>
    <dgm:pt modelId="{01A687AD-4A29-48BD-899A-7DE130EBBA9E}" type="pres">
      <dgm:prSet presAssocID="{BFFBD9A0-BF43-46A3-8774-F8B3DE474210}" presName="connectorText" presStyleLbl="sibTrans1D1" presStyleIdx="6" presStyleCnt="7"/>
      <dgm:spPr/>
    </dgm:pt>
    <dgm:pt modelId="{472B8745-06C4-492C-939C-069968609A24}" type="pres">
      <dgm:prSet presAssocID="{28AB1FC1-F44B-4A72-8E93-A5FAB105C13B}" presName="node" presStyleLbl="node1" presStyleIdx="7" presStyleCnt="8">
        <dgm:presLayoutVars>
          <dgm:bulletEnabled val="1"/>
        </dgm:presLayoutVars>
      </dgm:prSet>
      <dgm:spPr/>
    </dgm:pt>
  </dgm:ptLst>
  <dgm:cxnLst>
    <dgm:cxn modelId="{2EC81803-937B-4AC2-9B32-CA6F5E19F5FA}" type="presOf" srcId="{F26D9E92-725C-49C2-8BD7-FC517F51A7D9}" destId="{747CF454-7754-4FF6-968A-BC412B426AC3}" srcOrd="0" destOrd="0" presId="urn:microsoft.com/office/officeart/2016/7/layout/RepeatingBendingProcessNew"/>
    <dgm:cxn modelId="{89B72017-B5BC-4366-B320-3E8A200E02E8}" type="presOf" srcId="{18F7FE9A-268A-49B7-B890-8CD85E5EC926}" destId="{9D990F8A-A314-4163-82EB-94C88EF96CB5}" srcOrd="0" destOrd="0" presId="urn:microsoft.com/office/officeart/2016/7/layout/RepeatingBendingProcessNew"/>
    <dgm:cxn modelId="{5C4DA11D-42CA-4475-85CC-2CDCB71A8912}" srcId="{628142C1-384F-4EE2-92CC-2A56CCB6E371}" destId="{DF0BDEDE-791B-4042-B2FB-48724A7C02BF}" srcOrd="6" destOrd="0" parTransId="{503EDC05-E388-4F1F-A91D-9D8A701B0923}" sibTransId="{BFFBD9A0-BF43-46A3-8774-F8B3DE474210}"/>
    <dgm:cxn modelId="{DA70191E-FB31-4E97-B295-0BC2B113A9C6}" type="presOf" srcId="{DF0BDEDE-791B-4042-B2FB-48724A7C02BF}" destId="{FCA37CF7-3E28-4AC5-8012-EB6AC5319A79}" srcOrd="0" destOrd="0" presId="urn:microsoft.com/office/officeart/2016/7/layout/RepeatingBendingProcessNew"/>
    <dgm:cxn modelId="{E2EB341E-38BE-4183-8F9D-3725A37B5095}" type="presOf" srcId="{E700BFF8-99BB-4972-9310-7E36DE1470D0}" destId="{31E39895-327C-4A0C-AA4E-5DA043C4E1A0}" srcOrd="0" destOrd="0" presId="urn:microsoft.com/office/officeart/2016/7/layout/RepeatingBendingProcessNew"/>
    <dgm:cxn modelId="{88F13E25-3411-41F5-A23E-331D8B690229}" srcId="{628142C1-384F-4EE2-92CC-2A56CCB6E371}" destId="{18F7FE9A-268A-49B7-B890-8CD85E5EC926}" srcOrd="2" destOrd="0" parTransId="{3534CB7B-6C56-442F-AD63-F6F5938448B4}" sibTransId="{F26D9E92-725C-49C2-8BD7-FC517F51A7D9}"/>
    <dgm:cxn modelId="{10F5BD2D-66C9-407D-BB80-9A4C482690D8}" srcId="{628142C1-384F-4EE2-92CC-2A56CCB6E371}" destId="{28AB1FC1-F44B-4A72-8E93-A5FAB105C13B}" srcOrd="7" destOrd="0" parTransId="{DF773A0D-8FB2-4560-B9DE-D5EC4BCF2EBB}" sibTransId="{AA8421AF-6624-4E81-8152-E798188651BD}"/>
    <dgm:cxn modelId="{BB1E9D38-929C-4992-8549-B36E99795221}" type="presOf" srcId="{EB23BB60-909C-47A3-90C9-62A485ED157E}" destId="{293109C0-9A2D-47B9-91AB-2E089BEEC767}" srcOrd="0" destOrd="0" presId="urn:microsoft.com/office/officeart/2016/7/layout/RepeatingBendingProcessNew"/>
    <dgm:cxn modelId="{EA48F465-FC94-406E-9792-4C6E80672946}" srcId="{628142C1-384F-4EE2-92CC-2A56CCB6E371}" destId="{30DB27FD-746B-4B7B-92D1-AF967BD48EE4}" srcOrd="5" destOrd="0" parTransId="{A76575E6-3BAD-4778-8AED-3E1963870E20}" sibTransId="{E700BFF8-99BB-4972-9310-7E36DE1470D0}"/>
    <dgm:cxn modelId="{F816C56A-7144-4B5E-AD5A-7E7C0169E71A}" type="presOf" srcId="{E377A1F5-A576-4B07-B792-740EA60F49BF}" destId="{C1E3BD0E-3BD9-4F47-913A-11057BE842B3}" srcOrd="0" destOrd="0" presId="urn:microsoft.com/office/officeart/2016/7/layout/RepeatingBendingProcessNew"/>
    <dgm:cxn modelId="{1D037A71-E94A-43D0-A4C5-00B535A4DBAE}" type="presOf" srcId="{F4A0C0B7-A77C-47F0-A8C1-76F4536D49FB}" destId="{C0767D6D-40C8-4C8C-99D5-7CC4ED672C8F}" srcOrd="0" destOrd="0" presId="urn:microsoft.com/office/officeart/2016/7/layout/RepeatingBendingProcessNew"/>
    <dgm:cxn modelId="{F79EE451-BB17-4D27-AD9D-4CC4AEB71F7C}" type="presOf" srcId="{E700BFF8-99BB-4972-9310-7E36DE1470D0}" destId="{7B400157-77B6-419C-BF31-1552D94E4AA4}" srcOrd="1" destOrd="0" presId="urn:microsoft.com/office/officeart/2016/7/layout/RepeatingBendingProcessNew"/>
    <dgm:cxn modelId="{19698653-430C-4882-B574-47FF0E451BAC}" srcId="{628142C1-384F-4EE2-92CC-2A56CCB6E371}" destId="{E377A1F5-A576-4B07-B792-740EA60F49BF}" srcOrd="0" destOrd="0" parTransId="{DEF91A21-9E62-4E0A-8CC6-AB12A029321A}" sibTransId="{9A422923-72DB-495D-9179-62E2F113557E}"/>
    <dgm:cxn modelId="{5E3F0278-607C-40AA-A0B2-E9DFF633871E}" type="presOf" srcId="{6B868421-F264-46E1-B747-80DB90EA4125}" destId="{0E16DF92-50AB-4917-949F-576861DF8D65}" srcOrd="1" destOrd="0" presId="urn:microsoft.com/office/officeart/2016/7/layout/RepeatingBendingProcessNew"/>
    <dgm:cxn modelId="{04CD5380-FFC3-4800-9C6C-F3C45B45CFDC}" type="presOf" srcId="{F26D9E92-725C-49C2-8BD7-FC517F51A7D9}" destId="{734BD5C0-0F2D-4674-8819-990E7F62EE62}" srcOrd="1" destOrd="0" presId="urn:microsoft.com/office/officeart/2016/7/layout/RepeatingBendingProcessNew"/>
    <dgm:cxn modelId="{6A925988-C26B-44AA-86C8-971831E370F1}" type="presOf" srcId="{6B868421-F264-46E1-B747-80DB90EA4125}" destId="{E193AB01-5444-4120-AF7D-67EFB82C616A}" srcOrd="0" destOrd="0" presId="urn:microsoft.com/office/officeart/2016/7/layout/RepeatingBendingProcessNew"/>
    <dgm:cxn modelId="{ECC68E89-CC2B-48C6-8F12-36BB97B54B38}" srcId="{628142C1-384F-4EE2-92CC-2A56CCB6E371}" destId="{06275B27-D54F-4903-82D4-90230BDF526B}" srcOrd="3" destOrd="0" parTransId="{73E20480-4377-4E39-A3C0-65F074E3C732}" sibTransId="{6B868421-F264-46E1-B747-80DB90EA4125}"/>
    <dgm:cxn modelId="{5499858A-CA83-43AD-BFD3-CD63F24F69D4}" type="presOf" srcId="{628142C1-384F-4EE2-92CC-2A56CCB6E371}" destId="{8F174FE7-C6B1-4368-9B41-80A97B3DF791}" srcOrd="0" destOrd="0" presId="urn:microsoft.com/office/officeart/2016/7/layout/RepeatingBendingProcessNew"/>
    <dgm:cxn modelId="{4707FAA9-0FA2-43B9-8A35-DB20031A9C65}" type="presOf" srcId="{49DC7B17-444F-406E-B28D-A474CD163F1B}" destId="{E2957CFF-7A8D-45F2-A431-4A2FC7FBD808}" srcOrd="0" destOrd="0" presId="urn:microsoft.com/office/officeart/2016/7/layout/RepeatingBendingProcessNew"/>
    <dgm:cxn modelId="{D91231AB-C8E9-4E60-BC36-F5FE39990C90}" type="presOf" srcId="{9A422923-72DB-495D-9179-62E2F113557E}" destId="{519A2DB0-2B11-44A0-BABF-0BFBF0F831F0}" srcOrd="1" destOrd="0" presId="urn:microsoft.com/office/officeart/2016/7/layout/RepeatingBendingProcessNew"/>
    <dgm:cxn modelId="{F6EE64AF-77E4-4032-A09C-F5305D1A73C2}" type="presOf" srcId="{BFFBD9A0-BF43-46A3-8774-F8B3DE474210}" destId="{EE2F2EB7-D7F4-4178-9113-AB30D0D2A3F6}" srcOrd="0" destOrd="0" presId="urn:microsoft.com/office/officeart/2016/7/layout/RepeatingBendingProcessNew"/>
    <dgm:cxn modelId="{9CFE92AF-B323-4AA8-8F5F-6481B8D83DFA}" type="presOf" srcId="{49DC7B17-444F-406E-B28D-A474CD163F1B}" destId="{6C2824DA-8807-4A47-AE8C-DC259C15D137}" srcOrd="1" destOrd="0" presId="urn:microsoft.com/office/officeart/2016/7/layout/RepeatingBendingProcessNew"/>
    <dgm:cxn modelId="{4DC7D9C4-4406-43C9-A8D2-BAB8DB838B9D}" srcId="{628142C1-384F-4EE2-92CC-2A56CCB6E371}" destId="{EB23BB60-909C-47A3-90C9-62A485ED157E}" srcOrd="1" destOrd="0" parTransId="{01096DA8-174B-4089-AB33-A4E6260742F1}" sibTransId="{F4A0C0B7-A77C-47F0-A8C1-76F4536D49FB}"/>
    <dgm:cxn modelId="{11F7EEC4-D89F-4B32-B0B9-8546D52B0125}" type="presOf" srcId="{F90CC7D2-95A2-4580-960C-1284AAE63ED2}" destId="{5ACBE966-BC4D-4203-AF0D-47204A5FB052}" srcOrd="0" destOrd="0" presId="urn:microsoft.com/office/officeart/2016/7/layout/RepeatingBendingProcessNew"/>
    <dgm:cxn modelId="{99285ECA-D1FB-4AE6-A5B7-AB11D6BF86CB}" type="presOf" srcId="{30DB27FD-746B-4B7B-92D1-AF967BD48EE4}" destId="{8B7AA3A8-C457-41E1-8EAE-995C8B01FD99}" srcOrd="0" destOrd="0" presId="urn:microsoft.com/office/officeart/2016/7/layout/RepeatingBendingProcessNew"/>
    <dgm:cxn modelId="{4719B7D4-D7CD-4BE7-BD1D-11E464156C2A}" srcId="{628142C1-384F-4EE2-92CC-2A56CCB6E371}" destId="{F90CC7D2-95A2-4580-960C-1284AAE63ED2}" srcOrd="4" destOrd="0" parTransId="{C463B7E8-5C92-4365-85FA-C6E458FFCE50}" sibTransId="{49DC7B17-444F-406E-B28D-A474CD163F1B}"/>
    <dgm:cxn modelId="{62A386D6-E718-4917-B20B-56EA8F12AAE4}" type="presOf" srcId="{9A422923-72DB-495D-9179-62E2F113557E}" destId="{6F3A31ED-97BF-4A78-976B-5526E60F4FD3}" srcOrd="0" destOrd="0" presId="urn:microsoft.com/office/officeart/2016/7/layout/RepeatingBendingProcessNew"/>
    <dgm:cxn modelId="{57F84AD9-ADA9-4AA5-9983-7E570BA5F30E}" type="presOf" srcId="{F4A0C0B7-A77C-47F0-A8C1-76F4536D49FB}" destId="{8E61D07E-1B4F-4605-93EF-26383A290D66}" srcOrd="1" destOrd="0" presId="urn:microsoft.com/office/officeart/2016/7/layout/RepeatingBendingProcessNew"/>
    <dgm:cxn modelId="{AE8D3FDC-B157-471C-9266-1D091098C572}" type="presOf" srcId="{06275B27-D54F-4903-82D4-90230BDF526B}" destId="{CA8B280B-8CAD-43F4-9CA2-484A5C945E04}" srcOrd="0" destOrd="0" presId="urn:microsoft.com/office/officeart/2016/7/layout/RepeatingBendingProcessNew"/>
    <dgm:cxn modelId="{9C0869ED-3A7F-49E3-9AAF-FC3DB7FB6E77}" type="presOf" srcId="{28AB1FC1-F44B-4A72-8E93-A5FAB105C13B}" destId="{472B8745-06C4-492C-939C-069968609A24}" srcOrd="0" destOrd="0" presId="urn:microsoft.com/office/officeart/2016/7/layout/RepeatingBendingProcessNew"/>
    <dgm:cxn modelId="{1AF009EF-0CBB-49CA-8EF7-B46C50787AF3}" type="presOf" srcId="{BFFBD9A0-BF43-46A3-8774-F8B3DE474210}" destId="{01A687AD-4A29-48BD-899A-7DE130EBBA9E}" srcOrd="1" destOrd="0" presId="urn:microsoft.com/office/officeart/2016/7/layout/RepeatingBendingProcessNew"/>
    <dgm:cxn modelId="{0697B779-9576-469E-9F5A-E758414023CF}" type="presParOf" srcId="{8F174FE7-C6B1-4368-9B41-80A97B3DF791}" destId="{C1E3BD0E-3BD9-4F47-913A-11057BE842B3}" srcOrd="0" destOrd="0" presId="urn:microsoft.com/office/officeart/2016/7/layout/RepeatingBendingProcessNew"/>
    <dgm:cxn modelId="{AFF51438-206D-4E88-A169-9C997729BBDE}" type="presParOf" srcId="{8F174FE7-C6B1-4368-9B41-80A97B3DF791}" destId="{6F3A31ED-97BF-4A78-976B-5526E60F4FD3}" srcOrd="1" destOrd="0" presId="urn:microsoft.com/office/officeart/2016/7/layout/RepeatingBendingProcessNew"/>
    <dgm:cxn modelId="{7B47BD2F-EF61-4AFA-8D22-A848B3260D8E}" type="presParOf" srcId="{6F3A31ED-97BF-4A78-976B-5526E60F4FD3}" destId="{519A2DB0-2B11-44A0-BABF-0BFBF0F831F0}" srcOrd="0" destOrd="0" presId="urn:microsoft.com/office/officeart/2016/7/layout/RepeatingBendingProcessNew"/>
    <dgm:cxn modelId="{E9B93D79-7274-4454-8D60-659A7B799005}" type="presParOf" srcId="{8F174FE7-C6B1-4368-9B41-80A97B3DF791}" destId="{293109C0-9A2D-47B9-91AB-2E089BEEC767}" srcOrd="2" destOrd="0" presId="urn:microsoft.com/office/officeart/2016/7/layout/RepeatingBendingProcessNew"/>
    <dgm:cxn modelId="{4559543F-0878-40D9-ACBD-899DA14651C9}" type="presParOf" srcId="{8F174FE7-C6B1-4368-9B41-80A97B3DF791}" destId="{C0767D6D-40C8-4C8C-99D5-7CC4ED672C8F}" srcOrd="3" destOrd="0" presId="urn:microsoft.com/office/officeart/2016/7/layout/RepeatingBendingProcessNew"/>
    <dgm:cxn modelId="{C8767E39-A2C1-4B60-B8D2-1753C3654FF6}" type="presParOf" srcId="{C0767D6D-40C8-4C8C-99D5-7CC4ED672C8F}" destId="{8E61D07E-1B4F-4605-93EF-26383A290D66}" srcOrd="0" destOrd="0" presId="urn:microsoft.com/office/officeart/2016/7/layout/RepeatingBendingProcessNew"/>
    <dgm:cxn modelId="{C2D3393C-3157-4FB0-A0B4-409702DDE13A}" type="presParOf" srcId="{8F174FE7-C6B1-4368-9B41-80A97B3DF791}" destId="{9D990F8A-A314-4163-82EB-94C88EF96CB5}" srcOrd="4" destOrd="0" presId="urn:microsoft.com/office/officeart/2016/7/layout/RepeatingBendingProcessNew"/>
    <dgm:cxn modelId="{53B09650-A9EE-469C-A17B-BE90F18ED5E5}" type="presParOf" srcId="{8F174FE7-C6B1-4368-9B41-80A97B3DF791}" destId="{747CF454-7754-4FF6-968A-BC412B426AC3}" srcOrd="5" destOrd="0" presId="urn:microsoft.com/office/officeart/2016/7/layout/RepeatingBendingProcessNew"/>
    <dgm:cxn modelId="{042F285F-C28A-45B7-8020-74C7A190A5D6}" type="presParOf" srcId="{747CF454-7754-4FF6-968A-BC412B426AC3}" destId="{734BD5C0-0F2D-4674-8819-990E7F62EE62}" srcOrd="0" destOrd="0" presId="urn:microsoft.com/office/officeart/2016/7/layout/RepeatingBendingProcessNew"/>
    <dgm:cxn modelId="{77F7DD7B-A53B-4B9A-9E5B-FA4ECFBCFAA2}" type="presParOf" srcId="{8F174FE7-C6B1-4368-9B41-80A97B3DF791}" destId="{CA8B280B-8CAD-43F4-9CA2-484A5C945E04}" srcOrd="6" destOrd="0" presId="urn:microsoft.com/office/officeart/2016/7/layout/RepeatingBendingProcessNew"/>
    <dgm:cxn modelId="{A6FC6B2A-9AE4-4823-A8DE-D43A4CC1F31B}" type="presParOf" srcId="{8F174FE7-C6B1-4368-9B41-80A97B3DF791}" destId="{E193AB01-5444-4120-AF7D-67EFB82C616A}" srcOrd="7" destOrd="0" presId="urn:microsoft.com/office/officeart/2016/7/layout/RepeatingBendingProcessNew"/>
    <dgm:cxn modelId="{624525EB-7EC8-4906-AE18-934B32803A1C}" type="presParOf" srcId="{E193AB01-5444-4120-AF7D-67EFB82C616A}" destId="{0E16DF92-50AB-4917-949F-576861DF8D65}" srcOrd="0" destOrd="0" presId="urn:microsoft.com/office/officeart/2016/7/layout/RepeatingBendingProcessNew"/>
    <dgm:cxn modelId="{C2360D3C-4234-4C37-B991-11AFB2262EA6}" type="presParOf" srcId="{8F174FE7-C6B1-4368-9B41-80A97B3DF791}" destId="{5ACBE966-BC4D-4203-AF0D-47204A5FB052}" srcOrd="8" destOrd="0" presId="urn:microsoft.com/office/officeart/2016/7/layout/RepeatingBendingProcessNew"/>
    <dgm:cxn modelId="{C015FE89-AC00-42C4-9277-86602C6311BD}" type="presParOf" srcId="{8F174FE7-C6B1-4368-9B41-80A97B3DF791}" destId="{E2957CFF-7A8D-45F2-A431-4A2FC7FBD808}" srcOrd="9" destOrd="0" presId="urn:microsoft.com/office/officeart/2016/7/layout/RepeatingBendingProcessNew"/>
    <dgm:cxn modelId="{B6E578B8-0D85-48AF-9B5B-F38C6CF08662}" type="presParOf" srcId="{E2957CFF-7A8D-45F2-A431-4A2FC7FBD808}" destId="{6C2824DA-8807-4A47-AE8C-DC259C15D137}" srcOrd="0" destOrd="0" presId="urn:microsoft.com/office/officeart/2016/7/layout/RepeatingBendingProcessNew"/>
    <dgm:cxn modelId="{7A68DEFC-C5EE-4442-9FB9-B62F325C109A}" type="presParOf" srcId="{8F174FE7-C6B1-4368-9B41-80A97B3DF791}" destId="{8B7AA3A8-C457-41E1-8EAE-995C8B01FD99}" srcOrd="10" destOrd="0" presId="urn:microsoft.com/office/officeart/2016/7/layout/RepeatingBendingProcessNew"/>
    <dgm:cxn modelId="{458A874E-7102-496F-8621-6CF451453951}" type="presParOf" srcId="{8F174FE7-C6B1-4368-9B41-80A97B3DF791}" destId="{31E39895-327C-4A0C-AA4E-5DA043C4E1A0}" srcOrd="11" destOrd="0" presId="urn:microsoft.com/office/officeart/2016/7/layout/RepeatingBendingProcessNew"/>
    <dgm:cxn modelId="{420C39BF-362F-4815-88F8-641B7C8E933C}" type="presParOf" srcId="{31E39895-327C-4A0C-AA4E-5DA043C4E1A0}" destId="{7B400157-77B6-419C-BF31-1552D94E4AA4}" srcOrd="0" destOrd="0" presId="urn:microsoft.com/office/officeart/2016/7/layout/RepeatingBendingProcessNew"/>
    <dgm:cxn modelId="{43446FEB-6412-4517-8BEA-345A37D33C60}" type="presParOf" srcId="{8F174FE7-C6B1-4368-9B41-80A97B3DF791}" destId="{FCA37CF7-3E28-4AC5-8012-EB6AC5319A79}" srcOrd="12" destOrd="0" presId="urn:microsoft.com/office/officeart/2016/7/layout/RepeatingBendingProcessNew"/>
    <dgm:cxn modelId="{55753BF5-1EFF-430A-9A34-1808348A88C2}" type="presParOf" srcId="{8F174FE7-C6B1-4368-9B41-80A97B3DF791}" destId="{EE2F2EB7-D7F4-4178-9113-AB30D0D2A3F6}" srcOrd="13" destOrd="0" presId="urn:microsoft.com/office/officeart/2016/7/layout/RepeatingBendingProcessNew"/>
    <dgm:cxn modelId="{82E56F8A-ED80-403E-9B00-DDED30755950}" type="presParOf" srcId="{EE2F2EB7-D7F4-4178-9113-AB30D0D2A3F6}" destId="{01A687AD-4A29-48BD-899A-7DE130EBBA9E}" srcOrd="0" destOrd="0" presId="urn:microsoft.com/office/officeart/2016/7/layout/RepeatingBendingProcessNew"/>
    <dgm:cxn modelId="{66667E17-BE4F-4861-8217-E7B558F308EF}" type="presParOf" srcId="{8F174FE7-C6B1-4368-9B41-80A97B3DF791}" destId="{472B8745-06C4-492C-939C-069968609A24}"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41369-F568-44E3-929A-722371840E5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045D111-A732-438E-8249-4A77C3FE0266}">
      <dgm:prSet/>
      <dgm:spPr/>
      <dgm:t>
        <a:bodyPr/>
        <a:lstStyle/>
        <a:p>
          <a:r>
            <a:rPr lang="en-US" dirty="0"/>
            <a:t>Visuals</a:t>
          </a:r>
        </a:p>
      </dgm:t>
    </dgm:pt>
    <dgm:pt modelId="{DEF0398A-3A14-4F43-8577-F417BA38D7B6}" type="parTrans" cxnId="{A722298E-7B7B-4880-898D-628E42E71298}">
      <dgm:prSet/>
      <dgm:spPr/>
      <dgm:t>
        <a:bodyPr/>
        <a:lstStyle/>
        <a:p>
          <a:endParaRPr lang="en-US"/>
        </a:p>
      </dgm:t>
    </dgm:pt>
    <dgm:pt modelId="{03827641-9634-4D6A-B1EA-E1037158953E}" type="sibTrans" cxnId="{A722298E-7B7B-4880-898D-628E42E71298}">
      <dgm:prSet/>
      <dgm:spPr/>
      <dgm:t>
        <a:bodyPr/>
        <a:lstStyle/>
        <a:p>
          <a:endParaRPr lang="en-US"/>
        </a:p>
      </dgm:t>
    </dgm:pt>
    <dgm:pt modelId="{036EA7EF-BDE2-4A21-AD78-26EB6B974E78}">
      <dgm:prSet/>
      <dgm:spPr/>
      <dgm:t>
        <a:bodyPr/>
        <a:lstStyle/>
        <a:p>
          <a:r>
            <a:rPr lang="en-US"/>
            <a:t>Use compelling visuals to engage your audience. Good design will capture their attention and provide anchor points to assist in recall.</a:t>
          </a:r>
        </a:p>
      </dgm:t>
    </dgm:pt>
    <dgm:pt modelId="{CD5939B5-89D2-4DF9-9250-F0D2B98701DD}" type="parTrans" cxnId="{3023BE71-5DC3-45B6-918C-7CB744E5DDE7}">
      <dgm:prSet/>
      <dgm:spPr/>
      <dgm:t>
        <a:bodyPr/>
        <a:lstStyle/>
        <a:p>
          <a:endParaRPr lang="en-US"/>
        </a:p>
      </dgm:t>
    </dgm:pt>
    <dgm:pt modelId="{A3BCE60A-CADC-406D-8392-EED703DE162F}" type="sibTrans" cxnId="{3023BE71-5DC3-45B6-918C-7CB744E5DDE7}">
      <dgm:prSet/>
      <dgm:spPr/>
      <dgm:t>
        <a:bodyPr/>
        <a:lstStyle/>
        <a:p>
          <a:endParaRPr lang="en-US"/>
        </a:p>
      </dgm:t>
    </dgm:pt>
    <dgm:pt modelId="{3EB470DF-3716-40B7-96C3-47BF7908B934}">
      <dgm:prSet/>
      <dgm:spPr/>
      <dgm:t>
        <a:bodyPr/>
        <a:lstStyle/>
        <a:p>
          <a:r>
            <a:rPr lang="en-US" dirty="0"/>
            <a:t>Be Concise</a:t>
          </a:r>
        </a:p>
      </dgm:t>
    </dgm:pt>
    <dgm:pt modelId="{0C02A310-A882-4B33-B7EF-CB3ABCDB38BA}" type="parTrans" cxnId="{491D6177-7741-4274-8810-02ED03DB35A1}">
      <dgm:prSet/>
      <dgm:spPr/>
      <dgm:t>
        <a:bodyPr/>
        <a:lstStyle/>
        <a:p>
          <a:endParaRPr lang="en-US"/>
        </a:p>
      </dgm:t>
    </dgm:pt>
    <dgm:pt modelId="{8AB9E7E7-FA60-4A40-AF81-142884DB7A69}" type="sibTrans" cxnId="{491D6177-7741-4274-8810-02ED03DB35A1}">
      <dgm:prSet/>
      <dgm:spPr/>
      <dgm:t>
        <a:bodyPr/>
        <a:lstStyle/>
        <a:p>
          <a:endParaRPr lang="en-US"/>
        </a:p>
      </dgm:t>
    </dgm:pt>
    <dgm:pt modelId="{B9C99075-C9A9-4E03-AF7E-D0E1632D29A4}">
      <dgm:prSet/>
      <dgm:spPr/>
      <dgm:t>
        <a:bodyPr/>
        <a:lstStyle/>
        <a:p>
          <a:pPr marL="171450" indent="-171450"/>
          <a:r>
            <a:rPr lang="en-US" dirty="0"/>
            <a:t>Keep the story and content as concise as possible </a:t>
          </a:r>
        </a:p>
      </dgm:t>
    </dgm:pt>
    <dgm:pt modelId="{59379021-495F-4E4B-9D8E-ECF8AE0D76D1}" type="parTrans" cxnId="{3D08869F-BD93-4F13-9507-DA98AE8255D8}">
      <dgm:prSet/>
      <dgm:spPr/>
      <dgm:t>
        <a:bodyPr/>
        <a:lstStyle/>
        <a:p>
          <a:endParaRPr lang="en-US"/>
        </a:p>
      </dgm:t>
    </dgm:pt>
    <dgm:pt modelId="{2841F30D-B240-49A9-BDF0-CAD0D1C4650D}" type="sibTrans" cxnId="{3D08869F-BD93-4F13-9507-DA98AE8255D8}">
      <dgm:prSet/>
      <dgm:spPr/>
      <dgm:t>
        <a:bodyPr/>
        <a:lstStyle/>
        <a:p>
          <a:endParaRPr lang="en-US"/>
        </a:p>
      </dgm:t>
    </dgm:pt>
    <dgm:pt modelId="{A84AE441-193D-4BC9-8032-3C6AFABE33BF}">
      <dgm:prSet/>
      <dgm:spPr/>
      <dgm:t>
        <a:bodyPr/>
        <a:lstStyle/>
        <a:p>
          <a:pPr marL="171450" indent="-171450"/>
          <a:r>
            <a:rPr lang="en-US" dirty="0"/>
            <a:t>Extraneous content creates visual clutter that prevents your audience from latching onto your message</a:t>
          </a:r>
        </a:p>
      </dgm:t>
    </dgm:pt>
    <dgm:pt modelId="{122D1A55-04BA-499A-8287-938D5A726CF8}" type="parTrans" cxnId="{E1E03C1D-613E-48A1-8A74-0BC7F3BD7E9F}">
      <dgm:prSet/>
      <dgm:spPr/>
      <dgm:t>
        <a:bodyPr/>
        <a:lstStyle/>
        <a:p>
          <a:endParaRPr lang="en-US"/>
        </a:p>
      </dgm:t>
    </dgm:pt>
    <dgm:pt modelId="{21E240F2-7D4F-4E43-A34E-84B61C7936B0}" type="sibTrans" cxnId="{E1E03C1D-613E-48A1-8A74-0BC7F3BD7E9F}">
      <dgm:prSet/>
      <dgm:spPr/>
      <dgm:t>
        <a:bodyPr/>
        <a:lstStyle/>
        <a:p>
          <a:endParaRPr lang="en-US"/>
        </a:p>
      </dgm:t>
    </dgm:pt>
    <dgm:pt modelId="{088D1F58-C988-48E6-9CBE-7D630C121BDC}">
      <dgm:prSet/>
      <dgm:spPr/>
      <dgm:t>
        <a:bodyPr/>
        <a:lstStyle/>
        <a:p>
          <a:pPr marL="171450" indent="-171450"/>
          <a:r>
            <a:rPr lang="en-US" dirty="0"/>
            <a:t>Try to limit the amount of text on each slide when possible</a:t>
          </a:r>
        </a:p>
      </dgm:t>
    </dgm:pt>
    <dgm:pt modelId="{16221EC8-D505-4600-8FEC-10414570053D}" type="parTrans" cxnId="{FFA79C6A-2B4D-4A4F-88C2-7DFE029FD63A}">
      <dgm:prSet/>
      <dgm:spPr/>
      <dgm:t>
        <a:bodyPr/>
        <a:lstStyle/>
        <a:p>
          <a:endParaRPr lang="en-US"/>
        </a:p>
      </dgm:t>
    </dgm:pt>
    <dgm:pt modelId="{85B787D9-698B-44B2-8380-AA347B95BC23}" type="sibTrans" cxnId="{FFA79C6A-2B4D-4A4F-88C2-7DFE029FD63A}">
      <dgm:prSet/>
      <dgm:spPr/>
      <dgm:t>
        <a:bodyPr/>
        <a:lstStyle/>
        <a:p>
          <a:endParaRPr lang="en-US"/>
        </a:p>
      </dgm:t>
    </dgm:pt>
    <dgm:pt modelId="{D691B0A4-5AFC-498D-825E-1295726E9BEC}">
      <dgm:prSet/>
      <dgm:spPr/>
      <dgm:t>
        <a:bodyPr/>
        <a:lstStyle/>
        <a:p>
          <a:r>
            <a:rPr lang="en-US" dirty="0"/>
            <a:t>Inclusive Engagement</a:t>
          </a:r>
        </a:p>
      </dgm:t>
    </dgm:pt>
    <dgm:pt modelId="{933AD8DA-B700-4F02-B586-90969CEC41F2}" type="parTrans" cxnId="{3C3732C6-74EC-493A-BE4B-AB392CC62558}">
      <dgm:prSet/>
      <dgm:spPr/>
      <dgm:t>
        <a:bodyPr/>
        <a:lstStyle/>
        <a:p>
          <a:endParaRPr lang="en-US"/>
        </a:p>
      </dgm:t>
    </dgm:pt>
    <dgm:pt modelId="{14C42E09-3A10-4016-91B1-902187A68DCC}" type="sibTrans" cxnId="{3C3732C6-74EC-493A-BE4B-AB392CC62558}">
      <dgm:prSet/>
      <dgm:spPr/>
      <dgm:t>
        <a:bodyPr/>
        <a:lstStyle/>
        <a:p>
          <a:endParaRPr lang="en-US"/>
        </a:p>
      </dgm:t>
    </dgm:pt>
    <dgm:pt modelId="{5574EA44-1061-49F3-93EB-DD483A240A05}">
      <dgm:prSet/>
      <dgm:spPr/>
      <dgm:t>
        <a:bodyPr/>
        <a:lstStyle/>
        <a:p>
          <a:r>
            <a:rPr lang="en-US" dirty="0"/>
            <a:t>Include your entire audience. Audiences engage when they have a personal connection to your content and when they can see themselves in your examples, demos, and photo selections.</a:t>
          </a:r>
        </a:p>
      </dgm:t>
    </dgm:pt>
    <dgm:pt modelId="{A0022591-EAAC-42D4-976B-AC90F8817FEE}" type="parTrans" cxnId="{61E12B41-90C5-4558-B12E-C0CCB8E7A5D9}">
      <dgm:prSet/>
      <dgm:spPr/>
      <dgm:t>
        <a:bodyPr/>
        <a:lstStyle/>
        <a:p>
          <a:endParaRPr lang="en-US"/>
        </a:p>
      </dgm:t>
    </dgm:pt>
    <dgm:pt modelId="{45CEAE46-42F6-4585-A2A8-DFDF5B6B52C9}" type="sibTrans" cxnId="{61E12B41-90C5-4558-B12E-C0CCB8E7A5D9}">
      <dgm:prSet/>
      <dgm:spPr/>
      <dgm:t>
        <a:bodyPr/>
        <a:lstStyle/>
        <a:p>
          <a:endParaRPr lang="en-US"/>
        </a:p>
      </dgm:t>
    </dgm:pt>
    <dgm:pt modelId="{A06C3624-C3B4-416F-9CF2-0887147213EA}">
      <dgm:prSet/>
      <dgm:spPr/>
      <dgm:t>
        <a:bodyPr/>
        <a:lstStyle/>
        <a:p>
          <a:r>
            <a:rPr lang="en-US" dirty="0"/>
            <a:t>Accessible</a:t>
          </a:r>
        </a:p>
      </dgm:t>
    </dgm:pt>
    <dgm:pt modelId="{CD837BDB-E9EA-47E3-B1E7-2396D277FC20}" type="parTrans" cxnId="{B0CE6018-951D-4D00-A4C4-F92007FEE20B}">
      <dgm:prSet/>
      <dgm:spPr/>
      <dgm:t>
        <a:bodyPr/>
        <a:lstStyle/>
        <a:p>
          <a:endParaRPr lang="en-US"/>
        </a:p>
      </dgm:t>
    </dgm:pt>
    <dgm:pt modelId="{81AC5037-4610-4864-9C60-FBF7C099F615}" type="sibTrans" cxnId="{B0CE6018-951D-4D00-A4C4-F92007FEE20B}">
      <dgm:prSet/>
      <dgm:spPr/>
      <dgm:t>
        <a:bodyPr/>
        <a:lstStyle/>
        <a:p>
          <a:endParaRPr lang="en-US"/>
        </a:p>
      </dgm:t>
    </dgm:pt>
    <dgm:pt modelId="{19FCD4B5-4D0F-48EF-ADE3-D0902363D7E3}">
      <dgm:prSet/>
      <dgm:spPr/>
      <dgm:t>
        <a:bodyPr/>
        <a:lstStyle/>
        <a:p>
          <a:r>
            <a:rPr lang="en-US" dirty="0"/>
            <a:t>Ensure all content is accessible. </a:t>
          </a:r>
          <a:r>
            <a:rPr lang="en-US"/>
            <a:t>Speak in diverse and inclusive ways and anticipate any accessibility challenges in advance. </a:t>
          </a:r>
        </a:p>
      </dgm:t>
    </dgm:pt>
    <dgm:pt modelId="{E780D4E5-9DF5-4B26-BF94-387B8781F4C9}" type="parTrans" cxnId="{74589908-B2B7-4F51-8EFC-EFF7C7CB24BB}">
      <dgm:prSet/>
      <dgm:spPr/>
      <dgm:t>
        <a:bodyPr/>
        <a:lstStyle/>
        <a:p>
          <a:endParaRPr lang="en-US"/>
        </a:p>
      </dgm:t>
    </dgm:pt>
    <dgm:pt modelId="{B1F31F51-30C0-49AE-A59E-6A7265FA1E67}" type="sibTrans" cxnId="{74589908-B2B7-4F51-8EFC-EFF7C7CB24BB}">
      <dgm:prSet/>
      <dgm:spPr/>
      <dgm:t>
        <a:bodyPr/>
        <a:lstStyle/>
        <a:p>
          <a:endParaRPr lang="en-US"/>
        </a:p>
      </dgm:t>
    </dgm:pt>
    <dgm:pt modelId="{728871F8-0FD4-4B19-B261-6B9734F3DD13}" type="pres">
      <dgm:prSet presAssocID="{2A441369-F568-44E3-929A-722371840E59}" presName="Name0" presStyleCnt="0">
        <dgm:presLayoutVars>
          <dgm:dir/>
          <dgm:animLvl val="lvl"/>
          <dgm:resizeHandles val="exact"/>
        </dgm:presLayoutVars>
      </dgm:prSet>
      <dgm:spPr/>
    </dgm:pt>
    <dgm:pt modelId="{1ADB991E-E724-4052-967D-E4353303697D}" type="pres">
      <dgm:prSet presAssocID="{6045D111-A732-438E-8249-4A77C3FE0266}" presName="composite" presStyleCnt="0"/>
      <dgm:spPr/>
    </dgm:pt>
    <dgm:pt modelId="{52826341-182A-4FCF-BABF-A047773536A9}" type="pres">
      <dgm:prSet presAssocID="{6045D111-A732-438E-8249-4A77C3FE0266}" presName="parTx" presStyleLbl="alignNode1" presStyleIdx="0" presStyleCnt="4">
        <dgm:presLayoutVars>
          <dgm:chMax val="0"/>
          <dgm:chPref val="0"/>
          <dgm:bulletEnabled val="1"/>
        </dgm:presLayoutVars>
      </dgm:prSet>
      <dgm:spPr/>
    </dgm:pt>
    <dgm:pt modelId="{B01C6F85-E308-49F3-82AC-7572F355B71D}" type="pres">
      <dgm:prSet presAssocID="{6045D111-A732-438E-8249-4A77C3FE0266}" presName="desTx" presStyleLbl="alignAccFollowNode1" presStyleIdx="0" presStyleCnt="4">
        <dgm:presLayoutVars>
          <dgm:bulletEnabled val="1"/>
        </dgm:presLayoutVars>
      </dgm:prSet>
      <dgm:spPr/>
    </dgm:pt>
    <dgm:pt modelId="{6334D4BA-085D-46AF-8F7F-D03D202989AF}" type="pres">
      <dgm:prSet presAssocID="{03827641-9634-4D6A-B1EA-E1037158953E}" presName="space" presStyleCnt="0"/>
      <dgm:spPr/>
    </dgm:pt>
    <dgm:pt modelId="{42E99E38-18E2-4734-9F80-D619BB9F862C}" type="pres">
      <dgm:prSet presAssocID="{3EB470DF-3716-40B7-96C3-47BF7908B934}" presName="composite" presStyleCnt="0"/>
      <dgm:spPr/>
    </dgm:pt>
    <dgm:pt modelId="{D561D002-7B02-49F9-82CA-573C45993B1E}" type="pres">
      <dgm:prSet presAssocID="{3EB470DF-3716-40B7-96C3-47BF7908B934}" presName="parTx" presStyleLbl="alignNode1" presStyleIdx="1" presStyleCnt="4">
        <dgm:presLayoutVars>
          <dgm:chMax val="0"/>
          <dgm:chPref val="0"/>
          <dgm:bulletEnabled val="1"/>
        </dgm:presLayoutVars>
      </dgm:prSet>
      <dgm:spPr/>
    </dgm:pt>
    <dgm:pt modelId="{73A5C9A3-2F7D-46E6-B5D5-C0ED9FF86F69}" type="pres">
      <dgm:prSet presAssocID="{3EB470DF-3716-40B7-96C3-47BF7908B934}" presName="desTx" presStyleLbl="alignAccFollowNode1" presStyleIdx="1" presStyleCnt="4">
        <dgm:presLayoutVars>
          <dgm:bulletEnabled val="1"/>
        </dgm:presLayoutVars>
      </dgm:prSet>
      <dgm:spPr/>
    </dgm:pt>
    <dgm:pt modelId="{FF66DE59-436C-42DE-9431-B0680D675828}" type="pres">
      <dgm:prSet presAssocID="{8AB9E7E7-FA60-4A40-AF81-142884DB7A69}" presName="space" presStyleCnt="0"/>
      <dgm:spPr/>
    </dgm:pt>
    <dgm:pt modelId="{D591D1AD-5C03-4CF2-AD32-0541F0CB34B3}" type="pres">
      <dgm:prSet presAssocID="{D691B0A4-5AFC-498D-825E-1295726E9BEC}" presName="composite" presStyleCnt="0"/>
      <dgm:spPr/>
    </dgm:pt>
    <dgm:pt modelId="{A45C81C7-8675-4FB0-BFCD-DCA6068F2124}" type="pres">
      <dgm:prSet presAssocID="{D691B0A4-5AFC-498D-825E-1295726E9BEC}" presName="parTx" presStyleLbl="alignNode1" presStyleIdx="2" presStyleCnt="4">
        <dgm:presLayoutVars>
          <dgm:chMax val="0"/>
          <dgm:chPref val="0"/>
          <dgm:bulletEnabled val="1"/>
        </dgm:presLayoutVars>
      </dgm:prSet>
      <dgm:spPr/>
    </dgm:pt>
    <dgm:pt modelId="{02DF3080-4CDD-4F4A-86F1-BD8D76E24A6B}" type="pres">
      <dgm:prSet presAssocID="{D691B0A4-5AFC-498D-825E-1295726E9BEC}" presName="desTx" presStyleLbl="alignAccFollowNode1" presStyleIdx="2" presStyleCnt="4">
        <dgm:presLayoutVars>
          <dgm:bulletEnabled val="1"/>
        </dgm:presLayoutVars>
      </dgm:prSet>
      <dgm:spPr/>
    </dgm:pt>
    <dgm:pt modelId="{53B8A32D-46E8-48CA-85D0-AE93AD384E44}" type="pres">
      <dgm:prSet presAssocID="{14C42E09-3A10-4016-91B1-902187A68DCC}" presName="space" presStyleCnt="0"/>
      <dgm:spPr/>
    </dgm:pt>
    <dgm:pt modelId="{ACE1F9E1-C4A5-4064-B3B2-479902108E45}" type="pres">
      <dgm:prSet presAssocID="{A06C3624-C3B4-416F-9CF2-0887147213EA}" presName="composite" presStyleCnt="0"/>
      <dgm:spPr/>
    </dgm:pt>
    <dgm:pt modelId="{B5B08731-BBAE-4472-B7D2-78C8246765E7}" type="pres">
      <dgm:prSet presAssocID="{A06C3624-C3B4-416F-9CF2-0887147213EA}" presName="parTx" presStyleLbl="alignNode1" presStyleIdx="3" presStyleCnt="4">
        <dgm:presLayoutVars>
          <dgm:chMax val="0"/>
          <dgm:chPref val="0"/>
          <dgm:bulletEnabled val="1"/>
        </dgm:presLayoutVars>
      </dgm:prSet>
      <dgm:spPr/>
    </dgm:pt>
    <dgm:pt modelId="{BB00E80D-0751-4726-B507-BBC3ADC446C5}" type="pres">
      <dgm:prSet presAssocID="{A06C3624-C3B4-416F-9CF2-0887147213EA}" presName="desTx" presStyleLbl="alignAccFollowNode1" presStyleIdx="3" presStyleCnt="4">
        <dgm:presLayoutVars>
          <dgm:bulletEnabled val="1"/>
        </dgm:presLayoutVars>
      </dgm:prSet>
      <dgm:spPr/>
    </dgm:pt>
  </dgm:ptLst>
  <dgm:cxnLst>
    <dgm:cxn modelId="{74589908-B2B7-4F51-8EFC-EFF7C7CB24BB}" srcId="{A06C3624-C3B4-416F-9CF2-0887147213EA}" destId="{19FCD4B5-4D0F-48EF-ADE3-D0902363D7E3}" srcOrd="0" destOrd="0" parTransId="{E780D4E5-9DF5-4B26-BF94-387B8781F4C9}" sibTransId="{B1F31F51-30C0-49AE-A59E-6A7265FA1E67}"/>
    <dgm:cxn modelId="{2A7EF716-DB80-47DB-B195-9C7232AE68C8}" type="presOf" srcId="{5574EA44-1061-49F3-93EB-DD483A240A05}" destId="{02DF3080-4CDD-4F4A-86F1-BD8D76E24A6B}" srcOrd="0" destOrd="0" presId="urn:microsoft.com/office/officeart/2005/8/layout/hList1"/>
    <dgm:cxn modelId="{B0CE6018-951D-4D00-A4C4-F92007FEE20B}" srcId="{2A441369-F568-44E3-929A-722371840E59}" destId="{A06C3624-C3B4-416F-9CF2-0887147213EA}" srcOrd="3" destOrd="0" parTransId="{CD837BDB-E9EA-47E3-B1E7-2396D277FC20}" sibTransId="{81AC5037-4610-4864-9C60-FBF7C099F615}"/>
    <dgm:cxn modelId="{E1E03C1D-613E-48A1-8A74-0BC7F3BD7E9F}" srcId="{B9C99075-C9A9-4E03-AF7E-D0E1632D29A4}" destId="{A84AE441-193D-4BC9-8032-3C6AFABE33BF}" srcOrd="0" destOrd="0" parTransId="{122D1A55-04BA-499A-8287-938D5A726CF8}" sibTransId="{21E240F2-7D4F-4E43-A34E-84B61C7936B0}"/>
    <dgm:cxn modelId="{61E12B41-90C5-4558-B12E-C0CCB8E7A5D9}" srcId="{D691B0A4-5AFC-498D-825E-1295726E9BEC}" destId="{5574EA44-1061-49F3-93EB-DD483A240A05}" srcOrd="0" destOrd="0" parTransId="{A0022591-EAAC-42D4-976B-AC90F8817FEE}" sibTransId="{45CEAE46-42F6-4585-A2A8-DFDF5B6B52C9}"/>
    <dgm:cxn modelId="{AE671A62-39F7-4718-BCCA-5330B9F1E155}" type="presOf" srcId="{19FCD4B5-4D0F-48EF-ADE3-D0902363D7E3}" destId="{BB00E80D-0751-4726-B507-BBC3ADC446C5}" srcOrd="0" destOrd="0" presId="urn:microsoft.com/office/officeart/2005/8/layout/hList1"/>
    <dgm:cxn modelId="{11ABFC43-6563-4DAB-8F27-D1B550C8DA4A}" type="presOf" srcId="{036EA7EF-BDE2-4A21-AD78-26EB6B974E78}" destId="{B01C6F85-E308-49F3-82AC-7572F355B71D}" srcOrd="0" destOrd="0" presId="urn:microsoft.com/office/officeart/2005/8/layout/hList1"/>
    <dgm:cxn modelId="{FFA79C6A-2B4D-4A4F-88C2-7DFE029FD63A}" srcId="{B9C99075-C9A9-4E03-AF7E-D0E1632D29A4}" destId="{088D1F58-C988-48E6-9CBE-7D630C121BDC}" srcOrd="1" destOrd="0" parTransId="{16221EC8-D505-4600-8FEC-10414570053D}" sibTransId="{85B787D9-698B-44B2-8380-AA347B95BC23}"/>
    <dgm:cxn modelId="{3023BE71-5DC3-45B6-918C-7CB744E5DDE7}" srcId="{6045D111-A732-438E-8249-4A77C3FE0266}" destId="{036EA7EF-BDE2-4A21-AD78-26EB6B974E78}" srcOrd="0" destOrd="0" parTransId="{CD5939B5-89D2-4DF9-9250-F0D2B98701DD}" sibTransId="{A3BCE60A-CADC-406D-8392-EED703DE162F}"/>
    <dgm:cxn modelId="{39878C72-959F-46C3-A123-985026D8DB80}" type="presOf" srcId="{B9C99075-C9A9-4E03-AF7E-D0E1632D29A4}" destId="{73A5C9A3-2F7D-46E6-B5D5-C0ED9FF86F69}" srcOrd="0" destOrd="0" presId="urn:microsoft.com/office/officeart/2005/8/layout/hList1"/>
    <dgm:cxn modelId="{491D6177-7741-4274-8810-02ED03DB35A1}" srcId="{2A441369-F568-44E3-929A-722371840E59}" destId="{3EB470DF-3716-40B7-96C3-47BF7908B934}" srcOrd="1" destOrd="0" parTransId="{0C02A310-A882-4B33-B7EF-CB3ABCDB38BA}" sibTransId="{8AB9E7E7-FA60-4A40-AF81-142884DB7A69}"/>
    <dgm:cxn modelId="{FD7EBB89-A34B-4A86-B4C4-E25E400FF5BD}" type="presOf" srcId="{3EB470DF-3716-40B7-96C3-47BF7908B934}" destId="{D561D002-7B02-49F9-82CA-573C45993B1E}" srcOrd="0" destOrd="0" presId="urn:microsoft.com/office/officeart/2005/8/layout/hList1"/>
    <dgm:cxn modelId="{A722298E-7B7B-4880-898D-628E42E71298}" srcId="{2A441369-F568-44E3-929A-722371840E59}" destId="{6045D111-A732-438E-8249-4A77C3FE0266}" srcOrd="0" destOrd="0" parTransId="{DEF0398A-3A14-4F43-8577-F417BA38D7B6}" sibTransId="{03827641-9634-4D6A-B1EA-E1037158953E}"/>
    <dgm:cxn modelId="{E6A1C094-7C13-40E3-A7D6-9C8E85D0A2BB}" type="presOf" srcId="{088D1F58-C988-48E6-9CBE-7D630C121BDC}" destId="{73A5C9A3-2F7D-46E6-B5D5-C0ED9FF86F69}" srcOrd="0" destOrd="2" presId="urn:microsoft.com/office/officeart/2005/8/layout/hList1"/>
    <dgm:cxn modelId="{2CC60A97-A898-4643-8B40-D98CB6F7CB59}" type="presOf" srcId="{A84AE441-193D-4BC9-8032-3C6AFABE33BF}" destId="{73A5C9A3-2F7D-46E6-B5D5-C0ED9FF86F69}" srcOrd="0" destOrd="1" presId="urn:microsoft.com/office/officeart/2005/8/layout/hList1"/>
    <dgm:cxn modelId="{D63C799E-7332-4C7D-850C-943DFD08FE1D}" type="presOf" srcId="{A06C3624-C3B4-416F-9CF2-0887147213EA}" destId="{B5B08731-BBAE-4472-B7D2-78C8246765E7}" srcOrd="0" destOrd="0" presId="urn:microsoft.com/office/officeart/2005/8/layout/hList1"/>
    <dgm:cxn modelId="{3D08869F-BD93-4F13-9507-DA98AE8255D8}" srcId="{3EB470DF-3716-40B7-96C3-47BF7908B934}" destId="{B9C99075-C9A9-4E03-AF7E-D0E1632D29A4}" srcOrd="0" destOrd="0" parTransId="{59379021-495F-4E4B-9D8E-ECF8AE0D76D1}" sibTransId="{2841F30D-B240-49A9-BDF0-CAD0D1C4650D}"/>
    <dgm:cxn modelId="{7FE5DDA2-0D42-4F19-915E-5B49ABA3F9A0}" type="presOf" srcId="{6045D111-A732-438E-8249-4A77C3FE0266}" destId="{52826341-182A-4FCF-BABF-A047773536A9}" srcOrd="0" destOrd="0" presId="urn:microsoft.com/office/officeart/2005/8/layout/hList1"/>
    <dgm:cxn modelId="{3C3732C6-74EC-493A-BE4B-AB392CC62558}" srcId="{2A441369-F568-44E3-929A-722371840E59}" destId="{D691B0A4-5AFC-498D-825E-1295726E9BEC}" srcOrd="2" destOrd="0" parTransId="{933AD8DA-B700-4F02-B586-90969CEC41F2}" sibTransId="{14C42E09-3A10-4016-91B1-902187A68DCC}"/>
    <dgm:cxn modelId="{678A0ED3-C32D-415A-9483-077A81A16226}" type="presOf" srcId="{D691B0A4-5AFC-498D-825E-1295726E9BEC}" destId="{A45C81C7-8675-4FB0-BFCD-DCA6068F2124}" srcOrd="0" destOrd="0" presId="urn:microsoft.com/office/officeart/2005/8/layout/hList1"/>
    <dgm:cxn modelId="{493FC0E1-6900-4F4A-B1D5-AFC0CD9B5C74}" type="presOf" srcId="{2A441369-F568-44E3-929A-722371840E59}" destId="{728871F8-0FD4-4B19-B261-6B9734F3DD13}" srcOrd="0" destOrd="0" presId="urn:microsoft.com/office/officeart/2005/8/layout/hList1"/>
    <dgm:cxn modelId="{83F9DCD8-5F8A-45F9-8825-ADA15CF1B4A6}" type="presParOf" srcId="{728871F8-0FD4-4B19-B261-6B9734F3DD13}" destId="{1ADB991E-E724-4052-967D-E4353303697D}" srcOrd="0" destOrd="0" presId="urn:microsoft.com/office/officeart/2005/8/layout/hList1"/>
    <dgm:cxn modelId="{20CC49CB-42B4-4503-9D87-77E69B201A71}" type="presParOf" srcId="{1ADB991E-E724-4052-967D-E4353303697D}" destId="{52826341-182A-4FCF-BABF-A047773536A9}" srcOrd="0" destOrd="0" presId="urn:microsoft.com/office/officeart/2005/8/layout/hList1"/>
    <dgm:cxn modelId="{4F49AA18-71E4-4C00-B57F-BC45CF03555A}" type="presParOf" srcId="{1ADB991E-E724-4052-967D-E4353303697D}" destId="{B01C6F85-E308-49F3-82AC-7572F355B71D}" srcOrd="1" destOrd="0" presId="urn:microsoft.com/office/officeart/2005/8/layout/hList1"/>
    <dgm:cxn modelId="{6DA932FC-C410-497B-AED7-4AFE3FA1EB3A}" type="presParOf" srcId="{728871F8-0FD4-4B19-B261-6B9734F3DD13}" destId="{6334D4BA-085D-46AF-8F7F-D03D202989AF}" srcOrd="1" destOrd="0" presId="urn:microsoft.com/office/officeart/2005/8/layout/hList1"/>
    <dgm:cxn modelId="{C744049D-3C09-4B66-A882-0ED51C607164}" type="presParOf" srcId="{728871F8-0FD4-4B19-B261-6B9734F3DD13}" destId="{42E99E38-18E2-4734-9F80-D619BB9F862C}" srcOrd="2" destOrd="0" presId="urn:microsoft.com/office/officeart/2005/8/layout/hList1"/>
    <dgm:cxn modelId="{E7429C68-D9A6-4629-B7B2-13C2A872F9A1}" type="presParOf" srcId="{42E99E38-18E2-4734-9F80-D619BB9F862C}" destId="{D561D002-7B02-49F9-82CA-573C45993B1E}" srcOrd="0" destOrd="0" presId="urn:microsoft.com/office/officeart/2005/8/layout/hList1"/>
    <dgm:cxn modelId="{FEA29206-A833-43EC-AF64-959B6FE4CB31}" type="presParOf" srcId="{42E99E38-18E2-4734-9F80-D619BB9F862C}" destId="{73A5C9A3-2F7D-46E6-B5D5-C0ED9FF86F69}" srcOrd="1" destOrd="0" presId="urn:microsoft.com/office/officeart/2005/8/layout/hList1"/>
    <dgm:cxn modelId="{8F3A4A12-4A7B-49C1-8FF9-8F17ED1ED2AC}" type="presParOf" srcId="{728871F8-0FD4-4B19-B261-6B9734F3DD13}" destId="{FF66DE59-436C-42DE-9431-B0680D675828}" srcOrd="3" destOrd="0" presId="urn:microsoft.com/office/officeart/2005/8/layout/hList1"/>
    <dgm:cxn modelId="{E7B6DA7A-2FE0-42FD-B3CA-239C1A755B97}" type="presParOf" srcId="{728871F8-0FD4-4B19-B261-6B9734F3DD13}" destId="{D591D1AD-5C03-4CF2-AD32-0541F0CB34B3}" srcOrd="4" destOrd="0" presId="urn:microsoft.com/office/officeart/2005/8/layout/hList1"/>
    <dgm:cxn modelId="{903E36CB-6F89-4A80-96E9-ECA52EE6FF70}" type="presParOf" srcId="{D591D1AD-5C03-4CF2-AD32-0541F0CB34B3}" destId="{A45C81C7-8675-4FB0-BFCD-DCA6068F2124}" srcOrd="0" destOrd="0" presId="urn:microsoft.com/office/officeart/2005/8/layout/hList1"/>
    <dgm:cxn modelId="{5C4884F6-A545-401F-AE05-058AF515AB8B}" type="presParOf" srcId="{D591D1AD-5C03-4CF2-AD32-0541F0CB34B3}" destId="{02DF3080-4CDD-4F4A-86F1-BD8D76E24A6B}" srcOrd="1" destOrd="0" presId="urn:microsoft.com/office/officeart/2005/8/layout/hList1"/>
    <dgm:cxn modelId="{3CACCFA1-7CE0-4CEB-9150-C1C407816665}" type="presParOf" srcId="{728871F8-0FD4-4B19-B261-6B9734F3DD13}" destId="{53B8A32D-46E8-48CA-85D0-AE93AD384E44}" srcOrd="5" destOrd="0" presId="urn:microsoft.com/office/officeart/2005/8/layout/hList1"/>
    <dgm:cxn modelId="{2F60BB2B-E768-431F-9F85-FD6D83C1154C}" type="presParOf" srcId="{728871F8-0FD4-4B19-B261-6B9734F3DD13}" destId="{ACE1F9E1-C4A5-4064-B3B2-479902108E45}" srcOrd="6" destOrd="0" presId="urn:microsoft.com/office/officeart/2005/8/layout/hList1"/>
    <dgm:cxn modelId="{21B4705B-08FF-4AC0-80AE-85BFC2D0B567}" type="presParOf" srcId="{ACE1F9E1-C4A5-4064-B3B2-479902108E45}" destId="{B5B08731-BBAE-4472-B7D2-78C8246765E7}" srcOrd="0" destOrd="0" presId="urn:microsoft.com/office/officeart/2005/8/layout/hList1"/>
    <dgm:cxn modelId="{12013182-42B4-4D32-822A-1F4361167974}" type="presParOf" srcId="{ACE1F9E1-C4A5-4064-B3B2-479902108E45}" destId="{BB00E80D-0751-4726-B507-BBC3ADC446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487A06-B469-4CAD-A025-DF60A29CE8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18083C-9219-44F1-88C9-46A91B84825F}">
      <dgm:prSet/>
      <dgm:spPr/>
      <dgm:t>
        <a:bodyPr/>
        <a:lstStyle/>
        <a:p>
          <a:r>
            <a:rPr lang="en-US" dirty="0"/>
            <a:t>Remember that your audience is likely at home, watching you on a small screen. Presentations are much more intimate and on-demand now. </a:t>
          </a:r>
        </a:p>
      </dgm:t>
    </dgm:pt>
    <dgm:pt modelId="{294AD32B-CCEE-4244-AD5F-61FA423CD199}" type="parTrans" cxnId="{BEA44F6E-26BE-467F-8EE4-689DF2F9C28A}">
      <dgm:prSet/>
      <dgm:spPr/>
      <dgm:t>
        <a:bodyPr/>
        <a:lstStyle/>
        <a:p>
          <a:endParaRPr lang="en-US"/>
        </a:p>
      </dgm:t>
    </dgm:pt>
    <dgm:pt modelId="{E6C89FD2-FD34-42F2-9071-07A7ABF5CA26}" type="sibTrans" cxnId="{BEA44F6E-26BE-467F-8EE4-689DF2F9C28A}">
      <dgm:prSet/>
      <dgm:spPr/>
      <dgm:t>
        <a:bodyPr/>
        <a:lstStyle/>
        <a:p>
          <a:endParaRPr lang="en-US"/>
        </a:p>
      </dgm:t>
    </dgm:pt>
    <dgm:pt modelId="{0CE7AFC7-6640-45CE-99C2-44D4FA40C8E9}">
      <dgm:prSet/>
      <dgm:spPr/>
      <dgm:t>
        <a:bodyPr/>
        <a:lstStyle/>
        <a:p>
          <a:r>
            <a:rPr lang="en-US"/>
            <a:t>Speak with energy and with a normal tone of voice, as if you are holding a conversation with colleagues. </a:t>
          </a:r>
        </a:p>
      </dgm:t>
    </dgm:pt>
    <dgm:pt modelId="{7CF0788A-89AC-4E6C-B769-210D5FA55E38}" type="parTrans" cxnId="{95AAD656-8B05-485F-9B2A-88600E019C32}">
      <dgm:prSet/>
      <dgm:spPr/>
      <dgm:t>
        <a:bodyPr/>
        <a:lstStyle/>
        <a:p>
          <a:endParaRPr lang="en-US"/>
        </a:p>
      </dgm:t>
    </dgm:pt>
    <dgm:pt modelId="{0B81379D-9E5B-4B9D-811E-B867675EFE01}" type="sibTrans" cxnId="{95AAD656-8B05-485F-9B2A-88600E019C32}">
      <dgm:prSet/>
      <dgm:spPr/>
      <dgm:t>
        <a:bodyPr/>
        <a:lstStyle/>
        <a:p>
          <a:endParaRPr lang="en-US"/>
        </a:p>
      </dgm:t>
    </dgm:pt>
    <dgm:pt modelId="{96C99D63-B8A2-4475-B764-341D81F2FF15}">
      <dgm:prSet/>
      <dgm:spPr/>
      <dgm:t>
        <a:bodyPr/>
        <a:lstStyle/>
        <a:p>
          <a:r>
            <a:rPr lang="en-US"/>
            <a:t>Express your personality! Facial expressions and body language will help add to the impact of your content. </a:t>
          </a:r>
        </a:p>
      </dgm:t>
    </dgm:pt>
    <dgm:pt modelId="{F8746CBB-55C6-48C8-A235-8CF68A384649}" type="parTrans" cxnId="{0167A833-7B9A-4B4C-A5C9-6E92DBD20267}">
      <dgm:prSet/>
      <dgm:spPr/>
      <dgm:t>
        <a:bodyPr/>
        <a:lstStyle/>
        <a:p>
          <a:endParaRPr lang="en-US"/>
        </a:p>
      </dgm:t>
    </dgm:pt>
    <dgm:pt modelId="{3505FA8E-91F0-494F-A84C-1FBEA659A01F}" type="sibTrans" cxnId="{0167A833-7B9A-4B4C-A5C9-6E92DBD20267}">
      <dgm:prSet/>
      <dgm:spPr/>
      <dgm:t>
        <a:bodyPr/>
        <a:lstStyle/>
        <a:p>
          <a:endParaRPr lang="en-US"/>
        </a:p>
      </dgm:t>
    </dgm:pt>
    <dgm:pt modelId="{238D51EB-1E0E-426F-B521-33E6301BD614}">
      <dgm:prSet/>
      <dgm:spPr/>
      <dgm:t>
        <a:bodyPr/>
        <a:lstStyle/>
        <a:p>
          <a:r>
            <a:rPr lang="en-US"/>
            <a:t>Keep your content tight, focused, and avoid repeating yourself.</a:t>
          </a:r>
        </a:p>
      </dgm:t>
    </dgm:pt>
    <dgm:pt modelId="{76E53619-A2CB-4F7C-9E0C-70D59B060712}" type="parTrans" cxnId="{255C022C-ED4A-4A22-A04B-715844812DBB}">
      <dgm:prSet/>
      <dgm:spPr/>
      <dgm:t>
        <a:bodyPr/>
        <a:lstStyle/>
        <a:p>
          <a:endParaRPr lang="en-US"/>
        </a:p>
      </dgm:t>
    </dgm:pt>
    <dgm:pt modelId="{F2B9A591-F208-41F9-9CA9-6C3D8D859359}" type="sibTrans" cxnId="{255C022C-ED4A-4A22-A04B-715844812DBB}">
      <dgm:prSet/>
      <dgm:spPr/>
      <dgm:t>
        <a:bodyPr/>
        <a:lstStyle/>
        <a:p>
          <a:endParaRPr lang="en-US"/>
        </a:p>
      </dgm:t>
    </dgm:pt>
    <dgm:pt modelId="{B1D5CDEA-A080-421A-ABF4-FF2A627B1F9F}">
      <dgm:prSet/>
      <dgm:spPr/>
      <dgm:t>
        <a:bodyPr/>
        <a:lstStyle/>
        <a:p>
          <a:r>
            <a:rPr lang="en-US"/>
            <a:t>Remember to look into the camera instead of yourself on the screen and maintain eye contact to help in connecting digitally with others. </a:t>
          </a:r>
        </a:p>
      </dgm:t>
    </dgm:pt>
    <dgm:pt modelId="{15DB7A82-C979-4A2E-9C22-96E0658272FE}" type="parTrans" cxnId="{2E156A49-2E92-4A7D-95B2-8F92507F6FF5}">
      <dgm:prSet/>
      <dgm:spPr/>
      <dgm:t>
        <a:bodyPr/>
        <a:lstStyle/>
        <a:p>
          <a:endParaRPr lang="en-US"/>
        </a:p>
      </dgm:t>
    </dgm:pt>
    <dgm:pt modelId="{A9F6CA13-C1E1-4227-A3C3-66708892CFF7}" type="sibTrans" cxnId="{2E156A49-2E92-4A7D-95B2-8F92507F6FF5}">
      <dgm:prSet/>
      <dgm:spPr/>
      <dgm:t>
        <a:bodyPr/>
        <a:lstStyle/>
        <a:p>
          <a:endParaRPr lang="en-US"/>
        </a:p>
      </dgm:t>
    </dgm:pt>
    <dgm:pt modelId="{DD029DC4-DD97-435F-A097-B5A750BF89DC}" type="pres">
      <dgm:prSet presAssocID="{14487A06-B469-4CAD-A025-DF60A29CE8EC}" presName="root" presStyleCnt="0">
        <dgm:presLayoutVars>
          <dgm:dir/>
          <dgm:resizeHandles val="exact"/>
        </dgm:presLayoutVars>
      </dgm:prSet>
      <dgm:spPr/>
    </dgm:pt>
    <dgm:pt modelId="{84AD2DD5-9B31-4B28-AD9A-CA334D72B166}" type="pres">
      <dgm:prSet presAssocID="{A318083C-9219-44F1-88C9-46A91B84825F}" presName="compNode" presStyleCnt="0"/>
      <dgm:spPr/>
    </dgm:pt>
    <dgm:pt modelId="{C6B4C727-E408-4E3C-B0A0-40BCC5F4CA39}" type="pres">
      <dgm:prSet presAssocID="{A318083C-9219-44F1-88C9-46A91B84825F}" presName="bgRect" presStyleLbl="bgShp" presStyleIdx="0" presStyleCnt="5"/>
      <dgm:spPr/>
    </dgm:pt>
    <dgm:pt modelId="{7DA4E27C-2191-40D4-A709-721607010980}" type="pres">
      <dgm:prSet presAssocID="{A318083C-9219-44F1-88C9-46A91B84825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755ADE7B-CC76-4059-AFA1-85D730CF4C6B}" type="pres">
      <dgm:prSet presAssocID="{A318083C-9219-44F1-88C9-46A91B84825F}" presName="spaceRect" presStyleCnt="0"/>
      <dgm:spPr/>
    </dgm:pt>
    <dgm:pt modelId="{573012B7-7659-4507-B00B-4D936A13E5F6}" type="pres">
      <dgm:prSet presAssocID="{A318083C-9219-44F1-88C9-46A91B84825F}" presName="parTx" presStyleLbl="revTx" presStyleIdx="0" presStyleCnt="5">
        <dgm:presLayoutVars>
          <dgm:chMax val="0"/>
          <dgm:chPref val="0"/>
        </dgm:presLayoutVars>
      </dgm:prSet>
      <dgm:spPr/>
    </dgm:pt>
    <dgm:pt modelId="{E3731B89-107B-467D-8DE4-214CB64825FC}" type="pres">
      <dgm:prSet presAssocID="{E6C89FD2-FD34-42F2-9071-07A7ABF5CA26}" presName="sibTrans" presStyleCnt="0"/>
      <dgm:spPr/>
    </dgm:pt>
    <dgm:pt modelId="{944A189C-22B9-45E4-93C5-664BE752FB75}" type="pres">
      <dgm:prSet presAssocID="{0CE7AFC7-6640-45CE-99C2-44D4FA40C8E9}" presName="compNode" presStyleCnt="0"/>
      <dgm:spPr/>
    </dgm:pt>
    <dgm:pt modelId="{CF63B056-7534-4C30-A487-272B10D355E1}" type="pres">
      <dgm:prSet presAssocID="{0CE7AFC7-6640-45CE-99C2-44D4FA40C8E9}" presName="bgRect" presStyleLbl="bgShp" presStyleIdx="1" presStyleCnt="5"/>
      <dgm:spPr/>
    </dgm:pt>
    <dgm:pt modelId="{68DE0A6F-E187-420A-8F4E-A56D3E0BF049}" type="pres">
      <dgm:prSet presAssocID="{0CE7AFC7-6640-45CE-99C2-44D4FA40C8E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CDA20D49-45DC-4DAF-94F9-B7C9A04D3C61}" type="pres">
      <dgm:prSet presAssocID="{0CE7AFC7-6640-45CE-99C2-44D4FA40C8E9}" presName="spaceRect" presStyleCnt="0"/>
      <dgm:spPr/>
    </dgm:pt>
    <dgm:pt modelId="{E24FD8EE-9DC1-4628-820D-AFF8B43C6DC9}" type="pres">
      <dgm:prSet presAssocID="{0CE7AFC7-6640-45CE-99C2-44D4FA40C8E9}" presName="parTx" presStyleLbl="revTx" presStyleIdx="1" presStyleCnt="5">
        <dgm:presLayoutVars>
          <dgm:chMax val="0"/>
          <dgm:chPref val="0"/>
        </dgm:presLayoutVars>
      </dgm:prSet>
      <dgm:spPr/>
    </dgm:pt>
    <dgm:pt modelId="{6B07A14D-9382-49DB-BB62-494D56E5677E}" type="pres">
      <dgm:prSet presAssocID="{0B81379D-9E5B-4B9D-811E-B867675EFE01}" presName="sibTrans" presStyleCnt="0"/>
      <dgm:spPr/>
    </dgm:pt>
    <dgm:pt modelId="{ACBACF31-627F-45E3-BB46-305FA94373AB}" type="pres">
      <dgm:prSet presAssocID="{96C99D63-B8A2-4475-B764-341D81F2FF15}" presName="compNode" presStyleCnt="0"/>
      <dgm:spPr/>
    </dgm:pt>
    <dgm:pt modelId="{947DFEB3-49B5-403A-9E6E-EECBF4A4E7B0}" type="pres">
      <dgm:prSet presAssocID="{96C99D63-B8A2-4475-B764-341D81F2FF15}" presName="bgRect" presStyleLbl="bgShp" presStyleIdx="2" presStyleCnt="5"/>
      <dgm:spPr/>
    </dgm:pt>
    <dgm:pt modelId="{B104AF38-9C8D-4C42-9890-FC7A0F241734}" type="pres">
      <dgm:prSet presAssocID="{96C99D63-B8A2-4475-B764-341D81F2FF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unny Face Outline"/>
        </a:ext>
      </dgm:extLst>
    </dgm:pt>
    <dgm:pt modelId="{9D82AFE2-B8EF-4E12-9608-BE8458F2725C}" type="pres">
      <dgm:prSet presAssocID="{96C99D63-B8A2-4475-B764-341D81F2FF15}" presName="spaceRect" presStyleCnt="0"/>
      <dgm:spPr/>
    </dgm:pt>
    <dgm:pt modelId="{AA0C1D14-5BB8-460B-9FDC-530066195BC3}" type="pres">
      <dgm:prSet presAssocID="{96C99D63-B8A2-4475-B764-341D81F2FF15}" presName="parTx" presStyleLbl="revTx" presStyleIdx="2" presStyleCnt="5">
        <dgm:presLayoutVars>
          <dgm:chMax val="0"/>
          <dgm:chPref val="0"/>
        </dgm:presLayoutVars>
      </dgm:prSet>
      <dgm:spPr/>
    </dgm:pt>
    <dgm:pt modelId="{E42028A8-C14F-421E-BDAB-C45D0B89E67C}" type="pres">
      <dgm:prSet presAssocID="{3505FA8E-91F0-494F-A84C-1FBEA659A01F}" presName="sibTrans" presStyleCnt="0"/>
      <dgm:spPr/>
    </dgm:pt>
    <dgm:pt modelId="{4F00A59E-C9FE-4981-A84D-52AD16F46EA3}" type="pres">
      <dgm:prSet presAssocID="{238D51EB-1E0E-426F-B521-33E6301BD614}" presName="compNode" presStyleCnt="0"/>
      <dgm:spPr/>
    </dgm:pt>
    <dgm:pt modelId="{996454D8-0FDD-4ADE-930A-865BD5232E49}" type="pres">
      <dgm:prSet presAssocID="{238D51EB-1E0E-426F-B521-33E6301BD614}" presName="bgRect" presStyleLbl="bgShp" presStyleIdx="3" presStyleCnt="5"/>
      <dgm:spPr/>
    </dgm:pt>
    <dgm:pt modelId="{B82FF86C-32F8-4982-A0F5-89E31C6889CB}" type="pres">
      <dgm:prSet presAssocID="{238D51EB-1E0E-426F-B521-33E6301BD61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ion"/>
        </a:ext>
      </dgm:extLst>
    </dgm:pt>
    <dgm:pt modelId="{FE7DFFF7-B2C5-4386-A3A7-4DBBFDB84DCB}" type="pres">
      <dgm:prSet presAssocID="{238D51EB-1E0E-426F-B521-33E6301BD614}" presName="spaceRect" presStyleCnt="0"/>
      <dgm:spPr/>
    </dgm:pt>
    <dgm:pt modelId="{77C5D9B6-D09B-4381-AC73-277F323B2653}" type="pres">
      <dgm:prSet presAssocID="{238D51EB-1E0E-426F-B521-33E6301BD614}" presName="parTx" presStyleLbl="revTx" presStyleIdx="3" presStyleCnt="5">
        <dgm:presLayoutVars>
          <dgm:chMax val="0"/>
          <dgm:chPref val="0"/>
        </dgm:presLayoutVars>
      </dgm:prSet>
      <dgm:spPr/>
    </dgm:pt>
    <dgm:pt modelId="{D8E405E5-C42A-4D5B-8A0E-04CFCFB5990B}" type="pres">
      <dgm:prSet presAssocID="{F2B9A591-F208-41F9-9CA9-6C3D8D859359}" presName="sibTrans" presStyleCnt="0"/>
      <dgm:spPr/>
    </dgm:pt>
    <dgm:pt modelId="{05EDC982-4CED-4E66-B3F8-0359ED65C29D}" type="pres">
      <dgm:prSet presAssocID="{B1D5CDEA-A080-421A-ABF4-FF2A627B1F9F}" presName="compNode" presStyleCnt="0"/>
      <dgm:spPr/>
    </dgm:pt>
    <dgm:pt modelId="{8DB68464-2E9A-409B-824B-A9F339D7B55C}" type="pres">
      <dgm:prSet presAssocID="{B1D5CDEA-A080-421A-ABF4-FF2A627B1F9F}" presName="bgRect" presStyleLbl="bgShp" presStyleIdx="4" presStyleCnt="5"/>
      <dgm:spPr/>
    </dgm:pt>
    <dgm:pt modelId="{34E30727-96DD-442E-8A1F-13925057C012}" type="pres">
      <dgm:prSet presAssocID="{B1D5CDEA-A080-421A-ABF4-FF2A627B1F9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mage"/>
        </a:ext>
      </dgm:extLst>
    </dgm:pt>
    <dgm:pt modelId="{BA613C5B-D3F6-456E-8196-61FAD087E6A9}" type="pres">
      <dgm:prSet presAssocID="{B1D5CDEA-A080-421A-ABF4-FF2A627B1F9F}" presName="spaceRect" presStyleCnt="0"/>
      <dgm:spPr/>
    </dgm:pt>
    <dgm:pt modelId="{B1393D60-7B51-4798-AA52-2D82AFC29E02}" type="pres">
      <dgm:prSet presAssocID="{B1D5CDEA-A080-421A-ABF4-FF2A627B1F9F}" presName="parTx" presStyleLbl="revTx" presStyleIdx="4" presStyleCnt="5">
        <dgm:presLayoutVars>
          <dgm:chMax val="0"/>
          <dgm:chPref val="0"/>
        </dgm:presLayoutVars>
      </dgm:prSet>
      <dgm:spPr/>
    </dgm:pt>
  </dgm:ptLst>
  <dgm:cxnLst>
    <dgm:cxn modelId="{255C022C-ED4A-4A22-A04B-715844812DBB}" srcId="{14487A06-B469-4CAD-A025-DF60A29CE8EC}" destId="{238D51EB-1E0E-426F-B521-33E6301BD614}" srcOrd="3" destOrd="0" parTransId="{76E53619-A2CB-4F7C-9E0C-70D59B060712}" sibTransId="{F2B9A591-F208-41F9-9CA9-6C3D8D859359}"/>
    <dgm:cxn modelId="{0167A833-7B9A-4B4C-A5C9-6E92DBD20267}" srcId="{14487A06-B469-4CAD-A025-DF60A29CE8EC}" destId="{96C99D63-B8A2-4475-B764-341D81F2FF15}" srcOrd="2" destOrd="0" parTransId="{F8746CBB-55C6-48C8-A235-8CF68A384649}" sibTransId="{3505FA8E-91F0-494F-A84C-1FBEA659A01F}"/>
    <dgm:cxn modelId="{B2DAD160-B0E9-499D-964E-D134E4646D22}" type="presOf" srcId="{96C99D63-B8A2-4475-B764-341D81F2FF15}" destId="{AA0C1D14-5BB8-460B-9FDC-530066195BC3}" srcOrd="0" destOrd="0" presId="urn:microsoft.com/office/officeart/2018/2/layout/IconVerticalSolidList"/>
    <dgm:cxn modelId="{2E156A49-2E92-4A7D-95B2-8F92507F6FF5}" srcId="{14487A06-B469-4CAD-A025-DF60A29CE8EC}" destId="{B1D5CDEA-A080-421A-ABF4-FF2A627B1F9F}" srcOrd="4" destOrd="0" parTransId="{15DB7A82-C979-4A2E-9C22-96E0658272FE}" sibTransId="{A9F6CA13-C1E1-4227-A3C3-66708892CFF7}"/>
    <dgm:cxn modelId="{BEA44F6E-26BE-467F-8EE4-689DF2F9C28A}" srcId="{14487A06-B469-4CAD-A025-DF60A29CE8EC}" destId="{A318083C-9219-44F1-88C9-46A91B84825F}" srcOrd="0" destOrd="0" parTransId="{294AD32B-CCEE-4244-AD5F-61FA423CD199}" sibTransId="{E6C89FD2-FD34-42F2-9071-07A7ABF5CA26}"/>
    <dgm:cxn modelId="{560C386F-3FAB-41EA-8EE2-C496A0CC2B89}" type="presOf" srcId="{A318083C-9219-44F1-88C9-46A91B84825F}" destId="{573012B7-7659-4507-B00B-4D936A13E5F6}" srcOrd="0" destOrd="0" presId="urn:microsoft.com/office/officeart/2018/2/layout/IconVerticalSolidList"/>
    <dgm:cxn modelId="{1AD25E52-A33D-4DDD-A38C-E337EEE91BDE}" type="presOf" srcId="{14487A06-B469-4CAD-A025-DF60A29CE8EC}" destId="{DD029DC4-DD97-435F-A097-B5A750BF89DC}" srcOrd="0" destOrd="0" presId="urn:microsoft.com/office/officeart/2018/2/layout/IconVerticalSolidList"/>
    <dgm:cxn modelId="{95AAD656-8B05-485F-9B2A-88600E019C32}" srcId="{14487A06-B469-4CAD-A025-DF60A29CE8EC}" destId="{0CE7AFC7-6640-45CE-99C2-44D4FA40C8E9}" srcOrd="1" destOrd="0" parTransId="{7CF0788A-89AC-4E6C-B769-210D5FA55E38}" sibTransId="{0B81379D-9E5B-4B9D-811E-B867675EFE01}"/>
    <dgm:cxn modelId="{8CFD9384-D7F7-4972-9621-259641E8A425}" type="presOf" srcId="{B1D5CDEA-A080-421A-ABF4-FF2A627B1F9F}" destId="{B1393D60-7B51-4798-AA52-2D82AFC29E02}" srcOrd="0" destOrd="0" presId="urn:microsoft.com/office/officeart/2018/2/layout/IconVerticalSolidList"/>
    <dgm:cxn modelId="{9492258D-02DE-443D-AF62-7C112D8B8BA3}" type="presOf" srcId="{238D51EB-1E0E-426F-B521-33E6301BD614}" destId="{77C5D9B6-D09B-4381-AC73-277F323B2653}" srcOrd="0" destOrd="0" presId="urn:microsoft.com/office/officeart/2018/2/layout/IconVerticalSolidList"/>
    <dgm:cxn modelId="{BB9C00FC-A766-456F-A74F-09440D34410E}" type="presOf" srcId="{0CE7AFC7-6640-45CE-99C2-44D4FA40C8E9}" destId="{E24FD8EE-9DC1-4628-820D-AFF8B43C6DC9}" srcOrd="0" destOrd="0" presId="urn:microsoft.com/office/officeart/2018/2/layout/IconVerticalSolidList"/>
    <dgm:cxn modelId="{82F2EAD7-E2C4-4AE0-BBFF-174A5C485218}" type="presParOf" srcId="{DD029DC4-DD97-435F-A097-B5A750BF89DC}" destId="{84AD2DD5-9B31-4B28-AD9A-CA334D72B166}" srcOrd="0" destOrd="0" presId="urn:microsoft.com/office/officeart/2018/2/layout/IconVerticalSolidList"/>
    <dgm:cxn modelId="{04F496C3-142E-43AC-B17D-C16A57551C5D}" type="presParOf" srcId="{84AD2DD5-9B31-4B28-AD9A-CA334D72B166}" destId="{C6B4C727-E408-4E3C-B0A0-40BCC5F4CA39}" srcOrd="0" destOrd="0" presId="urn:microsoft.com/office/officeart/2018/2/layout/IconVerticalSolidList"/>
    <dgm:cxn modelId="{7D6BB2FA-20BF-4DAB-9CE6-42DD0984957B}" type="presParOf" srcId="{84AD2DD5-9B31-4B28-AD9A-CA334D72B166}" destId="{7DA4E27C-2191-40D4-A709-721607010980}" srcOrd="1" destOrd="0" presId="urn:microsoft.com/office/officeart/2018/2/layout/IconVerticalSolidList"/>
    <dgm:cxn modelId="{89B53DF4-9CE0-4634-96E6-3522295715DD}" type="presParOf" srcId="{84AD2DD5-9B31-4B28-AD9A-CA334D72B166}" destId="{755ADE7B-CC76-4059-AFA1-85D730CF4C6B}" srcOrd="2" destOrd="0" presId="urn:microsoft.com/office/officeart/2018/2/layout/IconVerticalSolidList"/>
    <dgm:cxn modelId="{4D77403A-7A39-4EE3-9F26-948F04278BDC}" type="presParOf" srcId="{84AD2DD5-9B31-4B28-AD9A-CA334D72B166}" destId="{573012B7-7659-4507-B00B-4D936A13E5F6}" srcOrd="3" destOrd="0" presId="urn:microsoft.com/office/officeart/2018/2/layout/IconVerticalSolidList"/>
    <dgm:cxn modelId="{5AC68030-AFF9-4C36-8F4E-84C2AA58EA20}" type="presParOf" srcId="{DD029DC4-DD97-435F-A097-B5A750BF89DC}" destId="{E3731B89-107B-467D-8DE4-214CB64825FC}" srcOrd="1" destOrd="0" presId="urn:microsoft.com/office/officeart/2018/2/layout/IconVerticalSolidList"/>
    <dgm:cxn modelId="{73E42E1D-EB41-4A11-866B-6472363EACF4}" type="presParOf" srcId="{DD029DC4-DD97-435F-A097-B5A750BF89DC}" destId="{944A189C-22B9-45E4-93C5-664BE752FB75}" srcOrd="2" destOrd="0" presId="urn:microsoft.com/office/officeart/2018/2/layout/IconVerticalSolidList"/>
    <dgm:cxn modelId="{BD0B34A7-B03E-49CD-9A2C-A70886C80BA2}" type="presParOf" srcId="{944A189C-22B9-45E4-93C5-664BE752FB75}" destId="{CF63B056-7534-4C30-A487-272B10D355E1}" srcOrd="0" destOrd="0" presId="urn:microsoft.com/office/officeart/2018/2/layout/IconVerticalSolidList"/>
    <dgm:cxn modelId="{90653180-50F6-46C0-987F-689417338689}" type="presParOf" srcId="{944A189C-22B9-45E4-93C5-664BE752FB75}" destId="{68DE0A6F-E187-420A-8F4E-A56D3E0BF049}" srcOrd="1" destOrd="0" presId="urn:microsoft.com/office/officeart/2018/2/layout/IconVerticalSolidList"/>
    <dgm:cxn modelId="{830877AB-0FBC-4664-883A-D3383FE07742}" type="presParOf" srcId="{944A189C-22B9-45E4-93C5-664BE752FB75}" destId="{CDA20D49-45DC-4DAF-94F9-B7C9A04D3C61}" srcOrd="2" destOrd="0" presId="urn:microsoft.com/office/officeart/2018/2/layout/IconVerticalSolidList"/>
    <dgm:cxn modelId="{54414B60-EBFA-4694-A08D-D327F8B713C0}" type="presParOf" srcId="{944A189C-22B9-45E4-93C5-664BE752FB75}" destId="{E24FD8EE-9DC1-4628-820D-AFF8B43C6DC9}" srcOrd="3" destOrd="0" presId="urn:microsoft.com/office/officeart/2018/2/layout/IconVerticalSolidList"/>
    <dgm:cxn modelId="{B4FB307B-57B4-48CC-AAD2-179FA3006461}" type="presParOf" srcId="{DD029DC4-DD97-435F-A097-B5A750BF89DC}" destId="{6B07A14D-9382-49DB-BB62-494D56E5677E}" srcOrd="3" destOrd="0" presId="urn:microsoft.com/office/officeart/2018/2/layout/IconVerticalSolidList"/>
    <dgm:cxn modelId="{61367DFA-4DAD-4AE2-9CEE-24CCB365ED28}" type="presParOf" srcId="{DD029DC4-DD97-435F-A097-B5A750BF89DC}" destId="{ACBACF31-627F-45E3-BB46-305FA94373AB}" srcOrd="4" destOrd="0" presId="urn:microsoft.com/office/officeart/2018/2/layout/IconVerticalSolidList"/>
    <dgm:cxn modelId="{596A40D3-D590-4BB2-855A-9A80D81581D0}" type="presParOf" srcId="{ACBACF31-627F-45E3-BB46-305FA94373AB}" destId="{947DFEB3-49B5-403A-9E6E-EECBF4A4E7B0}" srcOrd="0" destOrd="0" presId="urn:microsoft.com/office/officeart/2018/2/layout/IconVerticalSolidList"/>
    <dgm:cxn modelId="{7C2D1A97-37BB-47BB-B4F9-9B731230E0AA}" type="presParOf" srcId="{ACBACF31-627F-45E3-BB46-305FA94373AB}" destId="{B104AF38-9C8D-4C42-9890-FC7A0F241734}" srcOrd="1" destOrd="0" presId="urn:microsoft.com/office/officeart/2018/2/layout/IconVerticalSolidList"/>
    <dgm:cxn modelId="{DB2CF7E4-0A03-4E13-BD82-5A2330EDEA5B}" type="presParOf" srcId="{ACBACF31-627F-45E3-BB46-305FA94373AB}" destId="{9D82AFE2-B8EF-4E12-9608-BE8458F2725C}" srcOrd="2" destOrd="0" presId="urn:microsoft.com/office/officeart/2018/2/layout/IconVerticalSolidList"/>
    <dgm:cxn modelId="{A4CF4CFA-984F-4543-A5D4-00AC935EE975}" type="presParOf" srcId="{ACBACF31-627F-45E3-BB46-305FA94373AB}" destId="{AA0C1D14-5BB8-460B-9FDC-530066195BC3}" srcOrd="3" destOrd="0" presId="urn:microsoft.com/office/officeart/2018/2/layout/IconVerticalSolidList"/>
    <dgm:cxn modelId="{3062FCDD-6510-4BBA-92B7-8D302899508A}" type="presParOf" srcId="{DD029DC4-DD97-435F-A097-B5A750BF89DC}" destId="{E42028A8-C14F-421E-BDAB-C45D0B89E67C}" srcOrd="5" destOrd="0" presId="urn:microsoft.com/office/officeart/2018/2/layout/IconVerticalSolidList"/>
    <dgm:cxn modelId="{896E1595-670E-4099-8E03-C3F39C83E3C4}" type="presParOf" srcId="{DD029DC4-DD97-435F-A097-B5A750BF89DC}" destId="{4F00A59E-C9FE-4981-A84D-52AD16F46EA3}" srcOrd="6" destOrd="0" presId="urn:microsoft.com/office/officeart/2018/2/layout/IconVerticalSolidList"/>
    <dgm:cxn modelId="{5E8EE786-65DA-411D-92B3-EB1D9148AC31}" type="presParOf" srcId="{4F00A59E-C9FE-4981-A84D-52AD16F46EA3}" destId="{996454D8-0FDD-4ADE-930A-865BD5232E49}" srcOrd="0" destOrd="0" presId="urn:microsoft.com/office/officeart/2018/2/layout/IconVerticalSolidList"/>
    <dgm:cxn modelId="{E3E6970F-9136-4FD6-A07B-C20DD5B5945B}" type="presParOf" srcId="{4F00A59E-C9FE-4981-A84D-52AD16F46EA3}" destId="{B82FF86C-32F8-4982-A0F5-89E31C6889CB}" srcOrd="1" destOrd="0" presId="urn:microsoft.com/office/officeart/2018/2/layout/IconVerticalSolidList"/>
    <dgm:cxn modelId="{14466B37-33CA-4DF3-BA97-AFA63E329B74}" type="presParOf" srcId="{4F00A59E-C9FE-4981-A84D-52AD16F46EA3}" destId="{FE7DFFF7-B2C5-4386-A3A7-4DBBFDB84DCB}" srcOrd="2" destOrd="0" presId="urn:microsoft.com/office/officeart/2018/2/layout/IconVerticalSolidList"/>
    <dgm:cxn modelId="{615A5C2D-6886-4A80-99B0-5455AA8FBEC9}" type="presParOf" srcId="{4F00A59E-C9FE-4981-A84D-52AD16F46EA3}" destId="{77C5D9B6-D09B-4381-AC73-277F323B2653}" srcOrd="3" destOrd="0" presId="urn:microsoft.com/office/officeart/2018/2/layout/IconVerticalSolidList"/>
    <dgm:cxn modelId="{4CDED9A7-95FD-4A83-A54F-C5A0D1003BED}" type="presParOf" srcId="{DD029DC4-DD97-435F-A097-B5A750BF89DC}" destId="{D8E405E5-C42A-4D5B-8A0E-04CFCFB5990B}" srcOrd="7" destOrd="0" presId="urn:microsoft.com/office/officeart/2018/2/layout/IconVerticalSolidList"/>
    <dgm:cxn modelId="{DE5434BF-7936-49A0-865E-9869EE01CC91}" type="presParOf" srcId="{DD029DC4-DD97-435F-A097-B5A750BF89DC}" destId="{05EDC982-4CED-4E66-B3F8-0359ED65C29D}" srcOrd="8" destOrd="0" presId="urn:microsoft.com/office/officeart/2018/2/layout/IconVerticalSolidList"/>
    <dgm:cxn modelId="{631D810B-6CD6-4E19-A07A-5821A6153AB2}" type="presParOf" srcId="{05EDC982-4CED-4E66-B3F8-0359ED65C29D}" destId="{8DB68464-2E9A-409B-824B-A9F339D7B55C}" srcOrd="0" destOrd="0" presId="urn:microsoft.com/office/officeart/2018/2/layout/IconVerticalSolidList"/>
    <dgm:cxn modelId="{83682CE8-968A-4F99-8B49-D913B7419E9D}" type="presParOf" srcId="{05EDC982-4CED-4E66-B3F8-0359ED65C29D}" destId="{34E30727-96DD-442E-8A1F-13925057C012}" srcOrd="1" destOrd="0" presId="urn:microsoft.com/office/officeart/2018/2/layout/IconVerticalSolidList"/>
    <dgm:cxn modelId="{0D0C78A4-ABA1-4A0F-B402-863AC09D3883}" type="presParOf" srcId="{05EDC982-4CED-4E66-B3F8-0359ED65C29D}" destId="{BA613C5B-D3F6-456E-8196-61FAD087E6A9}" srcOrd="2" destOrd="0" presId="urn:microsoft.com/office/officeart/2018/2/layout/IconVerticalSolidList"/>
    <dgm:cxn modelId="{4F4D6092-E7D4-4335-9BAC-61DE02BE7AF7}" type="presParOf" srcId="{05EDC982-4CED-4E66-B3F8-0359ED65C29D}" destId="{B1393D60-7B51-4798-AA52-2D82AFC29E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93BEC4-2142-49D8-867A-86A9371ABC9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1AAFB1-B46F-4BE7-9225-0E4816FF884A}">
      <dgm:prSet/>
      <dgm:spPr/>
      <dgm:t>
        <a:bodyPr/>
        <a:lstStyle/>
        <a:p>
          <a:pPr>
            <a:defRPr cap="all"/>
          </a:pPr>
          <a:r>
            <a:rPr lang="en-US"/>
            <a:t>Ensure that you have all program and system updates installed</a:t>
          </a:r>
        </a:p>
      </dgm:t>
    </dgm:pt>
    <dgm:pt modelId="{7FEFD7AB-1366-4EA1-A568-EB3C4150B6D7}" type="parTrans" cxnId="{798D06C2-8CDA-4DAB-8656-4CCDA61BB4DD}">
      <dgm:prSet/>
      <dgm:spPr/>
      <dgm:t>
        <a:bodyPr/>
        <a:lstStyle/>
        <a:p>
          <a:endParaRPr lang="en-US"/>
        </a:p>
      </dgm:t>
    </dgm:pt>
    <dgm:pt modelId="{66FDF2B4-DD2E-4E00-9B45-F074E1797920}" type="sibTrans" cxnId="{798D06C2-8CDA-4DAB-8656-4CCDA61BB4DD}">
      <dgm:prSet/>
      <dgm:spPr/>
      <dgm:t>
        <a:bodyPr/>
        <a:lstStyle/>
        <a:p>
          <a:endParaRPr lang="en-US"/>
        </a:p>
      </dgm:t>
    </dgm:pt>
    <dgm:pt modelId="{C69AE915-1E1C-41F5-96A6-CC9E67A05B9C}">
      <dgm:prSet/>
      <dgm:spPr/>
      <dgm:t>
        <a:bodyPr/>
        <a:lstStyle/>
        <a:p>
          <a:pPr>
            <a:defRPr cap="all"/>
          </a:pPr>
          <a:r>
            <a:rPr lang="en-US"/>
            <a:t>Use a wired internet connection, if possible</a:t>
          </a:r>
        </a:p>
      </dgm:t>
    </dgm:pt>
    <dgm:pt modelId="{153BC748-388D-4A2C-AF60-42A4C12703AD}" type="parTrans" cxnId="{ABE210F3-6717-46CD-A436-5865AE73B0FD}">
      <dgm:prSet/>
      <dgm:spPr/>
      <dgm:t>
        <a:bodyPr/>
        <a:lstStyle/>
        <a:p>
          <a:endParaRPr lang="en-US"/>
        </a:p>
      </dgm:t>
    </dgm:pt>
    <dgm:pt modelId="{7DBDB915-725D-4776-A1CE-A625B4B69099}" type="sibTrans" cxnId="{ABE210F3-6717-46CD-A436-5865AE73B0FD}">
      <dgm:prSet/>
      <dgm:spPr/>
      <dgm:t>
        <a:bodyPr/>
        <a:lstStyle/>
        <a:p>
          <a:endParaRPr lang="en-US"/>
        </a:p>
      </dgm:t>
    </dgm:pt>
    <dgm:pt modelId="{F296BE37-BCF4-409E-868D-A9D87BCC75D3}">
      <dgm:prSet/>
      <dgm:spPr/>
      <dgm:t>
        <a:bodyPr/>
        <a:lstStyle/>
        <a:p>
          <a:pPr>
            <a:defRPr cap="all"/>
          </a:pPr>
          <a:r>
            <a:rPr lang="en-US"/>
            <a:t>Turn off all programs except those needed to present and run your presentation</a:t>
          </a:r>
        </a:p>
      </dgm:t>
    </dgm:pt>
    <dgm:pt modelId="{DF6D7678-8E63-4FFE-BAF3-DED8A11CACE1}" type="parTrans" cxnId="{DBDCC437-EF3D-40A5-818E-E3C75666F887}">
      <dgm:prSet/>
      <dgm:spPr/>
      <dgm:t>
        <a:bodyPr/>
        <a:lstStyle/>
        <a:p>
          <a:endParaRPr lang="en-US"/>
        </a:p>
      </dgm:t>
    </dgm:pt>
    <dgm:pt modelId="{FEDCDE63-09C0-4676-A683-39184EFC2A8A}" type="sibTrans" cxnId="{DBDCC437-EF3D-40A5-818E-E3C75666F887}">
      <dgm:prSet/>
      <dgm:spPr/>
      <dgm:t>
        <a:bodyPr/>
        <a:lstStyle/>
        <a:p>
          <a:endParaRPr lang="en-US"/>
        </a:p>
      </dgm:t>
    </dgm:pt>
    <dgm:pt modelId="{D0771F48-0292-4B85-9F1D-128FAA40AAFB}">
      <dgm:prSet/>
      <dgm:spPr/>
      <dgm:t>
        <a:bodyPr/>
        <a:lstStyle/>
        <a:p>
          <a:pPr>
            <a:defRPr cap="all"/>
          </a:pPr>
          <a:r>
            <a:rPr lang="en-US"/>
            <a:t>Clear your desktop</a:t>
          </a:r>
        </a:p>
      </dgm:t>
    </dgm:pt>
    <dgm:pt modelId="{3BC9BF9D-4C88-46AD-A551-6554A6C34F89}" type="parTrans" cxnId="{07B0D38B-3126-4210-B172-FEFB0CAFB5BB}">
      <dgm:prSet/>
      <dgm:spPr/>
      <dgm:t>
        <a:bodyPr/>
        <a:lstStyle/>
        <a:p>
          <a:endParaRPr lang="en-US"/>
        </a:p>
      </dgm:t>
    </dgm:pt>
    <dgm:pt modelId="{ECCDA61C-5F9B-4CBB-A935-5B1E97369491}" type="sibTrans" cxnId="{07B0D38B-3126-4210-B172-FEFB0CAFB5BB}">
      <dgm:prSet/>
      <dgm:spPr/>
      <dgm:t>
        <a:bodyPr/>
        <a:lstStyle/>
        <a:p>
          <a:endParaRPr lang="en-US"/>
        </a:p>
      </dgm:t>
    </dgm:pt>
    <dgm:pt modelId="{2B3ECBD7-57B8-4A54-B94E-148D6C96CD64}">
      <dgm:prSet/>
      <dgm:spPr/>
      <dgm:t>
        <a:bodyPr/>
        <a:lstStyle/>
        <a:p>
          <a:pPr>
            <a:defRPr cap="all"/>
          </a:pPr>
          <a:r>
            <a:rPr lang="en-US"/>
            <a:t>Close out Outlook and turn of all notifications so you don’t get dings or disruptions when recording</a:t>
          </a:r>
        </a:p>
      </dgm:t>
    </dgm:pt>
    <dgm:pt modelId="{84CCF3CE-9A88-4D15-9B75-C47D6D803689}" type="parTrans" cxnId="{81F98CC0-E05D-40D4-A785-9308AA66D72D}">
      <dgm:prSet/>
      <dgm:spPr/>
      <dgm:t>
        <a:bodyPr/>
        <a:lstStyle/>
        <a:p>
          <a:endParaRPr lang="en-US"/>
        </a:p>
      </dgm:t>
    </dgm:pt>
    <dgm:pt modelId="{1F600177-7226-408B-A46B-37F0AF6930BE}" type="sibTrans" cxnId="{81F98CC0-E05D-40D4-A785-9308AA66D72D}">
      <dgm:prSet/>
      <dgm:spPr/>
      <dgm:t>
        <a:bodyPr/>
        <a:lstStyle/>
        <a:p>
          <a:endParaRPr lang="en-US"/>
        </a:p>
      </dgm:t>
    </dgm:pt>
    <dgm:pt modelId="{A40711BA-8CF4-41D6-AE63-4E4C945A1008}">
      <dgm:prSet/>
      <dgm:spPr/>
      <dgm:t>
        <a:bodyPr/>
        <a:lstStyle/>
        <a:p>
          <a:pPr>
            <a:defRPr cap="all"/>
          </a:pPr>
          <a:r>
            <a:rPr lang="en-US"/>
            <a:t>Set your display screen scaling and layout. We suggest starting at 1920x1080 </a:t>
          </a:r>
          <a:br>
            <a:rPr lang="en-US"/>
          </a:br>
          <a:r>
            <a:rPr lang="en-US"/>
            <a:t>and then testing to see if all content that you are presenting is clearly legible. </a:t>
          </a:r>
        </a:p>
      </dgm:t>
    </dgm:pt>
    <dgm:pt modelId="{48892244-E55D-43AE-9E0E-7DE9738D1DCF}" type="parTrans" cxnId="{F134E5F9-C8A9-4B60-90DD-CFEE33E7BE49}">
      <dgm:prSet/>
      <dgm:spPr/>
      <dgm:t>
        <a:bodyPr/>
        <a:lstStyle/>
        <a:p>
          <a:endParaRPr lang="en-US"/>
        </a:p>
      </dgm:t>
    </dgm:pt>
    <dgm:pt modelId="{D438A3BB-385D-49A5-B61F-F25E0EE9209D}" type="sibTrans" cxnId="{F134E5F9-C8A9-4B60-90DD-CFEE33E7BE49}">
      <dgm:prSet/>
      <dgm:spPr/>
      <dgm:t>
        <a:bodyPr/>
        <a:lstStyle/>
        <a:p>
          <a:endParaRPr lang="en-US"/>
        </a:p>
      </dgm:t>
    </dgm:pt>
    <dgm:pt modelId="{A13F4DDE-6753-445E-8442-3F6B19AA6535}" type="pres">
      <dgm:prSet presAssocID="{4293BEC4-2142-49D8-867A-86A9371ABC97}" presName="root" presStyleCnt="0">
        <dgm:presLayoutVars>
          <dgm:dir/>
          <dgm:resizeHandles val="exact"/>
        </dgm:presLayoutVars>
      </dgm:prSet>
      <dgm:spPr/>
    </dgm:pt>
    <dgm:pt modelId="{5203E7B7-28C3-42E3-B417-CC7D20F4005D}" type="pres">
      <dgm:prSet presAssocID="{DF1AAFB1-B46F-4BE7-9225-0E4816FF884A}" presName="compNode" presStyleCnt="0"/>
      <dgm:spPr/>
    </dgm:pt>
    <dgm:pt modelId="{F58B5CED-0162-49CD-AEF7-1FE9B2C9BBA8}" type="pres">
      <dgm:prSet presAssocID="{DF1AAFB1-B46F-4BE7-9225-0E4816FF884A}" presName="iconBgRect" presStyleLbl="bgShp" presStyleIdx="0" presStyleCnt="6"/>
      <dgm:spPr>
        <a:prstGeom prst="round2DiagRect">
          <a:avLst>
            <a:gd name="adj1" fmla="val 29727"/>
            <a:gd name="adj2" fmla="val 0"/>
          </a:avLst>
        </a:prstGeom>
      </dgm:spPr>
    </dgm:pt>
    <dgm:pt modelId="{1B81E541-D16B-46E4-AC46-7D52ADC233AC}" type="pres">
      <dgm:prSet presAssocID="{DF1AAFB1-B46F-4BE7-9225-0E4816FF884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49FE7BD-F98C-436F-815F-D6ED712A12CD}" type="pres">
      <dgm:prSet presAssocID="{DF1AAFB1-B46F-4BE7-9225-0E4816FF884A}" presName="spaceRect" presStyleCnt="0"/>
      <dgm:spPr/>
    </dgm:pt>
    <dgm:pt modelId="{135F0E31-3103-486B-84D0-F0F7EF0710B6}" type="pres">
      <dgm:prSet presAssocID="{DF1AAFB1-B46F-4BE7-9225-0E4816FF884A}" presName="textRect" presStyleLbl="revTx" presStyleIdx="0" presStyleCnt="6">
        <dgm:presLayoutVars>
          <dgm:chMax val="1"/>
          <dgm:chPref val="1"/>
        </dgm:presLayoutVars>
      </dgm:prSet>
      <dgm:spPr/>
    </dgm:pt>
    <dgm:pt modelId="{713D4BD4-24B9-4517-BA60-C44DCF761A51}" type="pres">
      <dgm:prSet presAssocID="{66FDF2B4-DD2E-4E00-9B45-F074E1797920}" presName="sibTrans" presStyleCnt="0"/>
      <dgm:spPr/>
    </dgm:pt>
    <dgm:pt modelId="{CB64097B-5805-42C7-9E3C-C819BCDAAFEB}" type="pres">
      <dgm:prSet presAssocID="{C69AE915-1E1C-41F5-96A6-CC9E67A05B9C}" presName="compNode" presStyleCnt="0"/>
      <dgm:spPr/>
    </dgm:pt>
    <dgm:pt modelId="{C7FBED6D-D4BE-4F3D-8403-48B8263DC92D}" type="pres">
      <dgm:prSet presAssocID="{C69AE915-1E1C-41F5-96A6-CC9E67A05B9C}" presName="iconBgRect" presStyleLbl="bgShp" presStyleIdx="1" presStyleCnt="6"/>
      <dgm:spPr>
        <a:prstGeom prst="round2DiagRect">
          <a:avLst>
            <a:gd name="adj1" fmla="val 29727"/>
            <a:gd name="adj2" fmla="val 0"/>
          </a:avLst>
        </a:prstGeom>
      </dgm:spPr>
    </dgm:pt>
    <dgm:pt modelId="{4B6FCE25-90DE-4A6E-A27C-312877E6384E}" type="pres">
      <dgm:prSet presAssocID="{C69AE915-1E1C-41F5-96A6-CC9E67A05B9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88812DB1-8B16-4E6A-A091-4396A9F62380}" type="pres">
      <dgm:prSet presAssocID="{C69AE915-1E1C-41F5-96A6-CC9E67A05B9C}" presName="spaceRect" presStyleCnt="0"/>
      <dgm:spPr/>
    </dgm:pt>
    <dgm:pt modelId="{60A7C7BD-62E0-47B6-9819-C5A18227660A}" type="pres">
      <dgm:prSet presAssocID="{C69AE915-1E1C-41F5-96A6-CC9E67A05B9C}" presName="textRect" presStyleLbl="revTx" presStyleIdx="1" presStyleCnt="6">
        <dgm:presLayoutVars>
          <dgm:chMax val="1"/>
          <dgm:chPref val="1"/>
        </dgm:presLayoutVars>
      </dgm:prSet>
      <dgm:spPr/>
    </dgm:pt>
    <dgm:pt modelId="{7691C082-839E-4C82-B1EB-8727B62F422A}" type="pres">
      <dgm:prSet presAssocID="{7DBDB915-725D-4776-A1CE-A625B4B69099}" presName="sibTrans" presStyleCnt="0"/>
      <dgm:spPr/>
    </dgm:pt>
    <dgm:pt modelId="{600706D1-3BA1-499D-A33D-73CF8ECCF7DB}" type="pres">
      <dgm:prSet presAssocID="{F296BE37-BCF4-409E-868D-A9D87BCC75D3}" presName="compNode" presStyleCnt="0"/>
      <dgm:spPr/>
    </dgm:pt>
    <dgm:pt modelId="{64E8BAA4-5341-4D85-B2BB-D622681146C6}" type="pres">
      <dgm:prSet presAssocID="{F296BE37-BCF4-409E-868D-A9D87BCC75D3}" presName="iconBgRect" presStyleLbl="bgShp" presStyleIdx="2" presStyleCnt="6"/>
      <dgm:spPr>
        <a:prstGeom prst="round2DiagRect">
          <a:avLst>
            <a:gd name="adj1" fmla="val 29727"/>
            <a:gd name="adj2" fmla="val 0"/>
          </a:avLst>
        </a:prstGeom>
      </dgm:spPr>
    </dgm:pt>
    <dgm:pt modelId="{7AC4DF1C-1B1D-485D-9F76-BA6ADEEFE721}" type="pres">
      <dgm:prSet presAssocID="{F296BE37-BCF4-409E-868D-A9D87BCC75D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wer"/>
        </a:ext>
      </dgm:extLst>
    </dgm:pt>
    <dgm:pt modelId="{B33D3486-BE0B-48EF-B221-A6134DC295A7}" type="pres">
      <dgm:prSet presAssocID="{F296BE37-BCF4-409E-868D-A9D87BCC75D3}" presName="spaceRect" presStyleCnt="0"/>
      <dgm:spPr/>
    </dgm:pt>
    <dgm:pt modelId="{A1C5E43F-1932-46C8-AEC1-FF11BE2CAB00}" type="pres">
      <dgm:prSet presAssocID="{F296BE37-BCF4-409E-868D-A9D87BCC75D3}" presName="textRect" presStyleLbl="revTx" presStyleIdx="2" presStyleCnt="6">
        <dgm:presLayoutVars>
          <dgm:chMax val="1"/>
          <dgm:chPref val="1"/>
        </dgm:presLayoutVars>
      </dgm:prSet>
      <dgm:spPr/>
    </dgm:pt>
    <dgm:pt modelId="{F4D4B787-717C-4AEA-B01F-AEC3AC1ABD5D}" type="pres">
      <dgm:prSet presAssocID="{FEDCDE63-09C0-4676-A683-39184EFC2A8A}" presName="sibTrans" presStyleCnt="0"/>
      <dgm:spPr/>
    </dgm:pt>
    <dgm:pt modelId="{39D0048A-6CDB-47AB-A92F-94CDF76E7C6E}" type="pres">
      <dgm:prSet presAssocID="{D0771F48-0292-4B85-9F1D-128FAA40AAFB}" presName="compNode" presStyleCnt="0"/>
      <dgm:spPr/>
    </dgm:pt>
    <dgm:pt modelId="{607C655F-E0F4-4C60-A1AD-DF480B76EFDE}" type="pres">
      <dgm:prSet presAssocID="{D0771F48-0292-4B85-9F1D-128FAA40AAFB}" presName="iconBgRect" presStyleLbl="bgShp" presStyleIdx="3" presStyleCnt="6"/>
      <dgm:spPr>
        <a:prstGeom prst="round2DiagRect">
          <a:avLst>
            <a:gd name="adj1" fmla="val 29727"/>
            <a:gd name="adj2" fmla="val 0"/>
          </a:avLst>
        </a:prstGeom>
      </dgm:spPr>
    </dgm:pt>
    <dgm:pt modelId="{FC57F3A5-4220-4F4C-98B9-8DD36F1E95D4}" type="pres">
      <dgm:prSet presAssocID="{D0771F48-0292-4B85-9F1D-128FAA40AAF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itor"/>
        </a:ext>
      </dgm:extLst>
    </dgm:pt>
    <dgm:pt modelId="{AEE7FD64-769D-42D8-87DB-DBF844909595}" type="pres">
      <dgm:prSet presAssocID="{D0771F48-0292-4B85-9F1D-128FAA40AAFB}" presName="spaceRect" presStyleCnt="0"/>
      <dgm:spPr/>
    </dgm:pt>
    <dgm:pt modelId="{E107C7E4-C93D-4E22-AC03-33C0646BFC43}" type="pres">
      <dgm:prSet presAssocID="{D0771F48-0292-4B85-9F1D-128FAA40AAFB}" presName="textRect" presStyleLbl="revTx" presStyleIdx="3" presStyleCnt="6">
        <dgm:presLayoutVars>
          <dgm:chMax val="1"/>
          <dgm:chPref val="1"/>
        </dgm:presLayoutVars>
      </dgm:prSet>
      <dgm:spPr/>
    </dgm:pt>
    <dgm:pt modelId="{1CEC63C3-F332-4C61-AA5D-B3E1AFC70AB1}" type="pres">
      <dgm:prSet presAssocID="{ECCDA61C-5F9B-4CBB-A935-5B1E97369491}" presName="sibTrans" presStyleCnt="0"/>
      <dgm:spPr/>
    </dgm:pt>
    <dgm:pt modelId="{BD0E2623-483D-48FA-8A52-2113B90DEF2E}" type="pres">
      <dgm:prSet presAssocID="{2B3ECBD7-57B8-4A54-B94E-148D6C96CD64}" presName="compNode" presStyleCnt="0"/>
      <dgm:spPr/>
    </dgm:pt>
    <dgm:pt modelId="{2748D745-B910-48A6-B4FB-31DC8979BE30}" type="pres">
      <dgm:prSet presAssocID="{2B3ECBD7-57B8-4A54-B94E-148D6C96CD64}" presName="iconBgRect" presStyleLbl="bgShp" presStyleIdx="4" presStyleCnt="6"/>
      <dgm:spPr>
        <a:prstGeom prst="round2DiagRect">
          <a:avLst>
            <a:gd name="adj1" fmla="val 29727"/>
            <a:gd name="adj2" fmla="val 0"/>
          </a:avLst>
        </a:prstGeom>
      </dgm:spPr>
    </dgm:pt>
    <dgm:pt modelId="{2DA8C4FA-0224-43F6-A80E-3759C036852A}" type="pres">
      <dgm:prSet presAssocID="{2B3ECBD7-57B8-4A54-B94E-148D6C96CD6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B4031D75-5AB1-4045-99DC-74C3404E67F8}" type="pres">
      <dgm:prSet presAssocID="{2B3ECBD7-57B8-4A54-B94E-148D6C96CD64}" presName="spaceRect" presStyleCnt="0"/>
      <dgm:spPr/>
    </dgm:pt>
    <dgm:pt modelId="{6D2CFBC0-F070-4C6A-92BF-AD3F09AF5D78}" type="pres">
      <dgm:prSet presAssocID="{2B3ECBD7-57B8-4A54-B94E-148D6C96CD64}" presName="textRect" presStyleLbl="revTx" presStyleIdx="4" presStyleCnt="6">
        <dgm:presLayoutVars>
          <dgm:chMax val="1"/>
          <dgm:chPref val="1"/>
        </dgm:presLayoutVars>
      </dgm:prSet>
      <dgm:spPr/>
    </dgm:pt>
    <dgm:pt modelId="{E2ADA74B-ADFC-404E-B276-E1F02D81ADE3}" type="pres">
      <dgm:prSet presAssocID="{1F600177-7226-408B-A46B-37F0AF6930BE}" presName="sibTrans" presStyleCnt="0"/>
      <dgm:spPr/>
    </dgm:pt>
    <dgm:pt modelId="{D44F03C9-B21D-440D-AFAD-6AAC7E0F48E1}" type="pres">
      <dgm:prSet presAssocID="{A40711BA-8CF4-41D6-AE63-4E4C945A1008}" presName="compNode" presStyleCnt="0"/>
      <dgm:spPr/>
    </dgm:pt>
    <dgm:pt modelId="{816F4214-9B18-4920-B494-CA5908FD5BF8}" type="pres">
      <dgm:prSet presAssocID="{A40711BA-8CF4-41D6-AE63-4E4C945A1008}" presName="iconBgRect" presStyleLbl="bgShp" presStyleIdx="5" presStyleCnt="6"/>
      <dgm:spPr>
        <a:prstGeom prst="round2DiagRect">
          <a:avLst>
            <a:gd name="adj1" fmla="val 29727"/>
            <a:gd name="adj2" fmla="val 0"/>
          </a:avLst>
        </a:prstGeom>
      </dgm:spPr>
    </dgm:pt>
    <dgm:pt modelId="{B74E608A-4A84-4728-8776-E5F108B56157}" type="pres">
      <dgm:prSet presAssocID="{A40711BA-8CF4-41D6-AE63-4E4C945A100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b Design"/>
        </a:ext>
      </dgm:extLst>
    </dgm:pt>
    <dgm:pt modelId="{19C18744-2429-40D0-8167-7D4A7D0992BB}" type="pres">
      <dgm:prSet presAssocID="{A40711BA-8CF4-41D6-AE63-4E4C945A1008}" presName="spaceRect" presStyleCnt="0"/>
      <dgm:spPr/>
    </dgm:pt>
    <dgm:pt modelId="{E7456DBE-8662-4809-BD7C-6E0F3F791A5E}" type="pres">
      <dgm:prSet presAssocID="{A40711BA-8CF4-41D6-AE63-4E4C945A1008}" presName="textRect" presStyleLbl="revTx" presStyleIdx="5" presStyleCnt="6">
        <dgm:presLayoutVars>
          <dgm:chMax val="1"/>
          <dgm:chPref val="1"/>
        </dgm:presLayoutVars>
      </dgm:prSet>
      <dgm:spPr/>
    </dgm:pt>
  </dgm:ptLst>
  <dgm:cxnLst>
    <dgm:cxn modelId="{F5809800-529D-4DD9-89FD-6E62C2C7112C}" type="presOf" srcId="{A40711BA-8CF4-41D6-AE63-4E4C945A1008}" destId="{E7456DBE-8662-4809-BD7C-6E0F3F791A5E}" srcOrd="0" destOrd="0" presId="urn:microsoft.com/office/officeart/2018/5/layout/IconLeafLabelList"/>
    <dgm:cxn modelId="{1A7B4904-F9B4-4613-9AC5-34AEE6ADC5F1}" type="presOf" srcId="{DF1AAFB1-B46F-4BE7-9225-0E4816FF884A}" destId="{135F0E31-3103-486B-84D0-F0F7EF0710B6}" srcOrd="0" destOrd="0" presId="urn:microsoft.com/office/officeart/2018/5/layout/IconLeafLabelList"/>
    <dgm:cxn modelId="{DBDCC437-EF3D-40A5-818E-E3C75666F887}" srcId="{4293BEC4-2142-49D8-867A-86A9371ABC97}" destId="{F296BE37-BCF4-409E-868D-A9D87BCC75D3}" srcOrd="2" destOrd="0" parTransId="{DF6D7678-8E63-4FFE-BAF3-DED8A11CACE1}" sibTransId="{FEDCDE63-09C0-4676-A683-39184EFC2A8A}"/>
    <dgm:cxn modelId="{D9E31583-80D4-45A7-AC0E-355D1ADBFE7C}" type="presOf" srcId="{2B3ECBD7-57B8-4A54-B94E-148D6C96CD64}" destId="{6D2CFBC0-F070-4C6A-92BF-AD3F09AF5D78}" srcOrd="0" destOrd="0" presId="urn:microsoft.com/office/officeart/2018/5/layout/IconLeafLabelList"/>
    <dgm:cxn modelId="{07B0D38B-3126-4210-B172-FEFB0CAFB5BB}" srcId="{4293BEC4-2142-49D8-867A-86A9371ABC97}" destId="{D0771F48-0292-4B85-9F1D-128FAA40AAFB}" srcOrd="3" destOrd="0" parTransId="{3BC9BF9D-4C88-46AD-A551-6554A6C34F89}" sibTransId="{ECCDA61C-5F9B-4CBB-A935-5B1E97369491}"/>
    <dgm:cxn modelId="{92BEE997-0869-4861-9EDE-7727D92BBE3E}" type="presOf" srcId="{4293BEC4-2142-49D8-867A-86A9371ABC97}" destId="{A13F4DDE-6753-445E-8442-3F6B19AA6535}" srcOrd="0" destOrd="0" presId="urn:microsoft.com/office/officeart/2018/5/layout/IconLeafLabelList"/>
    <dgm:cxn modelId="{7A58959D-132F-44A8-BD18-8793732D48D4}" type="presOf" srcId="{C69AE915-1E1C-41F5-96A6-CC9E67A05B9C}" destId="{60A7C7BD-62E0-47B6-9819-C5A18227660A}" srcOrd="0" destOrd="0" presId="urn:microsoft.com/office/officeart/2018/5/layout/IconLeafLabelList"/>
    <dgm:cxn modelId="{D6F2DBB7-2267-41D0-9581-52924887FF38}" type="presOf" srcId="{F296BE37-BCF4-409E-868D-A9D87BCC75D3}" destId="{A1C5E43F-1932-46C8-AEC1-FF11BE2CAB00}" srcOrd="0" destOrd="0" presId="urn:microsoft.com/office/officeart/2018/5/layout/IconLeafLabelList"/>
    <dgm:cxn modelId="{81F98CC0-E05D-40D4-A785-9308AA66D72D}" srcId="{4293BEC4-2142-49D8-867A-86A9371ABC97}" destId="{2B3ECBD7-57B8-4A54-B94E-148D6C96CD64}" srcOrd="4" destOrd="0" parTransId="{84CCF3CE-9A88-4D15-9B75-C47D6D803689}" sibTransId="{1F600177-7226-408B-A46B-37F0AF6930BE}"/>
    <dgm:cxn modelId="{798D06C2-8CDA-4DAB-8656-4CCDA61BB4DD}" srcId="{4293BEC4-2142-49D8-867A-86A9371ABC97}" destId="{DF1AAFB1-B46F-4BE7-9225-0E4816FF884A}" srcOrd="0" destOrd="0" parTransId="{7FEFD7AB-1366-4EA1-A568-EB3C4150B6D7}" sibTransId="{66FDF2B4-DD2E-4E00-9B45-F074E1797920}"/>
    <dgm:cxn modelId="{96C390C2-5C33-44BF-80D9-A4A045B6864C}" type="presOf" srcId="{D0771F48-0292-4B85-9F1D-128FAA40AAFB}" destId="{E107C7E4-C93D-4E22-AC03-33C0646BFC43}" srcOrd="0" destOrd="0" presId="urn:microsoft.com/office/officeart/2018/5/layout/IconLeafLabelList"/>
    <dgm:cxn modelId="{ABE210F3-6717-46CD-A436-5865AE73B0FD}" srcId="{4293BEC4-2142-49D8-867A-86A9371ABC97}" destId="{C69AE915-1E1C-41F5-96A6-CC9E67A05B9C}" srcOrd="1" destOrd="0" parTransId="{153BC748-388D-4A2C-AF60-42A4C12703AD}" sibTransId="{7DBDB915-725D-4776-A1CE-A625B4B69099}"/>
    <dgm:cxn modelId="{F134E5F9-C8A9-4B60-90DD-CFEE33E7BE49}" srcId="{4293BEC4-2142-49D8-867A-86A9371ABC97}" destId="{A40711BA-8CF4-41D6-AE63-4E4C945A1008}" srcOrd="5" destOrd="0" parTransId="{48892244-E55D-43AE-9E0E-7DE9738D1DCF}" sibTransId="{D438A3BB-385D-49A5-B61F-F25E0EE9209D}"/>
    <dgm:cxn modelId="{72D54E8B-E178-466B-9C5B-4EEF190483C8}" type="presParOf" srcId="{A13F4DDE-6753-445E-8442-3F6B19AA6535}" destId="{5203E7B7-28C3-42E3-B417-CC7D20F4005D}" srcOrd="0" destOrd="0" presId="urn:microsoft.com/office/officeart/2018/5/layout/IconLeafLabelList"/>
    <dgm:cxn modelId="{1C36BA20-C3D6-4476-96DB-DC89151DD1E0}" type="presParOf" srcId="{5203E7B7-28C3-42E3-B417-CC7D20F4005D}" destId="{F58B5CED-0162-49CD-AEF7-1FE9B2C9BBA8}" srcOrd="0" destOrd="0" presId="urn:microsoft.com/office/officeart/2018/5/layout/IconLeafLabelList"/>
    <dgm:cxn modelId="{5450570A-2770-4AB1-BD4D-4858BC72E83F}" type="presParOf" srcId="{5203E7B7-28C3-42E3-B417-CC7D20F4005D}" destId="{1B81E541-D16B-46E4-AC46-7D52ADC233AC}" srcOrd="1" destOrd="0" presId="urn:microsoft.com/office/officeart/2018/5/layout/IconLeafLabelList"/>
    <dgm:cxn modelId="{F92AEF70-B981-47D4-A589-08ECF920DFB4}" type="presParOf" srcId="{5203E7B7-28C3-42E3-B417-CC7D20F4005D}" destId="{C49FE7BD-F98C-436F-815F-D6ED712A12CD}" srcOrd="2" destOrd="0" presId="urn:microsoft.com/office/officeart/2018/5/layout/IconLeafLabelList"/>
    <dgm:cxn modelId="{B21F8829-2377-4D0D-8300-EA110E2D4FAC}" type="presParOf" srcId="{5203E7B7-28C3-42E3-B417-CC7D20F4005D}" destId="{135F0E31-3103-486B-84D0-F0F7EF0710B6}" srcOrd="3" destOrd="0" presId="urn:microsoft.com/office/officeart/2018/5/layout/IconLeafLabelList"/>
    <dgm:cxn modelId="{267A21D6-8E0B-48F3-82C2-80F5B42B3641}" type="presParOf" srcId="{A13F4DDE-6753-445E-8442-3F6B19AA6535}" destId="{713D4BD4-24B9-4517-BA60-C44DCF761A51}" srcOrd="1" destOrd="0" presId="urn:microsoft.com/office/officeart/2018/5/layout/IconLeafLabelList"/>
    <dgm:cxn modelId="{B2D1A390-2DE1-4C55-A423-4027FB7D1D7F}" type="presParOf" srcId="{A13F4DDE-6753-445E-8442-3F6B19AA6535}" destId="{CB64097B-5805-42C7-9E3C-C819BCDAAFEB}" srcOrd="2" destOrd="0" presId="urn:microsoft.com/office/officeart/2018/5/layout/IconLeafLabelList"/>
    <dgm:cxn modelId="{9A36052C-E95A-496A-9BBA-22F31031A9E7}" type="presParOf" srcId="{CB64097B-5805-42C7-9E3C-C819BCDAAFEB}" destId="{C7FBED6D-D4BE-4F3D-8403-48B8263DC92D}" srcOrd="0" destOrd="0" presId="urn:microsoft.com/office/officeart/2018/5/layout/IconLeafLabelList"/>
    <dgm:cxn modelId="{97A79392-3502-4900-AB66-479CD853871E}" type="presParOf" srcId="{CB64097B-5805-42C7-9E3C-C819BCDAAFEB}" destId="{4B6FCE25-90DE-4A6E-A27C-312877E6384E}" srcOrd="1" destOrd="0" presId="urn:microsoft.com/office/officeart/2018/5/layout/IconLeafLabelList"/>
    <dgm:cxn modelId="{2709B15B-3AD5-4A97-8078-7CA097A1A292}" type="presParOf" srcId="{CB64097B-5805-42C7-9E3C-C819BCDAAFEB}" destId="{88812DB1-8B16-4E6A-A091-4396A9F62380}" srcOrd="2" destOrd="0" presId="urn:microsoft.com/office/officeart/2018/5/layout/IconLeafLabelList"/>
    <dgm:cxn modelId="{A2DBFE1D-33A4-4186-A148-4B6C36AA6E59}" type="presParOf" srcId="{CB64097B-5805-42C7-9E3C-C819BCDAAFEB}" destId="{60A7C7BD-62E0-47B6-9819-C5A18227660A}" srcOrd="3" destOrd="0" presId="urn:microsoft.com/office/officeart/2018/5/layout/IconLeafLabelList"/>
    <dgm:cxn modelId="{8805015F-A9B9-443E-B7D0-E0C5C1B419E1}" type="presParOf" srcId="{A13F4DDE-6753-445E-8442-3F6B19AA6535}" destId="{7691C082-839E-4C82-B1EB-8727B62F422A}" srcOrd="3" destOrd="0" presId="urn:microsoft.com/office/officeart/2018/5/layout/IconLeafLabelList"/>
    <dgm:cxn modelId="{8F4BDE8D-8E5E-4F50-813D-D1BDA6606D34}" type="presParOf" srcId="{A13F4DDE-6753-445E-8442-3F6B19AA6535}" destId="{600706D1-3BA1-499D-A33D-73CF8ECCF7DB}" srcOrd="4" destOrd="0" presId="urn:microsoft.com/office/officeart/2018/5/layout/IconLeafLabelList"/>
    <dgm:cxn modelId="{4787BDBA-5593-48B0-A7C6-C3379467AB95}" type="presParOf" srcId="{600706D1-3BA1-499D-A33D-73CF8ECCF7DB}" destId="{64E8BAA4-5341-4D85-B2BB-D622681146C6}" srcOrd="0" destOrd="0" presId="urn:microsoft.com/office/officeart/2018/5/layout/IconLeafLabelList"/>
    <dgm:cxn modelId="{718CD3C4-1590-4E51-86BD-5FADBB117C0B}" type="presParOf" srcId="{600706D1-3BA1-499D-A33D-73CF8ECCF7DB}" destId="{7AC4DF1C-1B1D-485D-9F76-BA6ADEEFE721}" srcOrd="1" destOrd="0" presId="urn:microsoft.com/office/officeart/2018/5/layout/IconLeafLabelList"/>
    <dgm:cxn modelId="{3A8E678B-FE14-482D-8974-DC59988ADCB8}" type="presParOf" srcId="{600706D1-3BA1-499D-A33D-73CF8ECCF7DB}" destId="{B33D3486-BE0B-48EF-B221-A6134DC295A7}" srcOrd="2" destOrd="0" presId="urn:microsoft.com/office/officeart/2018/5/layout/IconLeafLabelList"/>
    <dgm:cxn modelId="{E3B8E263-5B1D-4E0B-AFD1-A3E408FA51D9}" type="presParOf" srcId="{600706D1-3BA1-499D-A33D-73CF8ECCF7DB}" destId="{A1C5E43F-1932-46C8-AEC1-FF11BE2CAB00}" srcOrd="3" destOrd="0" presId="urn:microsoft.com/office/officeart/2018/5/layout/IconLeafLabelList"/>
    <dgm:cxn modelId="{FDE14A11-EAD2-4A91-9081-B57A0AB47FB4}" type="presParOf" srcId="{A13F4DDE-6753-445E-8442-3F6B19AA6535}" destId="{F4D4B787-717C-4AEA-B01F-AEC3AC1ABD5D}" srcOrd="5" destOrd="0" presId="urn:microsoft.com/office/officeart/2018/5/layout/IconLeafLabelList"/>
    <dgm:cxn modelId="{4F61BD83-35B6-4D4A-9D00-351629626827}" type="presParOf" srcId="{A13F4DDE-6753-445E-8442-3F6B19AA6535}" destId="{39D0048A-6CDB-47AB-A92F-94CDF76E7C6E}" srcOrd="6" destOrd="0" presId="urn:microsoft.com/office/officeart/2018/5/layout/IconLeafLabelList"/>
    <dgm:cxn modelId="{D31B4BAD-5DED-4487-8D47-A45726BB15EE}" type="presParOf" srcId="{39D0048A-6CDB-47AB-A92F-94CDF76E7C6E}" destId="{607C655F-E0F4-4C60-A1AD-DF480B76EFDE}" srcOrd="0" destOrd="0" presId="urn:microsoft.com/office/officeart/2018/5/layout/IconLeafLabelList"/>
    <dgm:cxn modelId="{BEB93D56-B3BC-49C7-9B5F-287DA6D7D2C7}" type="presParOf" srcId="{39D0048A-6CDB-47AB-A92F-94CDF76E7C6E}" destId="{FC57F3A5-4220-4F4C-98B9-8DD36F1E95D4}" srcOrd="1" destOrd="0" presId="urn:microsoft.com/office/officeart/2018/5/layout/IconLeafLabelList"/>
    <dgm:cxn modelId="{9601816A-A1C9-460E-B057-D1DA51F867EF}" type="presParOf" srcId="{39D0048A-6CDB-47AB-A92F-94CDF76E7C6E}" destId="{AEE7FD64-769D-42D8-87DB-DBF844909595}" srcOrd="2" destOrd="0" presId="urn:microsoft.com/office/officeart/2018/5/layout/IconLeafLabelList"/>
    <dgm:cxn modelId="{33258C59-FFCD-417B-872C-1BA24B3BC3DC}" type="presParOf" srcId="{39D0048A-6CDB-47AB-A92F-94CDF76E7C6E}" destId="{E107C7E4-C93D-4E22-AC03-33C0646BFC43}" srcOrd="3" destOrd="0" presId="urn:microsoft.com/office/officeart/2018/5/layout/IconLeafLabelList"/>
    <dgm:cxn modelId="{264DE2C3-495A-4659-9236-832E60BBA311}" type="presParOf" srcId="{A13F4DDE-6753-445E-8442-3F6B19AA6535}" destId="{1CEC63C3-F332-4C61-AA5D-B3E1AFC70AB1}" srcOrd="7" destOrd="0" presId="urn:microsoft.com/office/officeart/2018/5/layout/IconLeafLabelList"/>
    <dgm:cxn modelId="{451C220C-4262-44B5-A95A-8C08F7B4C282}" type="presParOf" srcId="{A13F4DDE-6753-445E-8442-3F6B19AA6535}" destId="{BD0E2623-483D-48FA-8A52-2113B90DEF2E}" srcOrd="8" destOrd="0" presId="urn:microsoft.com/office/officeart/2018/5/layout/IconLeafLabelList"/>
    <dgm:cxn modelId="{8414ECA3-C868-493E-9BCE-7EFD1C980D5A}" type="presParOf" srcId="{BD0E2623-483D-48FA-8A52-2113B90DEF2E}" destId="{2748D745-B910-48A6-B4FB-31DC8979BE30}" srcOrd="0" destOrd="0" presId="urn:microsoft.com/office/officeart/2018/5/layout/IconLeafLabelList"/>
    <dgm:cxn modelId="{CA8C1A28-FB1D-4751-8FE7-67227A8F4ADD}" type="presParOf" srcId="{BD0E2623-483D-48FA-8A52-2113B90DEF2E}" destId="{2DA8C4FA-0224-43F6-A80E-3759C036852A}" srcOrd="1" destOrd="0" presId="urn:microsoft.com/office/officeart/2018/5/layout/IconLeafLabelList"/>
    <dgm:cxn modelId="{104F4DDB-BDD0-4E3E-BEC8-0253C9245322}" type="presParOf" srcId="{BD0E2623-483D-48FA-8A52-2113B90DEF2E}" destId="{B4031D75-5AB1-4045-99DC-74C3404E67F8}" srcOrd="2" destOrd="0" presId="urn:microsoft.com/office/officeart/2018/5/layout/IconLeafLabelList"/>
    <dgm:cxn modelId="{55B37E4D-7B26-4EDB-BE08-D10ABF85EBB3}" type="presParOf" srcId="{BD0E2623-483D-48FA-8A52-2113B90DEF2E}" destId="{6D2CFBC0-F070-4C6A-92BF-AD3F09AF5D78}" srcOrd="3" destOrd="0" presId="urn:microsoft.com/office/officeart/2018/5/layout/IconLeafLabelList"/>
    <dgm:cxn modelId="{2AE51A82-A9A8-4479-8480-7B7C8C33FFDB}" type="presParOf" srcId="{A13F4DDE-6753-445E-8442-3F6B19AA6535}" destId="{E2ADA74B-ADFC-404E-B276-E1F02D81ADE3}" srcOrd="9" destOrd="0" presId="urn:microsoft.com/office/officeart/2018/5/layout/IconLeafLabelList"/>
    <dgm:cxn modelId="{26BF9499-39E8-4F03-A9F5-47247D66FBB4}" type="presParOf" srcId="{A13F4DDE-6753-445E-8442-3F6B19AA6535}" destId="{D44F03C9-B21D-440D-AFAD-6AAC7E0F48E1}" srcOrd="10" destOrd="0" presId="urn:microsoft.com/office/officeart/2018/5/layout/IconLeafLabelList"/>
    <dgm:cxn modelId="{4113FF51-EA74-44F8-8752-49CB30706A27}" type="presParOf" srcId="{D44F03C9-B21D-440D-AFAD-6AAC7E0F48E1}" destId="{816F4214-9B18-4920-B494-CA5908FD5BF8}" srcOrd="0" destOrd="0" presId="urn:microsoft.com/office/officeart/2018/5/layout/IconLeafLabelList"/>
    <dgm:cxn modelId="{6E3CFD24-0A60-4297-9C4C-AB25A73C5113}" type="presParOf" srcId="{D44F03C9-B21D-440D-AFAD-6AAC7E0F48E1}" destId="{B74E608A-4A84-4728-8776-E5F108B56157}" srcOrd="1" destOrd="0" presId="urn:microsoft.com/office/officeart/2018/5/layout/IconLeafLabelList"/>
    <dgm:cxn modelId="{76F859BE-0977-470F-AB8B-E29AFAFC2B96}" type="presParOf" srcId="{D44F03C9-B21D-440D-AFAD-6AAC7E0F48E1}" destId="{19C18744-2429-40D0-8167-7D4A7D0992BB}" srcOrd="2" destOrd="0" presId="urn:microsoft.com/office/officeart/2018/5/layout/IconLeafLabelList"/>
    <dgm:cxn modelId="{C30B9C43-26A5-44DA-B500-40B07B8166BF}" type="presParOf" srcId="{D44F03C9-B21D-440D-AFAD-6AAC7E0F48E1}" destId="{E7456DBE-8662-4809-BD7C-6E0F3F791A5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A31ED-97BF-4A78-976B-5526E60F4FD3}">
      <dsp:nvSpPr>
        <dsp:cNvPr id="0" name=""/>
        <dsp:cNvSpPr/>
      </dsp:nvSpPr>
      <dsp:spPr>
        <a:xfrm>
          <a:off x="2093620" y="1168060"/>
          <a:ext cx="450069" cy="91440"/>
        </a:xfrm>
        <a:custGeom>
          <a:avLst/>
          <a:gdLst/>
          <a:ahLst/>
          <a:cxnLst/>
          <a:rect l="0" t="0" r="0" b="0"/>
          <a:pathLst>
            <a:path>
              <a:moveTo>
                <a:pt x="0" y="45720"/>
              </a:moveTo>
              <a:lnTo>
                <a:pt x="45006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6638" y="1211377"/>
        <a:ext cx="24033" cy="4806"/>
      </dsp:txXfrm>
    </dsp:sp>
    <dsp:sp modelId="{C1E3BD0E-3BD9-4F47-913A-11057BE842B3}">
      <dsp:nvSpPr>
        <dsp:cNvPr id="0" name=""/>
        <dsp:cNvSpPr/>
      </dsp:nvSpPr>
      <dsp:spPr>
        <a:xfrm>
          <a:off x="5551" y="586820"/>
          <a:ext cx="2089868" cy="12539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a:t>Introduction</a:t>
          </a:r>
        </a:p>
      </dsp:txBody>
      <dsp:txXfrm>
        <a:off x="5551" y="586820"/>
        <a:ext cx="2089868" cy="1253921"/>
      </dsp:txXfrm>
    </dsp:sp>
    <dsp:sp modelId="{C0767D6D-40C8-4C8C-99D5-7CC4ED672C8F}">
      <dsp:nvSpPr>
        <dsp:cNvPr id="0" name=""/>
        <dsp:cNvSpPr/>
      </dsp:nvSpPr>
      <dsp:spPr>
        <a:xfrm>
          <a:off x="4664158" y="1168060"/>
          <a:ext cx="450069" cy="91440"/>
        </a:xfrm>
        <a:custGeom>
          <a:avLst/>
          <a:gdLst/>
          <a:ahLst/>
          <a:cxnLst/>
          <a:rect l="0" t="0" r="0" b="0"/>
          <a:pathLst>
            <a:path>
              <a:moveTo>
                <a:pt x="0" y="45720"/>
              </a:moveTo>
              <a:lnTo>
                <a:pt x="45006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7176" y="1211377"/>
        <a:ext cx="24033" cy="4806"/>
      </dsp:txXfrm>
    </dsp:sp>
    <dsp:sp modelId="{293109C0-9A2D-47B9-91AB-2E089BEEC767}">
      <dsp:nvSpPr>
        <dsp:cNvPr id="0" name=""/>
        <dsp:cNvSpPr/>
      </dsp:nvSpPr>
      <dsp:spPr>
        <a:xfrm>
          <a:off x="2576089" y="586820"/>
          <a:ext cx="2089868" cy="12539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a:t>Visual communications fundamentals</a:t>
          </a:r>
        </a:p>
      </dsp:txBody>
      <dsp:txXfrm>
        <a:off x="2576089" y="586820"/>
        <a:ext cx="2089868" cy="1253921"/>
      </dsp:txXfrm>
    </dsp:sp>
    <dsp:sp modelId="{747CF454-7754-4FF6-968A-BC412B426AC3}">
      <dsp:nvSpPr>
        <dsp:cNvPr id="0" name=""/>
        <dsp:cNvSpPr/>
      </dsp:nvSpPr>
      <dsp:spPr>
        <a:xfrm>
          <a:off x="1050485" y="1838941"/>
          <a:ext cx="5141076" cy="450069"/>
        </a:xfrm>
        <a:custGeom>
          <a:avLst/>
          <a:gdLst/>
          <a:ahLst/>
          <a:cxnLst/>
          <a:rect l="0" t="0" r="0" b="0"/>
          <a:pathLst>
            <a:path>
              <a:moveTo>
                <a:pt x="5141076" y="0"/>
              </a:moveTo>
              <a:lnTo>
                <a:pt x="5141076" y="242134"/>
              </a:lnTo>
              <a:lnTo>
                <a:pt x="0" y="242134"/>
              </a:lnTo>
              <a:lnTo>
                <a:pt x="0" y="45006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1936" y="2061572"/>
        <a:ext cx="258174" cy="4806"/>
      </dsp:txXfrm>
    </dsp:sp>
    <dsp:sp modelId="{9D990F8A-A314-4163-82EB-94C88EF96CB5}">
      <dsp:nvSpPr>
        <dsp:cNvPr id="0" name=""/>
        <dsp:cNvSpPr/>
      </dsp:nvSpPr>
      <dsp:spPr>
        <a:xfrm>
          <a:off x="5146627" y="586820"/>
          <a:ext cx="2089868" cy="12539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a:t>Conversational speaking</a:t>
          </a:r>
        </a:p>
      </dsp:txBody>
      <dsp:txXfrm>
        <a:off x="5146627" y="586820"/>
        <a:ext cx="2089868" cy="1253921"/>
      </dsp:txXfrm>
    </dsp:sp>
    <dsp:sp modelId="{E193AB01-5444-4120-AF7D-67EFB82C616A}">
      <dsp:nvSpPr>
        <dsp:cNvPr id="0" name=""/>
        <dsp:cNvSpPr/>
      </dsp:nvSpPr>
      <dsp:spPr>
        <a:xfrm>
          <a:off x="2093620" y="2902651"/>
          <a:ext cx="450069" cy="91440"/>
        </a:xfrm>
        <a:custGeom>
          <a:avLst/>
          <a:gdLst/>
          <a:ahLst/>
          <a:cxnLst/>
          <a:rect l="0" t="0" r="0" b="0"/>
          <a:pathLst>
            <a:path>
              <a:moveTo>
                <a:pt x="0" y="45720"/>
              </a:moveTo>
              <a:lnTo>
                <a:pt x="45006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6638" y="2945968"/>
        <a:ext cx="24033" cy="4806"/>
      </dsp:txXfrm>
    </dsp:sp>
    <dsp:sp modelId="{CA8B280B-8CAD-43F4-9CA2-484A5C945E04}">
      <dsp:nvSpPr>
        <dsp:cNvPr id="0" name=""/>
        <dsp:cNvSpPr/>
      </dsp:nvSpPr>
      <dsp:spPr>
        <a:xfrm>
          <a:off x="5551" y="2321410"/>
          <a:ext cx="2089868" cy="12539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a:t>Location, lighting, and audio</a:t>
          </a:r>
        </a:p>
      </dsp:txBody>
      <dsp:txXfrm>
        <a:off x="5551" y="2321410"/>
        <a:ext cx="2089868" cy="1253921"/>
      </dsp:txXfrm>
    </dsp:sp>
    <dsp:sp modelId="{E2957CFF-7A8D-45F2-A431-4A2FC7FBD808}">
      <dsp:nvSpPr>
        <dsp:cNvPr id="0" name=""/>
        <dsp:cNvSpPr/>
      </dsp:nvSpPr>
      <dsp:spPr>
        <a:xfrm>
          <a:off x="4664158" y="2902651"/>
          <a:ext cx="450069" cy="91440"/>
        </a:xfrm>
        <a:custGeom>
          <a:avLst/>
          <a:gdLst/>
          <a:ahLst/>
          <a:cxnLst/>
          <a:rect l="0" t="0" r="0" b="0"/>
          <a:pathLst>
            <a:path>
              <a:moveTo>
                <a:pt x="0" y="45720"/>
              </a:moveTo>
              <a:lnTo>
                <a:pt x="45006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7176" y="2945968"/>
        <a:ext cx="24033" cy="4806"/>
      </dsp:txXfrm>
    </dsp:sp>
    <dsp:sp modelId="{5ACBE966-BC4D-4203-AF0D-47204A5FB052}">
      <dsp:nvSpPr>
        <dsp:cNvPr id="0" name=""/>
        <dsp:cNvSpPr/>
      </dsp:nvSpPr>
      <dsp:spPr>
        <a:xfrm>
          <a:off x="2576089" y="2321410"/>
          <a:ext cx="2089868" cy="12539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dirty="0"/>
            <a:t>Pre-presentation checklist</a:t>
          </a:r>
        </a:p>
      </dsp:txBody>
      <dsp:txXfrm>
        <a:off x="2576089" y="2321410"/>
        <a:ext cx="2089868" cy="1253921"/>
      </dsp:txXfrm>
    </dsp:sp>
    <dsp:sp modelId="{31E39895-327C-4A0C-AA4E-5DA043C4E1A0}">
      <dsp:nvSpPr>
        <dsp:cNvPr id="0" name=""/>
        <dsp:cNvSpPr/>
      </dsp:nvSpPr>
      <dsp:spPr>
        <a:xfrm>
          <a:off x="1050485" y="3573532"/>
          <a:ext cx="5141076" cy="450069"/>
        </a:xfrm>
        <a:custGeom>
          <a:avLst/>
          <a:gdLst/>
          <a:ahLst/>
          <a:cxnLst/>
          <a:rect l="0" t="0" r="0" b="0"/>
          <a:pathLst>
            <a:path>
              <a:moveTo>
                <a:pt x="5141076" y="0"/>
              </a:moveTo>
              <a:lnTo>
                <a:pt x="5141076" y="242134"/>
              </a:lnTo>
              <a:lnTo>
                <a:pt x="0" y="242134"/>
              </a:lnTo>
              <a:lnTo>
                <a:pt x="0" y="45006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1936" y="3796163"/>
        <a:ext cx="258174" cy="4806"/>
      </dsp:txXfrm>
    </dsp:sp>
    <dsp:sp modelId="{8B7AA3A8-C457-41E1-8EAE-995C8B01FD99}">
      <dsp:nvSpPr>
        <dsp:cNvPr id="0" name=""/>
        <dsp:cNvSpPr/>
      </dsp:nvSpPr>
      <dsp:spPr>
        <a:xfrm>
          <a:off x="5146627" y="2321410"/>
          <a:ext cx="2089868" cy="12539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a:t>Recording in Zoom </a:t>
          </a:r>
        </a:p>
      </dsp:txBody>
      <dsp:txXfrm>
        <a:off x="5146627" y="2321410"/>
        <a:ext cx="2089868" cy="1253921"/>
      </dsp:txXfrm>
    </dsp:sp>
    <dsp:sp modelId="{EE2F2EB7-D7F4-4178-9113-AB30D0D2A3F6}">
      <dsp:nvSpPr>
        <dsp:cNvPr id="0" name=""/>
        <dsp:cNvSpPr/>
      </dsp:nvSpPr>
      <dsp:spPr>
        <a:xfrm>
          <a:off x="2093620" y="4637242"/>
          <a:ext cx="450069" cy="91440"/>
        </a:xfrm>
        <a:custGeom>
          <a:avLst/>
          <a:gdLst/>
          <a:ahLst/>
          <a:cxnLst/>
          <a:rect l="0" t="0" r="0" b="0"/>
          <a:pathLst>
            <a:path>
              <a:moveTo>
                <a:pt x="0" y="45720"/>
              </a:moveTo>
              <a:lnTo>
                <a:pt x="45006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6638" y="4680558"/>
        <a:ext cx="24033" cy="4806"/>
      </dsp:txXfrm>
    </dsp:sp>
    <dsp:sp modelId="{FCA37CF7-3E28-4AC5-8012-EB6AC5319A79}">
      <dsp:nvSpPr>
        <dsp:cNvPr id="0" name=""/>
        <dsp:cNvSpPr/>
      </dsp:nvSpPr>
      <dsp:spPr>
        <a:xfrm>
          <a:off x="5551" y="4056001"/>
          <a:ext cx="2089868" cy="12539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a:t>Recording in Zoom side by side mode Recording in Zoom with multiple speakers</a:t>
          </a:r>
        </a:p>
      </dsp:txBody>
      <dsp:txXfrm>
        <a:off x="5551" y="4056001"/>
        <a:ext cx="2089868" cy="1253921"/>
      </dsp:txXfrm>
    </dsp:sp>
    <dsp:sp modelId="{472B8745-06C4-492C-939C-069968609A24}">
      <dsp:nvSpPr>
        <dsp:cNvPr id="0" name=""/>
        <dsp:cNvSpPr/>
      </dsp:nvSpPr>
      <dsp:spPr>
        <a:xfrm>
          <a:off x="2576089" y="4056001"/>
          <a:ext cx="2089868" cy="12539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05" tIns="107492" rIns="102405" bIns="107492" numCol="1" spcCol="1270" anchor="ctr" anchorCtr="0">
          <a:noAutofit/>
        </a:bodyPr>
        <a:lstStyle/>
        <a:p>
          <a:pPr marL="0" lvl="0" indent="0" algn="ctr" defTabSz="711200">
            <a:lnSpc>
              <a:spcPct val="90000"/>
            </a:lnSpc>
            <a:spcBef>
              <a:spcPct val="0"/>
            </a:spcBef>
            <a:spcAft>
              <a:spcPct val="35000"/>
            </a:spcAft>
            <a:buNone/>
          </a:pPr>
          <a:r>
            <a:rPr lang="en-US" sz="1600" kern="1200"/>
            <a:t>Uploading your presentation</a:t>
          </a:r>
        </a:p>
      </dsp:txBody>
      <dsp:txXfrm>
        <a:off x="2576089" y="4056001"/>
        <a:ext cx="2089868" cy="125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26341-182A-4FCF-BABF-A047773536A9}">
      <dsp:nvSpPr>
        <dsp:cNvPr id="0" name=""/>
        <dsp:cNvSpPr/>
      </dsp:nvSpPr>
      <dsp:spPr>
        <a:xfrm>
          <a:off x="3953" y="105283"/>
          <a:ext cx="2377306"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Visuals</a:t>
          </a:r>
        </a:p>
      </dsp:txBody>
      <dsp:txXfrm>
        <a:off x="3953" y="105283"/>
        <a:ext cx="2377306" cy="518400"/>
      </dsp:txXfrm>
    </dsp:sp>
    <dsp:sp modelId="{B01C6F85-E308-49F3-82AC-7572F355B71D}">
      <dsp:nvSpPr>
        <dsp:cNvPr id="0" name=""/>
        <dsp:cNvSpPr/>
      </dsp:nvSpPr>
      <dsp:spPr>
        <a:xfrm>
          <a:off x="3953" y="623683"/>
          <a:ext cx="2377306" cy="36223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Use compelling visuals to engage your audience. Good design will capture their attention and provide anchor points to assist in recall.</a:t>
          </a:r>
        </a:p>
      </dsp:txBody>
      <dsp:txXfrm>
        <a:off x="3953" y="623683"/>
        <a:ext cx="2377306" cy="3622370"/>
      </dsp:txXfrm>
    </dsp:sp>
    <dsp:sp modelId="{D561D002-7B02-49F9-82CA-573C45993B1E}">
      <dsp:nvSpPr>
        <dsp:cNvPr id="0" name=""/>
        <dsp:cNvSpPr/>
      </dsp:nvSpPr>
      <dsp:spPr>
        <a:xfrm>
          <a:off x="2714082" y="105283"/>
          <a:ext cx="2377306" cy="5184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Be Concise</a:t>
          </a:r>
        </a:p>
      </dsp:txBody>
      <dsp:txXfrm>
        <a:off x="2714082" y="105283"/>
        <a:ext cx="2377306" cy="518400"/>
      </dsp:txXfrm>
    </dsp:sp>
    <dsp:sp modelId="{73A5C9A3-2F7D-46E6-B5D5-C0ED9FF86F69}">
      <dsp:nvSpPr>
        <dsp:cNvPr id="0" name=""/>
        <dsp:cNvSpPr/>
      </dsp:nvSpPr>
      <dsp:spPr>
        <a:xfrm>
          <a:off x="2714082" y="623683"/>
          <a:ext cx="2377306" cy="362237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Keep the story and content as concise as possible </a:t>
          </a:r>
        </a:p>
        <a:p>
          <a:pPr marL="171450" lvl="2" indent="-171450" algn="l" defTabSz="800100">
            <a:lnSpc>
              <a:spcPct val="90000"/>
            </a:lnSpc>
            <a:spcBef>
              <a:spcPct val="0"/>
            </a:spcBef>
            <a:spcAft>
              <a:spcPct val="15000"/>
            </a:spcAft>
            <a:buChar char="•"/>
          </a:pPr>
          <a:r>
            <a:rPr lang="en-US" sz="1800" kern="1200" dirty="0"/>
            <a:t>Extraneous content creates visual clutter that prevents your audience from latching onto your message</a:t>
          </a:r>
        </a:p>
        <a:p>
          <a:pPr marL="171450" lvl="2" indent="-171450" algn="l" defTabSz="800100">
            <a:lnSpc>
              <a:spcPct val="90000"/>
            </a:lnSpc>
            <a:spcBef>
              <a:spcPct val="0"/>
            </a:spcBef>
            <a:spcAft>
              <a:spcPct val="15000"/>
            </a:spcAft>
            <a:buChar char="•"/>
          </a:pPr>
          <a:r>
            <a:rPr lang="en-US" sz="1800" kern="1200" dirty="0"/>
            <a:t>Try to limit the amount of text on each slide when possible</a:t>
          </a:r>
        </a:p>
      </dsp:txBody>
      <dsp:txXfrm>
        <a:off x="2714082" y="623683"/>
        <a:ext cx="2377306" cy="3622370"/>
      </dsp:txXfrm>
    </dsp:sp>
    <dsp:sp modelId="{A45C81C7-8675-4FB0-BFCD-DCA6068F2124}">
      <dsp:nvSpPr>
        <dsp:cNvPr id="0" name=""/>
        <dsp:cNvSpPr/>
      </dsp:nvSpPr>
      <dsp:spPr>
        <a:xfrm>
          <a:off x="5424211" y="105283"/>
          <a:ext cx="2377306" cy="5184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Inclusive Engagement</a:t>
          </a:r>
        </a:p>
      </dsp:txBody>
      <dsp:txXfrm>
        <a:off x="5424211" y="105283"/>
        <a:ext cx="2377306" cy="518400"/>
      </dsp:txXfrm>
    </dsp:sp>
    <dsp:sp modelId="{02DF3080-4CDD-4F4A-86F1-BD8D76E24A6B}">
      <dsp:nvSpPr>
        <dsp:cNvPr id="0" name=""/>
        <dsp:cNvSpPr/>
      </dsp:nvSpPr>
      <dsp:spPr>
        <a:xfrm>
          <a:off x="5424211" y="623683"/>
          <a:ext cx="2377306" cy="362237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Include your entire audience. Audiences engage when they have a personal connection to your content and when they can see themselves in your examples, demos, and photo selections.</a:t>
          </a:r>
        </a:p>
      </dsp:txBody>
      <dsp:txXfrm>
        <a:off x="5424211" y="623683"/>
        <a:ext cx="2377306" cy="3622370"/>
      </dsp:txXfrm>
    </dsp:sp>
    <dsp:sp modelId="{B5B08731-BBAE-4472-B7D2-78C8246765E7}">
      <dsp:nvSpPr>
        <dsp:cNvPr id="0" name=""/>
        <dsp:cNvSpPr/>
      </dsp:nvSpPr>
      <dsp:spPr>
        <a:xfrm>
          <a:off x="8134340" y="105283"/>
          <a:ext cx="2377306" cy="518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Accessible</a:t>
          </a:r>
        </a:p>
      </dsp:txBody>
      <dsp:txXfrm>
        <a:off x="8134340" y="105283"/>
        <a:ext cx="2377306" cy="518400"/>
      </dsp:txXfrm>
    </dsp:sp>
    <dsp:sp modelId="{BB00E80D-0751-4726-B507-BBC3ADC446C5}">
      <dsp:nvSpPr>
        <dsp:cNvPr id="0" name=""/>
        <dsp:cNvSpPr/>
      </dsp:nvSpPr>
      <dsp:spPr>
        <a:xfrm>
          <a:off x="8134340" y="623683"/>
          <a:ext cx="2377306" cy="362237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Ensure all content is accessible. </a:t>
          </a:r>
          <a:r>
            <a:rPr lang="en-US" sz="1800" kern="1200"/>
            <a:t>Speak in diverse and inclusive ways and anticipate any accessibility challenges in advance. </a:t>
          </a:r>
        </a:p>
      </dsp:txBody>
      <dsp:txXfrm>
        <a:off x="8134340" y="623683"/>
        <a:ext cx="2377306" cy="3622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4C727-E408-4E3C-B0A0-40BCC5F4CA39}">
      <dsp:nvSpPr>
        <dsp:cNvPr id="0" name=""/>
        <dsp:cNvSpPr/>
      </dsp:nvSpPr>
      <dsp:spPr>
        <a:xfrm>
          <a:off x="0" y="3581"/>
          <a:ext cx="10506456" cy="7629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4E27C-2191-40D4-A709-721607010980}">
      <dsp:nvSpPr>
        <dsp:cNvPr id="0" name=""/>
        <dsp:cNvSpPr/>
      </dsp:nvSpPr>
      <dsp:spPr>
        <a:xfrm>
          <a:off x="230796" y="175248"/>
          <a:ext cx="419630" cy="419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3012B7-7659-4507-B00B-4D936A13E5F6}">
      <dsp:nvSpPr>
        <dsp:cNvPr id="0" name=""/>
        <dsp:cNvSpPr/>
      </dsp:nvSpPr>
      <dsp:spPr>
        <a:xfrm>
          <a:off x="881223" y="3581"/>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90000"/>
            </a:lnSpc>
            <a:spcBef>
              <a:spcPct val="0"/>
            </a:spcBef>
            <a:spcAft>
              <a:spcPct val="35000"/>
            </a:spcAft>
            <a:buNone/>
          </a:pPr>
          <a:r>
            <a:rPr lang="en-US" sz="1900" kern="1200" dirty="0"/>
            <a:t>Remember that your audience is likely at home, watching you on a small screen. Presentations are much more intimate and on-demand now. </a:t>
          </a:r>
        </a:p>
      </dsp:txBody>
      <dsp:txXfrm>
        <a:off x="881223" y="3581"/>
        <a:ext cx="9625232" cy="762963"/>
      </dsp:txXfrm>
    </dsp:sp>
    <dsp:sp modelId="{CF63B056-7534-4C30-A487-272B10D355E1}">
      <dsp:nvSpPr>
        <dsp:cNvPr id="0" name=""/>
        <dsp:cNvSpPr/>
      </dsp:nvSpPr>
      <dsp:spPr>
        <a:xfrm>
          <a:off x="0" y="957286"/>
          <a:ext cx="10506456" cy="7629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E0A6F-E187-420A-8F4E-A56D3E0BF049}">
      <dsp:nvSpPr>
        <dsp:cNvPr id="0" name=""/>
        <dsp:cNvSpPr/>
      </dsp:nvSpPr>
      <dsp:spPr>
        <a:xfrm>
          <a:off x="230796" y="1128953"/>
          <a:ext cx="419630" cy="419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4FD8EE-9DC1-4628-820D-AFF8B43C6DC9}">
      <dsp:nvSpPr>
        <dsp:cNvPr id="0" name=""/>
        <dsp:cNvSpPr/>
      </dsp:nvSpPr>
      <dsp:spPr>
        <a:xfrm>
          <a:off x="881223" y="957286"/>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90000"/>
            </a:lnSpc>
            <a:spcBef>
              <a:spcPct val="0"/>
            </a:spcBef>
            <a:spcAft>
              <a:spcPct val="35000"/>
            </a:spcAft>
            <a:buNone/>
          </a:pPr>
          <a:r>
            <a:rPr lang="en-US" sz="1900" kern="1200"/>
            <a:t>Speak with energy and with a normal tone of voice, as if you are holding a conversation with colleagues. </a:t>
          </a:r>
        </a:p>
      </dsp:txBody>
      <dsp:txXfrm>
        <a:off x="881223" y="957286"/>
        <a:ext cx="9625232" cy="762963"/>
      </dsp:txXfrm>
    </dsp:sp>
    <dsp:sp modelId="{947DFEB3-49B5-403A-9E6E-EECBF4A4E7B0}">
      <dsp:nvSpPr>
        <dsp:cNvPr id="0" name=""/>
        <dsp:cNvSpPr/>
      </dsp:nvSpPr>
      <dsp:spPr>
        <a:xfrm>
          <a:off x="0" y="1910991"/>
          <a:ext cx="10506456" cy="7629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4AF38-9C8D-4C42-9890-FC7A0F241734}">
      <dsp:nvSpPr>
        <dsp:cNvPr id="0" name=""/>
        <dsp:cNvSpPr/>
      </dsp:nvSpPr>
      <dsp:spPr>
        <a:xfrm>
          <a:off x="230796" y="2082657"/>
          <a:ext cx="419630" cy="419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C1D14-5BB8-460B-9FDC-530066195BC3}">
      <dsp:nvSpPr>
        <dsp:cNvPr id="0" name=""/>
        <dsp:cNvSpPr/>
      </dsp:nvSpPr>
      <dsp:spPr>
        <a:xfrm>
          <a:off x="881223" y="1910991"/>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90000"/>
            </a:lnSpc>
            <a:spcBef>
              <a:spcPct val="0"/>
            </a:spcBef>
            <a:spcAft>
              <a:spcPct val="35000"/>
            </a:spcAft>
            <a:buNone/>
          </a:pPr>
          <a:r>
            <a:rPr lang="en-US" sz="1900" kern="1200"/>
            <a:t>Express your personality! Facial expressions and body language will help add to the impact of your content. </a:t>
          </a:r>
        </a:p>
      </dsp:txBody>
      <dsp:txXfrm>
        <a:off x="881223" y="1910991"/>
        <a:ext cx="9625232" cy="762963"/>
      </dsp:txXfrm>
    </dsp:sp>
    <dsp:sp modelId="{996454D8-0FDD-4ADE-930A-865BD5232E49}">
      <dsp:nvSpPr>
        <dsp:cNvPr id="0" name=""/>
        <dsp:cNvSpPr/>
      </dsp:nvSpPr>
      <dsp:spPr>
        <a:xfrm>
          <a:off x="0" y="2864695"/>
          <a:ext cx="10506456" cy="7629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2FF86C-32F8-4982-A0F5-89E31C6889CB}">
      <dsp:nvSpPr>
        <dsp:cNvPr id="0" name=""/>
        <dsp:cNvSpPr/>
      </dsp:nvSpPr>
      <dsp:spPr>
        <a:xfrm>
          <a:off x="230796" y="3036362"/>
          <a:ext cx="419630" cy="419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C5D9B6-D09B-4381-AC73-277F323B2653}">
      <dsp:nvSpPr>
        <dsp:cNvPr id="0" name=""/>
        <dsp:cNvSpPr/>
      </dsp:nvSpPr>
      <dsp:spPr>
        <a:xfrm>
          <a:off x="881223" y="2864695"/>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90000"/>
            </a:lnSpc>
            <a:spcBef>
              <a:spcPct val="0"/>
            </a:spcBef>
            <a:spcAft>
              <a:spcPct val="35000"/>
            </a:spcAft>
            <a:buNone/>
          </a:pPr>
          <a:r>
            <a:rPr lang="en-US" sz="1900" kern="1200"/>
            <a:t>Keep your content tight, focused, and avoid repeating yourself.</a:t>
          </a:r>
        </a:p>
      </dsp:txBody>
      <dsp:txXfrm>
        <a:off x="881223" y="2864695"/>
        <a:ext cx="9625232" cy="762963"/>
      </dsp:txXfrm>
    </dsp:sp>
    <dsp:sp modelId="{8DB68464-2E9A-409B-824B-A9F339D7B55C}">
      <dsp:nvSpPr>
        <dsp:cNvPr id="0" name=""/>
        <dsp:cNvSpPr/>
      </dsp:nvSpPr>
      <dsp:spPr>
        <a:xfrm>
          <a:off x="0" y="3818400"/>
          <a:ext cx="10506456" cy="76296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30727-96DD-442E-8A1F-13925057C012}">
      <dsp:nvSpPr>
        <dsp:cNvPr id="0" name=""/>
        <dsp:cNvSpPr/>
      </dsp:nvSpPr>
      <dsp:spPr>
        <a:xfrm>
          <a:off x="230796" y="3990067"/>
          <a:ext cx="419630" cy="4196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393D60-7B51-4798-AA52-2D82AFC29E02}">
      <dsp:nvSpPr>
        <dsp:cNvPr id="0" name=""/>
        <dsp:cNvSpPr/>
      </dsp:nvSpPr>
      <dsp:spPr>
        <a:xfrm>
          <a:off x="881223" y="3818400"/>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90000"/>
            </a:lnSpc>
            <a:spcBef>
              <a:spcPct val="0"/>
            </a:spcBef>
            <a:spcAft>
              <a:spcPct val="35000"/>
            </a:spcAft>
            <a:buNone/>
          </a:pPr>
          <a:r>
            <a:rPr lang="en-US" sz="1900" kern="1200"/>
            <a:t>Remember to look into the camera instead of yourself on the screen and maintain eye contact to help in connecting digitally with others. </a:t>
          </a:r>
        </a:p>
      </dsp:txBody>
      <dsp:txXfrm>
        <a:off x="881223" y="3818400"/>
        <a:ext cx="9625232" cy="762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B5CED-0162-49CD-AEF7-1FE9B2C9BBA8}">
      <dsp:nvSpPr>
        <dsp:cNvPr id="0" name=""/>
        <dsp:cNvSpPr/>
      </dsp:nvSpPr>
      <dsp:spPr>
        <a:xfrm>
          <a:off x="299054" y="1041241"/>
          <a:ext cx="932871" cy="9328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1E541-D16B-46E4-AC46-7D52ADC233AC}">
      <dsp:nvSpPr>
        <dsp:cNvPr id="0" name=""/>
        <dsp:cNvSpPr/>
      </dsp:nvSpPr>
      <dsp:spPr>
        <a:xfrm>
          <a:off x="497863" y="1240049"/>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5F0E31-3103-486B-84D0-F0F7EF0710B6}">
      <dsp:nvSpPr>
        <dsp:cNvPr id="0" name=""/>
        <dsp:cNvSpPr/>
      </dsp:nvSpPr>
      <dsp:spPr>
        <a:xfrm>
          <a:off x="841" y="2264678"/>
          <a:ext cx="1529296" cy="104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Ensure that you have all program and system updates installed</a:t>
          </a:r>
        </a:p>
      </dsp:txBody>
      <dsp:txXfrm>
        <a:off x="841" y="2264678"/>
        <a:ext cx="1529296" cy="1045417"/>
      </dsp:txXfrm>
    </dsp:sp>
    <dsp:sp modelId="{C7FBED6D-D4BE-4F3D-8403-48B8263DC92D}">
      <dsp:nvSpPr>
        <dsp:cNvPr id="0" name=""/>
        <dsp:cNvSpPr/>
      </dsp:nvSpPr>
      <dsp:spPr>
        <a:xfrm>
          <a:off x="2095978" y="1041241"/>
          <a:ext cx="932871" cy="93287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FCE25-90DE-4A6E-A27C-312877E6384E}">
      <dsp:nvSpPr>
        <dsp:cNvPr id="0" name=""/>
        <dsp:cNvSpPr/>
      </dsp:nvSpPr>
      <dsp:spPr>
        <a:xfrm>
          <a:off x="2294787" y="1240049"/>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A7C7BD-62E0-47B6-9819-C5A18227660A}">
      <dsp:nvSpPr>
        <dsp:cNvPr id="0" name=""/>
        <dsp:cNvSpPr/>
      </dsp:nvSpPr>
      <dsp:spPr>
        <a:xfrm>
          <a:off x="1797765" y="2264678"/>
          <a:ext cx="1529296" cy="104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Use a wired internet connection, if possible</a:t>
          </a:r>
        </a:p>
      </dsp:txBody>
      <dsp:txXfrm>
        <a:off x="1797765" y="2264678"/>
        <a:ext cx="1529296" cy="1045417"/>
      </dsp:txXfrm>
    </dsp:sp>
    <dsp:sp modelId="{64E8BAA4-5341-4D85-B2BB-D622681146C6}">
      <dsp:nvSpPr>
        <dsp:cNvPr id="0" name=""/>
        <dsp:cNvSpPr/>
      </dsp:nvSpPr>
      <dsp:spPr>
        <a:xfrm>
          <a:off x="3892902" y="1041241"/>
          <a:ext cx="932871" cy="93287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4DF1C-1B1D-485D-9F76-BA6ADEEFE721}">
      <dsp:nvSpPr>
        <dsp:cNvPr id="0" name=""/>
        <dsp:cNvSpPr/>
      </dsp:nvSpPr>
      <dsp:spPr>
        <a:xfrm>
          <a:off x="4091711" y="1240049"/>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C5E43F-1932-46C8-AEC1-FF11BE2CAB00}">
      <dsp:nvSpPr>
        <dsp:cNvPr id="0" name=""/>
        <dsp:cNvSpPr/>
      </dsp:nvSpPr>
      <dsp:spPr>
        <a:xfrm>
          <a:off x="3594689" y="2264678"/>
          <a:ext cx="1529296" cy="104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Turn off all programs except those needed to present and run your presentation</a:t>
          </a:r>
        </a:p>
      </dsp:txBody>
      <dsp:txXfrm>
        <a:off x="3594689" y="2264678"/>
        <a:ext cx="1529296" cy="1045417"/>
      </dsp:txXfrm>
    </dsp:sp>
    <dsp:sp modelId="{607C655F-E0F4-4C60-A1AD-DF480B76EFDE}">
      <dsp:nvSpPr>
        <dsp:cNvPr id="0" name=""/>
        <dsp:cNvSpPr/>
      </dsp:nvSpPr>
      <dsp:spPr>
        <a:xfrm>
          <a:off x="5689826" y="1041241"/>
          <a:ext cx="932871" cy="93287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7F3A5-4220-4F4C-98B9-8DD36F1E95D4}">
      <dsp:nvSpPr>
        <dsp:cNvPr id="0" name=""/>
        <dsp:cNvSpPr/>
      </dsp:nvSpPr>
      <dsp:spPr>
        <a:xfrm>
          <a:off x="5888634" y="1240049"/>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07C7E4-C93D-4E22-AC03-33C0646BFC43}">
      <dsp:nvSpPr>
        <dsp:cNvPr id="0" name=""/>
        <dsp:cNvSpPr/>
      </dsp:nvSpPr>
      <dsp:spPr>
        <a:xfrm>
          <a:off x="5391613" y="2264678"/>
          <a:ext cx="1529296" cy="104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Clear your desktop</a:t>
          </a:r>
        </a:p>
      </dsp:txBody>
      <dsp:txXfrm>
        <a:off x="5391613" y="2264678"/>
        <a:ext cx="1529296" cy="1045417"/>
      </dsp:txXfrm>
    </dsp:sp>
    <dsp:sp modelId="{2748D745-B910-48A6-B4FB-31DC8979BE30}">
      <dsp:nvSpPr>
        <dsp:cNvPr id="0" name=""/>
        <dsp:cNvSpPr/>
      </dsp:nvSpPr>
      <dsp:spPr>
        <a:xfrm>
          <a:off x="7486750" y="1041241"/>
          <a:ext cx="932871" cy="93287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C4FA-0224-43F6-A80E-3759C036852A}">
      <dsp:nvSpPr>
        <dsp:cNvPr id="0" name=""/>
        <dsp:cNvSpPr/>
      </dsp:nvSpPr>
      <dsp:spPr>
        <a:xfrm>
          <a:off x="7685558" y="1240049"/>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2CFBC0-F070-4C6A-92BF-AD3F09AF5D78}">
      <dsp:nvSpPr>
        <dsp:cNvPr id="0" name=""/>
        <dsp:cNvSpPr/>
      </dsp:nvSpPr>
      <dsp:spPr>
        <a:xfrm>
          <a:off x="7188537" y="2264678"/>
          <a:ext cx="1529296" cy="104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Close out Outlook and turn of all notifications so you don’t get dings or disruptions when recording</a:t>
          </a:r>
        </a:p>
      </dsp:txBody>
      <dsp:txXfrm>
        <a:off x="7188537" y="2264678"/>
        <a:ext cx="1529296" cy="1045417"/>
      </dsp:txXfrm>
    </dsp:sp>
    <dsp:sp modelId="{816F4214-9B18-4920-B494-CA5908FD5BF8}">
      <dsp:nvSpPr>
        <dsp:cNvPr id="0" name=""/>
        <dsp:cNvSpPr/>
      </dsp:nvSpPr>
      <dsp:spPr>
        <a:xfrm>
          <a:off x="9283674" y="1041241"/>
          <a:ext cx="932871" cy="9328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E608A-4A84-4728-8776-E5F108B56157}">
      <dsp:nvSpPr>
        <dsp:cNvPr id="0" name=""/>
        <dsp:cNvSpPr/>
      </dsp:nvSpPr>
      <dsp:spPr>
        <a:xfrm>
          <a:off x="9482482" y="1240049"/>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456DBE-8662-4809-BD7C-6E0F3F791A5E}">
      <dsp:nvSpPr>
        <dsp:cNvPr id="0" name=""/>
        <dsp:cNvSpPr/>
      </dsp:nvSpPr>
      <dsp:spPr>
        <a:xfrm>
          <a:off x="8985461" y="2264678"/>
          <a:ext cx="1529296" cy="104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Set your display screen scaling and layout. We suggest starting at 1920x1080 </a:t>
          </a:r>
          <a:br>
            <a:rPr lang="en-US" sz="1100" kern="1200"/>
          </a:br>
          <a:r>
            <a:rPr lang="en-US" sz="1100" kern="1200"/>
            <a:t>and then testing to see if all content that you are presenting is clearly legible. </a:t>
          </a:r>
        </a:p>
      </dsp:txBody>
      <dsp:txXfrm>
        <a:off x="8985461" y="2264678"/>
        <a:ext cx="1529296" cy="104541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08308-939E-A64E-B1F6-C88088999904}"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20ED1-FF99-344C-8C57-67E7ED957568}" type="slidenum">
              <a:rPr lang="en-US" smtClean="0"/>
              <a:t>‹#›</a:t>
            </a:fld>
            <a:endParaRPr lang="en-US"/>
          </a:p>
        </p:txBody>
      </p:sp>
    </p:spTree>
    <p:extLst>
      <p:ext uri="{BB962C8B-B14F-4D97-AF65-F5344CB8AC3E}">
        <p14:creationId xmlns:p14="http://schemas.microsoft.com/office/powerpoint/2010/main" val="177161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1375"/>
            <a:ext cx="9144000" cy="2069139"/>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001050"/>
            <a:ext cx="9144000" cy="16557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800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7629"/>
            <a:ext cx="9144000" cy="2069139"/>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167304"/>
            <a:ext cx="9144000" cy="16557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84516" y="2951017"/>
            <a:ext cx="4106488" cy="3507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3760" y="2951017"/>
            <a:ext cx="4130039" cy="3507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76204" y="1503969"/>
            <a:ext cx="8479183" cy="848534"/>
          </a:xfrm>
        </p:spPr>
        <p:txBody>
          <a:bodyPr/>
          <a:lstStyle/>
          <a:p>
            <a:r>
              <a:rPr lang="en-US"/>
              <a:t>Click to edit Master title style</a:t>
            </a:r>
          </a:p>
        </p:txBody>
      </p:sp>
      <p:sp>
        <p:nvSpPr>
          <p:cNvPr id="3" name="Text Placeholder 2"/>
          <p:cNvSpPr>
            <a:spLocks noGrp="1"/>
          </p:cNvSpPr>
          <p:nvPr>
            <p:ph type="body" idx="1"/>
          </p:nvPr>
        </p:nvSpPr>
        <p:spPr>
          <a:xfrm>
            <a:off x="2876204" y="2352503"/>
            <a:ext cx="41231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76204" y="3176415"/>
            <a:ext cx="4123112" cy="333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40386" y="2352503"/>
            <a:ext cx="41150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240386" y="3176415"/>
            <a:ext cx="4115002" cy="333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842" y="980902"/>
            <a:ext cx="2684809" cy="157110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777346" y="1610879"/>
            <a:ext cx="59103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34842" y="2552008"/>
            <a:ext cx="2684809" cy="39404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01592" y="764771"/>
            <a:ext cx="2676495" cy="18038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760720" y="1594254"/>
            <a:ext cx="59436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01592" y="2568633"/>
            <a:ext cx="2676495" cy="39071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1A3D1E-062E-0D47-A3F9-3320AB4ECD86}" type="datetimeFigureOut">
              <a:rPr lang="en-US" smtClean="0"/>
              <a:t>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EEA2B4-9B67-9744-9FD0-C7D792F1A79F}" type="slidenum">
              <a:rPr lang="en-US" smtClean="0"/>
              <a:t>‹#›</a:t>
            </a:fld>
            <a:endParaRPr lang="en-US"/>
          </a:p>
        </p:txBody>
      </p:sp>
    </p:spTree>
    <p:extLst>
      <p:ext uri="{BB962C8B-B14F-4D97-AF65-F5344CB8AC3E}">
        <p14:creationId xmlns:p14="http://schemas.microsoft.com/office/powerpoint/2010/main" val="114602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43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951017"/>
            <a:ext cx="5181600" cy="3507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951017"/>
            <a:ext cx="5181600" cy="3507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2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03969"/>
            <a:ext cx="10515600" cy="848534"/>
          </a:xfrm>
        </p:spPr>
        <p:txBody>
          <a:bodyPr/>
          <a:lstStyle/>
          <a:p>
            <a:r>
              <a:rPr lang="en-US"/>
              <a:t>Click to edit Master title style</a:t>
            </a:r>
          </a:p>
        </p:txBody>
      </p:sp>
      <p:sp>
        <p:nvSpPr>
          <p:cNvPr id="3" name="Text Placeholder 2"/>
          <p:cNvSpPr>
            <a:spLocks noGrp="1"/>
          </p:cNvSpPr>
          <p:nvPr>
            <p:ph type="body" idx="1"/>
          </p:nvPr>
        </p:nvSpPr>
        <p:spPr>
          <a:xfrm>
            <a:off x="839788" y="235250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176415"/>
            <a:ext cx="5157787" cy="333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3525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76415"/>
            <a:ext cx="5183188" cy="333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15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585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86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0901" y="1446414"/>
            <a:ext cx="3932237" cy="110559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34301" y="1610879"/>
            <a:ext cx="69533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90901" y="2552008"/>
            <a:ext cx="3932237" cy="39404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820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839" y="1446415"/>
            <a:ext cx="3932237" cy="112221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59238" y="1594254"/>
            <a:ext cx="69450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15839" y="2568633"/>
            <a:ext cx="3932237" cy="39071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7150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2545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951017"/>
            <a:ext cx="10515600" cy="3225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15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D21A5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4516" y="760931"/>
            <a:ext cx="846928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84516" y="2086495"/>
            <a:ext cx="8469284" cy="40904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73131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b="1" kern="1200">
          <a:solidFill>
            <a:srgbClr val="D21A5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zoom.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zoom.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0E0FD0-E01A-42AA-BEE3-496A4610A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FAF2C4E-3BD6-41FD-8260-0E6D29480E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2" name="Freeform 5">
              <a:extLst>
                <a:ext uri="{FF2B5EF4-FFF2-40B4-BE49-F238E27FC236}">
                  <a16:creationId xmlns:a16="http://schemas.microsoft.com/office/drawing/2014/main" id="{1DB343BC-19E1-48C4-97C1-33E11352C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C2002746-CABE-40D4-BA5F-FBB726EB0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1127C144-F766-4A0A-9BA0-B4D0FCF45A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8AD62591-BFA9-4EBB-81DA-80B061033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1EB2F2E8-904D-4199-B640-D416948A3B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0FCD4787-A6AB-4C74-A8A6-63B217CDFC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111BC28C-C2AE-481B-86AF-88452147B2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52635308-4B6E-44E7-AA4F-E8543C072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6E0C6D57-9617-477F-B5A8-ED315CD2AA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7C7F4F31-E043-4559-9CF7-6CEEE3D12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AFD273C2-8674-4741-BBE1-92920B4C7A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6B32B95E-E1A9-4100-8A3C-674EA45B1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EF70156E-E70C-4E32-9FD7-ABC13FFC6A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AE9E8F70-D7CD-4FCB-88E6-D115F6CFF5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B0623E0F-81A1-4C69-8580-F0563F850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F34D4B52-2495-40D0-873E-BB78FDC9B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0A390F6B-C8FE-4CDB-951A-C2981613B3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71730B8B-E24B-41B2-80C4-442AF4E16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7DFBA020-4DDB-4DC2-8CA5-419E2E0680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2" name="Rectangle 41">
            <a:extLst>
              <a:ext uri="{FF2B5EF4-FFF2-40B4-BE49-F238E27FC236}">
                <a16:creationId xmlns:a16="http://schemas.microsoft.com/office/drawing/2014/main" id="{2B4AA918-548F-49D9-A68C-A0F399AFF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06"/>
            <a:ext cx="6097366"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3B7EA7B9-51B8-423F-8087-A19127C8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45" name="Rectangle 44">
              <a:extLst>
                <a:ext uri="{FF2B5EF4-FFF2-40B4-BE49-F238E27FC236}">
                  <a16:creationId xmlns:a16="http://schemas.microsoft.com/office/drawing/2014/main" id="{629223A0-9862-4C09-9383-1006F7871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39">
              <a:extLst>
                <a:ext uri="{FF2B5EF4-FFF2-40B4-BE49-F238E27FC236}">
                  <a16:creationId xmlns:a16="http://schemas.microsoft.com/office/drawing/2014/main" id="{C76A19EA-2571-4F11-8795-7F9157CB4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2D42680-C1B3-49AB-9E25-BE68CAF79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Podcast">
            <a:extLst>
              <a:ext uri="{FF2B5EF4-FFF2-40B4-BE49-F238E27FC236}">
                <a16:creationId xmlns:a16="http://schemas.microsoft.com/office/drawing/2014/main" id="{C1530BCF-A030-48EB-A041-5F229033B7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304800"/>
            <a:ext cx="5308600" cy="5308600"/>
          </a:xfrm>
          <a:custGeom>
            <a:avLst/>
            <a:gdLst/>
            <a:ahLst/>
            <a:cxnLst/>
            <a:rect l="l" t="t" r="r" b="b"/>
            <a:pathLst>
              <a:path w="4141760" h="4377846">
                <a:moveTo>
                  <a:pt x="0" y="0"/>
                </a:moveTo>
                <a:lnTo>
                  <a:pt x="4141760" y="0"/>
                </a:lnTo>
                <a:lnTo>
                  <a:pt x="4141760" y="4377846"/>
                </a:lnTo>
                <a:lnTo>
                  <a:pt x="0" y="4377846"/>
                </a:lnTo>
                <a:close/>
              </a:path>
            </a:pathLst>
          </a:custGeom>
        </p:spPr>
      </p:pic>
      <p:pic>
        <p:nvPicPr>
          <p:cNvPr id="8" name="Picture 7" descr="Text&#10;&#10;Description automatically generated">
            <a:extLst>
              <a:ext uri="{FF2B5EF4-FFF2-40B4-BE49-F238E27FC236}">
                <a16:creationId xmlns:a16="http://schemas.microsoft.com/office/drawing/2014/main" id="{04F66F41-8231-4954-A17D-F7ADF18ED96E}"/>
              </a:ext>
            </a:extLst>
          </p:cNvPr>
          <p:cNvPicPr>
            <a:picLocks noChangeAspect="1"/>
          </p:cNvPicPr>
          <p:nvPr/>
        </p:nvPicPr>
        <p:blipFill>
          <a:blip r:embed="rId4"/>
          <a:stretch>
            <a:fillRect/>
          </a:stretch>
        </p:blipFill>
        <p:spPr>
          <a:xfrm>
            <a:off x="381000" y="5689600"/>
            <a:ext cx="5308600" cy="812800"/>
          </a:xfrm>
          <a:prstGeom prst="rect">
            <a:avLst/>
          </a:prstGeom>
        </p:spPr>
      </p:pic>
      <p:sp>
        <p:nvSpPr>
          <p:cNvPr id="2" name="Title 1"/>
          <p:cNvSpPr>
            <a:spLocks noGrp="1"/>
          </p:cNvSpPr>
          <p:nvPr>
            <p:ph type="ctrTitle"/>
          </p:nvPr>
        </p:nvSpPr>
        <p:spPr>
          <a:xfrm>
            <a:off x="7001122" y="2074730"/>
            <a:ext cx="4299456" cy="2053921"/>
          </a:xfrm>
        </p:spPr>
        <p:txBody>
          <a:bodyPr>
            <a:normAutofit/>
          </a:bodyPr>
          <a:lstStyle/>
          <a:p>
            <a:r>
              <a:rPr lang="en-US" sz="4600">
                <a:solidFill>
                  <a:srgbClr val="FFFFFF"/>
                </a:solidFill>
              </a:rPr>
              <a:t>Recording Your Presentation </a:t>
            </a:r>
            <a:br>
              <a:rPr lang="en-US" sz="4600">
                <a:solidFill>
                  <a:srgbClr val="FFFFFF"/>
                </a:solidFill>
              </a:rPr>
            </a:br>
            <a:r>
              <a:rPr lang="en-US" sz="4600">
                <a:solidFill>
                  <a:srgbClr val="FFFFFF"/>
                </a:solidFill>
              </a:rPr>
              <a:t>@Home</a:t>
            </a:r>
          </a:p>
        </p:txBody>
      </p:sp>
      <p:sp>
        <p:nvSpPr>
          <p:cNvPr id="3" name="Subtitle 2"/>
          <p:cNvSpPr>
            <a:spLocks noGrp="1"/>
          </p:cNvSpPr>
          <p:nvPr>
            <p:ph type="subTitle" idx="1"/>
          </p:nvPr>
        </p:nvSpPr>
        <p:spPr>
          <a:xfrm>
            <a:off x="7001123" y="4210684"/>
            <a:ext cx="4299455" cy="1019937"/>
          </a:xfrm>
        </p:spPr>
        <p:txBody>
          <a:bodyPr>
            <a:normAutofit/>
          </a:bodyPr>
          <a:lstStyle/>
          <a:p>
            <a:r>
              <a:rPr lang="en-US">
                <a:solidFill>
                  <a:srgbClr val="FFFFFF"/>
                </a:solidFill>
              </a:rPr>
              <a:t>Tips &amp; Tricks</a:t>
            </a:r>
          </a:p>
        </p:txBody>
      </p:sp>
    </p:spTree>
    <p:extLst>
      <p:ext uri="{BB962C8B-B14F-4D97-AF65-F5344CB8AC3E}">
        <p14:creationId xmlns:p14="http://schemas.microsoft.com/office/powerpoint/2010/main" val="208732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1115568" y="548640"/>
            <a:ext cx="10168128" cy="1179576"/>
          </a:xfrm>
        </p:spPr>
        <p:txBody>
          <a:bodyPr>
            <a:normAutofit/>
          </a:bodyPr>
          <a:lstStyle/>
          <a:p>
            <a:r>
              <a:rPr lang="en-US" sz="4000"/>
              <a:t>Recording in Zoom – Option 1</a:t>
            </a:r>
          </a:p>
        </p:txBody>
      </p:sp>
      <p:sp>
        <p:nvSpPr>
          <p:cNvPr id="29" name="Content Placeholder 2">
            <a:extLst>
              <a:ext uri="{FF2B5EF4-FFF2-40B4-BE49-F238E27FC236}">
                <a16:creationId xmlns:a16="http://schemas.microsoft.com/office/drawing/2014/main" id="{B7A75336-DA91-40AA-97B3-4FFC6A908D1E}"/>
              </a:ext>
            </a:extLst>
          </p:cNvPr>
          <p:cNvSpPr>
            <a:spLocks noGrp="1"/>
          </p:cNvSpPr>
          <p:nvPr>
            <p:ph idx="1"/>
          </p:nvPr>
        </p:nvSpPr>
        <p:spPr>
          <a:xfrm>
            <a:off x="679579" y="2113377"/>
            <a:ext cx="4746518" cy="3225945"/>
          </a:xfrm>
        </p:spPr>
        <p:txBody>
          <a:bodyPr numCol="1" spcCol="457200">
            <a:normAutofit fontScale="92500" lnSpcReduction="10000"/>
          </a:bodyPr>
          <a:lstStyle/>
          <a:p>
            <a:pPr marL="285750" indent="-285750">
              <a:lnSpc>
                <a:spcPct val="117000"/>
              </a:lnSpc>
              <a:spcBef>
                <a:spcPts val="0"/>
              </a:spcBef>
              <a:spcAft>
                <a:spcPts val="800"/>
              </a:spcAft>
              <a:buFont typeface="+mj-lt"/>
              <a:buAutoNum type="arabicPeriod" startAt="5"/>
            </a:pPr>
            <a:r>
              <a:rPr lang="en-US" sz="1600" dirty="0">
                <a:latin typeface="Calibri" panose="020F0502020204030204" pitchFamily="34" charset="0"/>
                <a:cs typeface="Times New Roman" panose="02020603050405020304" pitchFamily="18" charset="0"/>
              </a:rPr>
              <a:t>At anytime, if you need the buttons at the bottom and they’ve disappeared, roll your mouse over the green “You are screen sharing” bar and it will reappear. </a:t>
            </a:r>
          </a:p>
          <a:p>
            <a:pPr marL="285750" indent="-285750">
              <a:lnSpc>
                <a:spcPct val="117000"/>
              </a:lnSpc>
              <a:spcBef>
                <a:spcPts val="0"/>
              </a:spcBef>
              <a:spcAft>
                <a:spcPts val="800"/>
              </a:spcAft>
              <a:buFont typeface="+mj-lt"/>
              <a:buAutoNum type="arabicPeriod" startAt="5"/>
            </a:pPr>
            <a:r>
              <a:rPr lang="en-US" sz="1600" dirty="0">
                <a:latin typeface="Calibri" panose="020F0502020204030204" pitchFamily="34" charset="0"/>
                <a:cs typeface="Times New Roman" panose="02020603050405020304" pitchFamily="18" charset="0"/>
              </a:rPr>
              <a:t>End the meeting and Zoom will save the recording either to your computer or the cloud which you will determine when you hit Stop. </a:t>
            </a:r>
          </a:p>
          <a:p>
            <a:pPr marL="285750" indent="-285750">
              <a:lnSpc>
                <a:spcPct val="117000"/>
              </a:lnSpc>
              <a:spcBef>
                <a:spcPts val="0"/>
              </a:spcBef>
              <a:spcAft>
                <a:spcPts val="800"/>
              </a:spcAft>
              <a:buFont typeface="+mj-lt"/>
              <a:buAutoNum type="arabicPeriod" startAt="5"/>
            </a:pPr>
            <a:r>
              <a:rPr lang="en-US" sz="1600" dirty="0">
                <a:latin typeface="Calibri" panose="020F0502020204030204" pitchFamily="34" charset="0"/>
                <a:cs typeface="Times New Roman" panose="02020603050405020304" pitchFamily="18" charset="0"/>
              </a:rPr>
              <a:t>The recording will save to your Zoom folder which should be in your Documents folder. You can search your computer for “Zoom” if needed. </a:t>
            </a:r>
          </a:p>
          <a:p>
            <a:pPr marL="285750" indent="-285750">
              <a:lnSpc>
                <a:spcPct val="117000"/>
              </a:lnSpc>
              <a:spcBef>
                <a:spcPts val="0"/>
              </a:spcBef>
              <a:spcAft>
                <a:spcPts val="800"/>
              </a:spcAft>
              <a:buFont typeface="+mj-lt"/>
              <a:buAutoNum type="arabicPeriod" startAt="5"/>
            </a:pPr>
            <a:r>
              <a:rPr lang="en-US" sz="1600" dirty="0">
                <a:latin typeface="Calibri" panose="020F0502020204030204" pitchFamily="34" charset="0"/>
                <a:cs typeface="Times New Roman" panose="02020603050405020304" pitchFamily="18" charset="0"/>
              </a:rPr>
              <a:t>Once you have your session recorded, upload it to the speaker portal.</a:t>
            </a:r>
          </a:p>
        </p:txBody>
      </p:sp>
      <p:pic>
        <p:nvPicPr>
          <p:cNvPr id="30" name="Picture 29">
            <a:extLst>
              <a:ext uri="{FF2B5EF4-FFF2-40B4-BE49-F238E27FC236}">
                <a16:creationId xmlns:a16="http://schemas.microsoft.com/office/drawing/2014/main" id="{4EAA3C5E-5022-4311-A089-4403AF54D851}"/>
              </a:ext>
            </a:extLst>
          </p:cNvPr>
          <p:cNvPicPr>
            <a:picLocks noChangeAspect="1"/>
          </p:cNvPicPr>
          <p:nvPr/>
        </p:nvPicPr>
        <p:blipFill>
          <a:blip r:embed="rId2"/>
          <a:stretch>
            <a:fillRect/>
          </a:stretch>
        </p:blipFill>
        <p:spPr>
          <a:xfrm>
            <a:off x="5653155" y="2113377"/>
            <a:ext cx="6067526" cy="3867604"/>
          </a:xfrm>
          <a:prstGeom prst="rect">
            <a:avLst/>
          </a:prstGeom>
        </p:spPr>
      </p:pic>
    </p:spTree>
    <p:extLst>
      <p:ext uri="{BB962C8B-B14F-4D97-AF65-F5344CB8AC3E}">
        <p14:creationId xmlns:p14="http://schemas.microsoft.com/office/powerpoint/2010/main" val="10503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13">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1115568" y="548640"/>
            <a:ext cx="10168128" cy="1179576"/>
          </a:xfrm>
        </p:spPr>
        <p:txBody>
          <a:bodyPr>
            <a:normAutofit fontScale="90000"/>
          </a:bodyPr>
          <a:lstStyle/>
          <a:p>
            <a:r>
              <a:rPr lang="en-US" sz="4000" dirty="0"/>
              <a:t>Recording in Zoom </a:t>
            </a:r>
            <a:br>
              <a:rPr lang="en-US" sz="4000" dirty="0"/>
            </a:br>
            <a:r>
              <a:rPr lang="en-US" sz="4000" dirty="0"/>
              <a:t>Side by side mode        Option 2</a:t>
            </a:r>
          </a:p>
        </p:txBody>
      </p:sp>
      <p:sp>
        <p:nvSpPr>
          <p:cNvPr id="18" name="Rectangle 17">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Content Placeholder 2">
            <a:extLst>
              <a:ext uri="{FF2B5EF4-FFF2-40B4-BE49-F238E27FC236}">
                <a16:creationId xmlns:a16="http://schemas.microsoft.com/office/drawing/2014/main" id="{D805EFC4-83D5-4330-9623-21DE22AB1246}"/>
              </a:ext>
            </a:extLst>
          </p:cNvPr>
          <p:cNvSpPr txBox="1">
            <a:spLocks/>
          </p:cNvSpPr>
          <p:nvPr/>
        </p:nvSpPr>
        <p:spPr>
          <a:xfrm>
            <a:off x="838200" y="2951017"/>
            <a:ext cx="4746518" cy="3225945"/>
          </a:xfrm>
          <a:prstGeom prst="rect">
            <a:avLst/>
          </a:prstGeom>
        </p:spPr>
        <p:txBody>
          <a:bodyPr vert="horz" lIns="91440" tIns="45720" rIns="91440" bIns="45720" numCol="1" spcCol="45720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7338" indent="-287338">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Create a </a:t>
            </a:r>
            <a:r>
              <a:rPr lang="en-US" sz="1800" dirty="0">
                <a:latin typeface="Calibri" panose="020F0502020204030204" pitchFamily="34" charset="0"/>
                <a:ea typeface="Calibri" panose="020F0502020204030204" pitchFamily="34" charset="0"/>
                <a:cs typeface="Times New Roman" panose="02020603050405020304" pitchFamily="18" charset="0"/>
                <a:hlinkClick r:id="rId2"/>
              </a:rPr>
              <a:t>Zoom</a:t>
            </a:r>
            <a:r>
              <a:rPr lang="en-US" sz="1800" dirty="0">
                <a:latin typeface="Calibri" panose="020F0502020204030204" pitchFamily="34" charset="0"/>
                <a:ea typeface="Calibri" panose="020F0502020204030204" pitchFamily="34" charset="0"/>
                <a:cs typeface="Times New Roman" panose="02020603050405020304" pitchFamily="18" charset="0"/>
              </a:rPr>
              <a:t> meeting</a:t>
            </a:r>
          </a:p>
          <a:p>
            <a:pPr marL="287338" indent="-287338">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Log into the Zoom meeting on </a:t>
            </a:r>
            <a:r>
              <a:rPr lang="en-US" sz="1800" b="1" dirty="0">
                <a:latin typeface="Calibri" panose="020F0502020204030204" pitchFamily="34" charset="0"/>
                <a:ea typeface="Calibri" panose="020F0502020204030204" pitchFamily="34" charset="0"/>
                <a:cs typeface="Times New Roman" panose="02020603050405020304" pitchFamily="18" charset="0"/>
              </a:rPr>
              <a:t>two different devices</a:t>
            </a:r>
            <a:r>
              <a:rPr lang="en-US" sz="1800" dirty="0">
                <a:latin typeface="Calibri" panose="020F0502020204030204" pitchFamily="34" charset="0"/>
                <a:ea typeface="Calibri" panose="020F0502020204030204" pitchFamily="34" charset="0"/>
                <a:cs typeface="Times New Roman" panose="02020603050405020304" pitchFamily="18" charset="0"/>
              </a:rPr>
              <a:t>. Device 1 should host the meeting and be the device that you use to show video and record sound. Device 2 should be used to share your slides and should log in as a participant. You will most likely have to grant participants access to share screen under the </a:t>
            </a:r>
            <a:r>
              <a:rPr lang="en-US" sz="1800" b="1" dirty="0">
                <a:latin typeface="Calibri" panose="020F0502020204030204" pitchFamily="34" charset="0"/>
                <a:ea typeface="Calibri" panose="020F0502020204030204" pitchFamily="34" charset="0"/>
                <a:cs typeface="Times New Roman" panose="02020603050405020304" pitchFamily="18" charset="0"/>
              </a:rPr>
              <a:t>Security</a:t>
            </a:r>
            <a:r>
              <a:rPr lang="en-US" sz="1800" dirty="0">
                <a:latin typeface="Calibri" panose="020F0502020204030204" pitchFamily="34" charset="0"/>
                <a:ea typeface="Calibri" panose="020F0502020204030204" pitchFamily="34" charset="0"/>
                <a:cs typeface="Times New Roman" panose="02020603050405020304" pitchFamily="18" charset="0"/>
              </a:rPr>
              <a:t> button from Device 1.</a:t>
            </a:r>
          </a:p>
          <a:p>
            <a:pPr marL="287338" indent="-287338">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Set the Zoom window to </a:t>
            </a:r>
            <a:r>
              <a:rPr lang="en-US" sz="1800" b="1" dirty="0">
                <a:latin typeface="Calibri" panose="020F0502020204030204" pitchFamily="34" charset="0"/>
                <a:ea typeface="Calibri" panose="020F0502020204030204" pitchFamily="34" charset="0"/>
                <a:cs typeface="Times New Roman" panose="02020603050405020304" pitchFamily="18" charset="0"/>
              </a:rPr>
              <a:t>full screen</a:t>
            </a:r>
          </a:p>
        </p:txBody>
      </p:sp>
      <p:grpSp>
        <p:nvGrpSpPr>
          <p:cNvPr id="30" name="Group 29">
            <a:extLst>
              <a:ext uri="{FF2B5EF4-FFF2-40B4-BE49-F238E27FC236}">
                <a16:creationId xmlns:a16="http://schemas.microsoft.com/office/drawing/2014/main" id="{669FD32C-ABAA-4926-9955-832607C317BD}"/>
              </a:ext>
            </a:extLst>
          </p:cNvPr>
          <p:cNvGrpSpPr/>
          <p:nvPr/>
        </p:nvGrpSpPr>
        <p:grpSpPr>
          <a:xfrm>
            <a:off x="6705121" y="2113376"/>
            <a:ext cx="5043411" cy="2866030"/>
            <a:chOff x="7789523" y="1574112"/>
            <a:chExt cx="4027445" cy="2288685"/>
          </a:xfrm>
        </p:grpSpPr>
        <p:pic>
          <p:nvPicPr>
            <p:cNvPr id="31" name="Picture 30">
              <a:extLst>
                <a:ext uri="{FF2B5EF4-FFF2-40B4-BE49-F238E27FC236}">
                  <a16:creationId xmlns:a16="http://schemas.microsoft.com/office/drawing/2014/main" id="{7B5FFC1B-4D89-443A-ABCE-D189FBA7EF99}"/>
                </a:ext>
              </a:extLst>
            </p:cNvPr>
            <p:cNvPicPr>
              <a:picLocks noChangeAspect="1"/>
            </p:cNvPicPr>
            <p:nvPr/>
          </p:nvPicPr>
          <p:blipFill rotWithShape="1">
            <a:blip r:embed="rId3"/>
            <a:srcRect l="53942" t="49221" r="14060" b="4364"/>
            <a:stretch/>
          </p:blipFill>
          <p:spPr>
            <a:xfrm>
              <a:off x="7789523" y="1574112"/>
              <a:ext cx="4027445" cy="2288685"/>
            </a:xfrm>
            <a:prstGeom prst="rect">
              <a:avLst/>
            </a:prstGeom>
            <a:solidFill>
              <a:schemeClr val="accent2"/>
            </a:solidFill>
            <a:ln>
              <a:solidFill>
                <a:schemeClr val="bg2"/>
              </a:solidFill>
            </a:ln>
          </p:spPr>
        </p:pic>
        <p:sp>
          <p:nvSpPr>
            <p:cNvPr id="32" name="Rectangle 31">
              <a:extLst>
                <a:ext uri="{FF2B5EF4-FFF2-40B4-BE49-F238E27FC236}">
                  <a16:creationId xmlns:a16="http://schemas.microsoft.com/office/drawing/2014/main" id="{5848C825-A557-45FB-B246-2982CADB17FD}"/>
                </a:ext>
              </a:extLst>
            </p:cNvPr>
            <p:cNvSpPr/>
            <p:nvPr/>
          </p:nvSpPr>
          <p:spPr>
            <a:xfrm>
              <a:off x="8904768" y="3058805"/>
              <a:ext cx="1111102" cy="140494"/>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CB8DF07-492A-403D-BF84-C74BB18468DE}"/>
                </a:ext>
              </a:extLst>
            </p:cNvPr>
            <p:cNvSpPr/>
            <p:nvPr/>
          </p:nvSpPr>
          <p:spPr>
            <a:xfrm>
              <a:off x="8904768" y="3588236"/>
              <a:ext cx="412443" cy="265970"/>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Connector: Elbow 33">
            <a:extLst>
              <a:ext uri="{FF2B5EF4-FFF2-40B4-BE49-F238E27FC236}">
                <a16:creationId xmlns:a16="http://schemas.microsoft.com/office/drawing/2014/main" id="{F0A617BB-DD00-42C2-9617-ED52AEBC8767}"/>
              </a:ext>
            </a:extLst>
          </p:cNvPr>
          <p:cNvCxnSpPr>
            <a:cxnSpLocks/>
            <a:endCxn id="33" idx="2"/>
          </p:cNvCxnSpPr>
          <p:nvPr/>
        </p:nvCxnSpPr>
        <p:spPr>
          <a:xfrm flipV="1">
            <a:off x="4197531" y="4968648"/>
            <a:ext cx="4162410" cy="635447"/>
          </a:xfrm>
          <a:prstGeom prst="bentConnector2">
            <a:avLst/>
          </a:prstGeom>
          <a:ln w="19050" cap="rnd">
            <a:solidFill>
              <a:srgbClr val="D21A54"/>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58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13">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1115568" y="548640"/>
            <a:ext cx="10168128" cy="1179576"/>
          </a:xfrm>
        </p:spPr>
        <p:txBody>
          <a:bodyPr>
            <a:normAutofit fontScale="90000"/>
          </a:bodyPr>
          <a:lstStyle/>
          <a:p>
            <a:r>
              <a:rPr lang="en-US" sz="4000" dirty="0"/>
              <a:t>Recording in Zoom </a:t>
            </a:r>
            <a:br>
              <a:rPr lang="en-US" sz="4000" dirty="0"/>
            </a:br>
            <a:r>
              <a:rPr lang="en-US" sz="4000" dirty="0"/>
              <a:t>Side by side mode        Option 2</a:t>
            </a:r>
          </a:p>
        </p:txBody>
      </p:sp>
      <p:sp>
        <p:nvSpPr>
          <p:cNvPr id="18" name="Rectangle 17">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6447FC6E-7207-47CE-A070-BBA93235A568}"/>
              </a:ext>
            </a:extLst>
          </p:cNvPr>
          <p:cNvSpPr>
            <a:spLocks noGrp="1"/>
          </p:cNvSpPr>
          <p:nvPr>
            <p:ph idx="1"/>
          </p:nvPr>
        </p:nvSpPr>
        <p:spPr>
          <a:xfrm>
            <a:off x="735896" y="3333362"/>
            <a:ext cx="4746518" cy="3225945"/>
          </a:xfrm>
        </p:spPr>
        <p:txBody>
          <a:bodyPr numCol="1" spcCol="457200">
            <a:normAutofit fontScale="92500" lnSpcReduction="10000"/>
          </a:bodyPr>
          <a:lstStyle/>
          <a:p>
            <a:pPr marL="287338" marR="0" indent="-287338">
              <a:lnSpc>
                <a:spcPct val="107000"/>
              </a:lnSpc>
              <a:spcBef>
                <a:spcPts val="0"/>
              </a:spcBef>
              <a:spcAft>
                <a:spcPts val="800"/>
              </a:spcAft>
              <a:buFont typeface="+mj-lt"/>
              <a:buAutoNum type="arabicPeriod" startAt="3"/>
            </a:pPr>
            <a:r>
              <a:rPr lang="en-US" sz="1800" dirty="0">
                <a:latin typeface="Calibri" panose="020F0502020204030204" pitchFamily="34" charset="0"/>
                <a:ea typeface="Calibri" panose="020F0502020204030204" pitchFamily="34" charset="0"/>
                <a:cs typeface="Times New Roman" panose="02020603050405020304" pitchFamily="18" charset="0"/>
              </a:rPr>
              <a:t>Make sure both devices have the </a:t>
            </a:r>
            <a:r>
              <a:rPr lang="en-US" sz="1800" b="1" dirty="0">
                <a:latin typeface="Calibri" panose="020F0502020204030204" pitchFamily="34" charset="0"/>
                <a:ea typeface="Calibri" panose="020F0502020204030204" pitchFamily="34" charset="0"/>
                <a:cs typeface="Times New Roman" panose="02020603050405020304" pitchFamily="18" charset="0"/>
              </a:rPr>
              <a:t>Side-by-side mode </a:t>
            </a:r>
            <a:r>
              <a:rPr lang="en-US" sz="1800" dirty="0">
                <a:latin typeface="Calibri" panose="020F0502020204030204" pitchFamily="34" charset="0"/>
                <a:ea typeface="Calibri" panose="020F0502020204030204" pitchFamily="34" charset="0"/>
                <a:cs typeface="Times New Roman" panose="02020603050405020304" pitchFamily="18" charset="0"/>
              </a:rPr>
              <a:t>checked under the </a:t>
            </a:r>
            <a:r>
              <a:rPr lang="en-US" sz="1800" b="1" dirty="0">
                <a:latin typeface="Calibri" panose="020F0502020204030204" pitchFamily="34" charset="0"/>
                <a:ea typeface="Calibri" panose="020F0502020204030204" pitchFamily="34" charset="0"/>
                <a:cs typeface="Times New Roman" panose="02020603050405020304" pitchFamily="18" charset="0"/>
              </a:rPr>
              <a:t>Shared Screen </a:t>
            </a:r>
            <a:r>
              <a:rPr lang="en-US" sz="1800" dirty="0">
                <a:latin typeface="Calibri" panose="020F0502020204030204" pitchFamily="34" charset="0"/>
                <a:ea typeface="Calibri" panose="020F0502020204030204" pitchFamily="34" charset="0"/>
                <a:cs typeface="Times New Roman" panose="02020603050405020304" pitchFamily="18" charset="0"/>
              </a:rPr>
              <a:t>options in </a:t>
            </a:r>
            <a:r>
              <a:rPr lang="en-US" sz="1800" b="1" dirty="0">
                <a:latin typeface="Calibri" panose="020F0502020204030204" pitchFamily="34" charset="0"/>
                <a:ea typeface="Calibri" panose="020F0502020204030204" pitchFamily="34" charset="0"/>
                <a:cs typeface="Times New Roman" panose="02020603050405020304" pitchFamily="18" charset="0"/>
              </a:rPr>
              <a:t>Settings. </a:t>
            </a:r>
            <a:r>
              <a:rPr lang="en-US" sz="1800" dirty="0">
                <a:latin typeface="Calibri" panose="020F0502020204030204" pitchFamily="34" charset="0"/>
                <a:ea typeface="Calibri" panose="020F0502020204030204" pitchFamily="34" charset="0"/>
                <a:cs typeface="Times New Roman" panose="02020603050405020304" pitchFamily="18" charset="0"/>
              </a:rPr>
              <a:t>You can also select that under the View Options tab at the top of the screen.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7338" marR="0" indent="-287338">
              <a:lnSpc>
                <a:spcPct val="107000"/>
              </a:lnSpc>
              <a:spcBef>
                <a:spcPts val="0"/>
              </a:spcBef>
              <a:spcAft>
                <a:spcPts val="800"/>
              </a:spcAft>
              <a:buFont typeface="+mj-lt"/>
              <a:buAutoNum type="arabicPeriod" startAt="3"/>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Gallery View </a:t>
            </a:r>
            <a:r>
              <a:rPr lang="en-US" sz="1800" dirty="0">
                <a:effectLst/>
                <a:latin typeface="Calibri" panose="020F0502020204030204" pitchFamily="34" charset="0"/>
                <a:ea typeface="Calibri" panose="020F0502020204030204" pitchFamily="34" charset="0"/>
                <a:cs typeface="Times New Roman" panose="02020603050405020304" pitchFamily="18" charset="0"/>
              </a:rPr>
              <a:t>option at the top of the screen. When selected it will show Speaker View</a:t>
            </a:r>
          </a:p>
          <a:p>
            <a:pPr marL="287338" marR="0" indent="-287338">
              <a:lnSpc>
                <a:spcPct val="107000"/>
              </a:lnSpc>
              <a:spcBef>
                <a:spcPts val="0"/>
              </a:spcBef>
              <a:spcAft>
                <a:spcPts val="800"/>
              </a:spcAft>
              <a:buFont typeface="+mj-lt"/>
              <a:buAutoNum type="arabicPeriod" startAt="3"/>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t>
            </a:r>
            <a:r>
              <a:rPr lang="en-US" sz="1800" dirty="0">
                <a:latin typeface="Calibri" panose="020F0502020204030204" pitchFamily="34" charset="0"/>
                <a:ea typeface="Calibri" panose="020F0502020204030204" pitchFamily="34" charset="0"/>
                <a:cs typeface="Times New Roman" panose="02020603050405020304" pitchFamily="18" charset="0"/>
              </a:rPr>
              <a:t>will be a bar between the two boxes that can be moved to the left or right to change the size of the host video box. Size the video to your desired proportions. </a:t>
            </a:r>
          </a:p>
          <a:p>
            <a:pPr marL="287338" marR="0" indent="-287338">
              <a:lnSpc>
                <a:spcPct val="107000"/>
              </a:lnSpc>
              <a:spcBef>
                <a:spcPts val="0"/>
              </a:spcBef>
              <a:spcAft>
                <a:spcPts val="800"/>
              </a:spcAft>
              <a:buFont typeface="+mj-lt"/>
              <a:buAutoNum type="arabicPeriod" startAt="6"/>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you’re all set up and ready, hit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Record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Picture 13">
            <a:extLst>
              <a:ext uri="{FF2B5EF4-FFF2-40B4-BE49-F238E27FC236}">
                <a16:creationId xmlns:a16="http://schemas.microsoft.com/office/drawing/2014/main" id="{D38AC0CD-ACAE-4493-A954-6921DA6A3C65}"/>
              </a:ext>
            </a:extLst>
          </p:cNvPr>
          <p:cNvPicPr>
            <a:picLocks noChangeAspect="1"/>
          </p:cNvPicPr>
          <p:nvPr/>
        </p:nvPicPr>
        <p:blipFill>
          <a:blip r:embed="rId2"/>
          <a:stretch>
            <a:fillRect/>
          </a:stretch>
        </p:blipFill>
        <p:spPr>
          <a:xfrm>
            <a:off x="5550850" y="2495722"/>
            <a:ext cx="6095378" cy="4063585"/>
          </a:xfrm>
          <a:prstGeom prst="rect">
            <a:avLst/>
          </a:prstGeom>
        </p:spPr>
      </p:pic>
      <p:sp>
        <p:nvSpPr>
          <p:cNvPr id="15" name="Rectangle 14">
            <a:extLst>
              <a:ext uri="{FF2B5EF4-FFF2-40B4-BE49-F238E27FC236}">
                <a16:creationId xmlns:a16="http://schemas.microsoft.com/office/drawing/2014/main" id="{CCB5E1CD-A46B-436F-BDF4-F7C2BA41337A}"/>
              </a:ext>
            </a:extLst>
          </p:cNvPr>
          <p:cNvSpPr/>
          <p:nvPr/>
        </p:nvSpPr>
        <p:spPr>
          <a:xfrm>
            <a:off x="8855959" y="2495723"/>
            <a:ext cx="595090" cy="98804"/>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4CEF5A-0646-4FD8-A459-B0CD8ECAD642}"/>
              </a:ext>
            </a:extLst>
          </p:cNvPr>
          <p:cNvSpPr/>
          <p:nvPr/>
        </p:nvSpPr>
        <p:spPr>
          <a:xfrm>
            <a:off x="7633216" y="6276152"/>
            <a:ext cx="290484" cy="283156"/>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7372DB3-9D92-4132-8656-39621D728CE7}"/>
              </a:ext>
            </a:extLst>
          </p:cNvPr>
          <p:cNvGrpSpPr/>
          <p:nvPr/>
        </p:nvGrpSpPr>
        <p:grpSpPr>
          <a:xfrm>
            <a:off x="4966085" y="2594527"/>
            <a:ext cx="4187420" cy="1676612"/>
            <a:chOff x="5068389" y="2212182"/>
            <a:chExt cx="4187420" cy="1676612"/>
          </a:xfrm>
        </p:grpSpPr>
        <p:cxnSp>
          <p:nvCxnSpPr>
            <p:cNvPr id="20" name="Straight Arrow Connector 19">
              <a:extLst>
                <a:ext uri="{FF2B5EF4-FFF2-40B4-BE49-F238E27FC236}">
                  <a16:creationId xmlns:a16="http://schemas.microsoft.com/office/drawing/2014/main" id="{22B1AAEF-9B58-4C6D-AB78-41A3DABFF485}"/>
                </a:ext>
              </a:extLst>
            </p:cNvPr>
            <p:cNvCxnSpPr>
              <a:cxnSpLocks/>
            </p:cNvCxnSpPr>
            <p:nvPr/>
          </p:nvCxnSpPr>
          <p:spPr>
            <a:xfrm flipH="1">
              <a:off x="9255808" y="2212182"/>
              <a:ext cx="1" cy="331842"/>
            </a:xfrm>
            <a:prstGeom prst="straightConnector1">
              <a:avLst/>
            </a:prstGeom>
            <a:ln w="19050" cap="rnd">
              <a:solidFill>
                <a:srgbClr val="D21A54"/>
              </a:solidFill>
              <a:prstDash val="sysDot"/>
              <a:roun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9F5F43-AAE9-4A7E-86F7-4716CE1CB818}"/>
                </a:ext>
              </a:extLst>
            </p:cNvPr>
            <p:cNvCxnSpPr>
              <a:cxnSpLocks/>
            </p:cNvCxnSpPr>
            <p:nvPr/>
          </p:nvCxnSpPr>
          <p:spPr>
            <a:xfrm flipH="1">
              <a:off x="5068389" y="3888794"/>
              <a:ext cx="530615" cy="0"/>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B7D653-23AC-4465-919E-6334FA6E486D}"/>
                </a:ext>
              </a:extLst>
            </p:cNvPr>
            <p:cNvCxnSpPr>
              <a:cxnSpLocks/>
            </p:cNvCxnSpPr>
            <p:nvPr/>
          </p:nvCxnSpPr>
          <p:spPr>
            <a:xfrm>
              <a:off x="5599004" y="2544072"/>
              <a:ext cx="0" cy="1344722"/>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BDFBC7-A20C-4712-AC64-0694730DE2A9}"/>
                </a:ext>
              </a:extLst>
            </p:cNvPr>
            <p:cNvCxnSpPr>
              <a:cxnSpLocks/>
            </p:cNvCxnSpPr>
            <p:nvPr/>
          </p:nvCxnSpPr>
          <p:spPr>
            <a:xfrm flipH="1">
              <a:off x="5577576" y="2544072"/>
              <a:ext cx="3678232" cy="0"/>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DDF76AD-B73A-46A5-9C09-AACBD841E34C}"/>
              </a:ext>
            </a:extLst>
          </p:cNvPr>
          <p:cNvGrpSpPr/>
          <p:nvPr/>
        </p:nvGrpSpPr>
        <p:grpSpPr>
          <a:xfrm>
            <a:off x="563880" y="1773579"/>
            <a:ext cx="10251765" cy="2846917"/>
            <a:chOff x="652119" y="1074129"/>
            <a:chExt cx="10251765" cy="2846917"/>
          </a:xfrm>
        </p:grpSpPr>
        <p:cxnSp>
          <p:nvCxnSpPr>
            <p:cNvPr id="25" name="Straight Arrow Connector 24">
              <a:extLst>
                <a:ext uri="{FF2B5EF4-FFF2-40B4-BE49-F238E27FC236}">
                  <a16:creationId xmlns:a16="http://schemas.microsoft.com/office/drawing/2014/main" id="{42041F62-3FEE-4A24-BA6D-F72544FBA8A3}"/>
                </a:ext>
              </a:extLst>
            </p:cNvPr>
            <p:cNvCxnSpPr>
              <a:cxnSpLocks/>
              <a:stCxn id="35" idx="0"/>
            </p:cNvCxnSpPr>
            <p:nvPr/>
          </p:nvCxnSpPr>
          <p:spPr>
            <a:xfrm flipV="1">
              <a:off x="10801661" y="1456474"/>
              <a:ext cx="0" cy="722143"/>
            </a:xfrm>
            <a:prstGeom prst="straightConnector1">
              <a:avLst/>
            </a:prstGeom>
            <a:ln w="19050" cap="rnd">
              <a:solidFill>
                <a:srgbClr val="D21A54"/>
              </a:solidFill>
              <a:prstDash val="sysDot"/>
              <a:roun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6880F2-697C-4758-B5F9-B3A85D15038E}"/>
                </a:ext>
              </a:extLst>
            </p:cNvPr>
            <p:cNvCxnSpPr>
              <a:cxnSpLocks/>
            </p:cNvCxnSpPr>
            <p:nvPr/>
          </p:nvCxnSpPr>
          <p:spPr>
            <a:xfrm flipH="1">
              <a:off x="664104" y="3904377"/>
              <a:ext cx="171936" cy="0"/>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597544-B3F4-45CE-A38C-D9AB0F75974C}"/>
                </a:ext>
              </a:extLst>
            </p:cNvPr>
            <p:cNvCxnSpPr>
              <a:cxnSpLocks/>
            </p:cNvCxnSpPr>
            <p:nvPr/>
          </p:nvCxnSpPr>
          <p:spPr>
            <a:xfrm>
              <a:off x="652199" y="1074129"/>
              <a:ext cx="0" cy="2846917"/>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03147C-0AFA-403A-9029-A25C43970247}"/>
                </a:ext>
              </a:extLst>
            </p:cNvPr>
            <p:cNvCxnSpPr>
              <a:cxnSpLocks/>
            </p:cNvCxnSpPr>
            <p:nvPr/>
          </p:nvCxnSpPr>
          <p:spPr>
            <a:xfrm flipH="1">
              <a:off x="652119" y="1074129"/>
              <a:ext cx="10251765" cy="0"/>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2038DFB2-6A6D-4BF2-AEE1-C1E388294ED7}"/>
              </a:ext>
            </a:extLst>
          </p:cNvPr>
          <p:cNvSpPr/>
          <p:nvPr/>
        </p:nvSpPr>
        <p:spPr>
          <a:xfrm>
            <a:off x="10565695" y="2495722"/>
            <a:ext cx="500061" cy="151179"/>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678A9E0-36AE-4499-885F-D772BEFA1F5E}"/>
              </a:ext>
            </a:extLst>
          </p:cNvPr>
          <p:cNvSpPr/>
          <p:nvPr/>
        </p:nvSpPr>
        <p:spPr>
          <a:xfrm>
            <a:off x="9278594" y="4394441"/>
            <a:ext cx="172455" cy="244161"/>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onnector: Elbow 36">
            <a:extLst>
              <a:ext uri="{FF2B5EF4-FFF2-40B4-BE49-F238E27FC236}">
                <a16:creationId xmlns:a16="http://schemas.microsoft.com/office/drawing/2014/main" id="{4185DC48-F4A3-4F8E-A9E8-AF849CA7070D}"/>
              </a:ext>
            </a:extLst>
          </p:cNvPr>
          <p:cNvCxnSpPr>
            <a:cxnSpLocks/>
            <a:endCxn id="36" idx="2"/>
          </p:cNvCxnSpPr>
          <p:nvPr/>
        </p:nvCxnSpPr>
        <p:spPr>
          <a:xfrm flipV="1">
            <a:off x="2974093" y="4638602"/>
            <a:ext cx="6390729" cy="1325563"/>
          </a:xfrm>
          <a:prstGeom prst="bentConnector2">
            <a:avLst/>
          </a:prstGeom>
          <a:ln w="19050" cap="rnd">
            <a:solidFill>
              <a:srgbClr val="D21A54"/>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D486F8C-F45A-4F91-94A5-913B22CA4C6F}"/>
              </a:ext>
            </a:extLst>
          </p:cNvPr>
          <p:cNvSpPr/>
          <p:nvPr/>
        </p:nvSpPr>
        <p:spPr>
          <a:xfrm>
            <a:off x="8828800" y="6276152"/>
            <a:ext cx="290484" cy="283156"/>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Connector: Elbow 38">
            <a:extLst>
              <a:ext uri="{FF2B5EF4-FFF2-40B4-BE49-F238E27FC236}">
                <a16:creationId xmlns:a16="http://schemas.microsoft.com/office/drawing/2014/main" id="{C56A02E2-76A7-4152-8C39-F80F8F3A7469}"/>
              </a:ext>
            </a:extLst>
          </p:cNvPr>
          <p:cNvCxnSpPr>
            <a:cxnSpLocks/>
            <a:endCxn id="38" idx="2"/>
          </p:cNvCxnSpPr>
          <p:nvPr/>
        </p:nvCxnSpPr>
        <p:spPr>
          <a:xfrm>
            <a:off x="5157673" y="6331627"/>
            <a:ext cx="3816369" cy="227681"/>
          </a:xfrm>
          <a:prstGeom prst="bentConnector4">
            <a:avLst>
              <a:gd name="adj1" fmla="val 48097"/>
              <a:gd name="adj2" fmla="val 200404"/>
            </a:avLst>
          </a:prstGeom>
          <a:ln w="19050" cap="rnd">
            <a:solidFill>
              <a:srgbClr val="D21A54"/>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76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13">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1115568" y="548640"/>
            <a:ext cx="10168128" cy="1179576"/>
          </a:xfrm>
        </p:spPr>
        <p:txBody>
          <a:bodyPr>
            <a:normAutofit fontScale="90000"/>
          </a:bodyPr>
          <a:lstStyle/>
          <a:p>
            <a:r>
              <a:rPr lang="en-US" sz="4000" dirty="0"/>
              <a:t>Recording in Zoom </a:t>
            </a:r>
            <a:br>
              <a:rPr lang="en-US" sz="4000" dirty="0"/>
            </a:br>
            <a:r>
              <a:rPr lang="en-US" sz="4000" dirty="0"/>
              <a:t>side by side mode        Option 2</a:t>
            </a:r>
          </a:p>
        </p:txBody>
      </p:sp>
      <p:sp>
        <p:nvSpPr>
          <p:cNvPr id="18" name="Rectangle 17">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BEF7D238-2CBE-4303-9B02-C0546308152B}"/>
              </a:ext>
            </a:extLst>
          </p:cNvPr>
          <p:cNvSpPr>
            <a:spLocks noGrp="1"/>
          </p:cNvSpPr>
          <p:nvPr>
            <p:ph idx="1"/>
          </p:nvPr>
        </p:nvSpPr>
        <p:spPr>
          <a:xfrm>
            <a:off x="838200" y="2951017"/>
            <a:ext cx="4746518" cy="3225945"/>
          </a:xfrm>
        </p:spPr>
        <p:txBody>
          <a:bodyPr numCol="1" spcCol="457200">
            <a:normAutofit fontScale="92500" lnSpcReduction="10000"/>
          </a:bodyPr>
          <a:lstStyle/>
          <a:p>
            <a:pPr marL="287338" marR="0" indent="-287338">
              <a:lnSpc>
                <a:spcPct val="107000"/>
              </a:lnSpc>
              <a:spcBef>
                <a:spcPts val="0"/>
              </a:spcBef>
              <a:spcAft>
                <a:spcPts val="800"/>
              </a:spcAft>
              <a:buFont typeface="+mj-lt"/>
              <a:buAutoNum type="arabicPeriod" startAt="7"/>
            </a:pPr>
            <a:r>
              <a:rPr lang="en-US" sz="1800" dirty="0">
                <a:latin typeface="Calibri" panose="020F0502020204030204" pitchFamily="34" charset="0"/>
                <a:ea typeface="Calibri" panose="020F0502020204030204" pitchFamily="34" charset="0"/>
                <a:cs typeface="Times New Roman" panose="02020603050405020304" pitchFamily="18" charset="0"/>
              </a:rPr>
              <a:t>When you are done recording, hit </a:t>
            </a:r>
            <a:r>
              <a:rPr lang="en-US" sz="1800" b="1" dirty="0">
                <a:latin typeface="Calibri" panose="020F0502020204030204" pitchFamily="34" charset="0"/>
                <a:ea typeface="Calibri" panose="020F0502020204030204" pitchFamily="34" charset="0"/>
                <a:cs typeface="Times New Roman" panose="02020603050405020304" pitchFamily="18" charset="0"/>
              </a:rPr>
              <a:t>Stop Recording</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287338" marR="0" indent="-287338">
              <a:lnSpc>
                <a:spcPct val="107000"/>
              </a:lnSpc>
              <a:spcBef>
                <a:spcPts val="0"/>
              </a:spcBef>
              <a:spcAft>
                <a:spcPts val="800"/>
              </a:spcAft>
              <a:buFont typeface="+mj-lt"/>
              <a:buAutoNum type="arabicPeriod" startAt="7"/>
            </a:pPr>
            <a:r>
              <a:rPr lang="en-US" sz="1800" dirty="0">
                <a:effectLst/>
                <a:latin typeface="Calibri" panose="020F0502020204030204" pitchFamily="34" charset="0"/>
                <a:ea typeface="Calibri" panose="020F0502020204030204" pitchFamily="34" charset="0"/>
                <a:cs typeface="Times New Roman" panose="02020603050405020304" pitchFamily="18" charset="0"/>
              </a:rPr>
              <a:t>End the meeting and </a:t>
            </a:r>
            <a:r>
              <a:rPr lang="en-US" sz="1800" dirty="0">
                <a:latin typeface="Calibri" panose="020F0502020204030204" pitchFamily="34" charset="0"/>
                <a:ea typeface="Calibri" panose="020F0502020204030204" pitchFamily="34" charset="0"/>
                <a:cs typeface="Times New Roman" panose="02020603050405020304" pitchFamily="18" charset="0"/>
              </a:rPr>
              <a:t>Zoom will save the recording either to your computer or the cloud which you will select when you hit Stop. </a:t>
            </a:r>
          </a:p>
          <a:p>
            <a:pPr marL="287338" marR="0" indent="-287338">
              <a:lnSpc>
                <a:spcPct val="107000"/>
              </a:lnSpc>
              <a:spcBef>
                <a:spcPts val="0"/>
              </a:spcBef>
              <a:spcAft>
                <a:spcPts val="800"/>
              </a:spcAft>
              <a:buFont typeface="+mj-lt"/>
              <a:buAutoNum type="arabicPeriod" startAt="7"/>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recording will save to your Zoom folder which should be in your Documents folder. You can search your computer if it doesn’t appear there. </a:t>
            </a:r>
          </a:p>
          <a:p>
            <a:pPr marL="287338" marR="0" indent="-287338">
              <a:lnSpc>
                <a:spcPct val="107000"/>
              </a:lnSpc>
              <a:spcBef>
                <a:spcPts val="0"/>
              </a:spcBef>
              <a:spcAft>
                <a:spcPts val="800"/>
              </a:spcAft>
              <a:buFont typeface="+mj-lt"/>
              <a:buAutoNum type="arabicPeriod" startAt="7"/>
            </a:pPr>
            <a:r>
              <a:rPr lang="en-US" sz="1800" dirty="0">
                <a:latin typeface="Calibri" panose="020F0502020204030204" pitchFamily="34" charset="0"/>
                <a:ea typeface="Calibri" panose="020F0502020204030204" pitchFamily="34" charset="0"/>
                <a:cs typeface="Times New Roman" panose="02020603050405020304" pitchFamily="18" charset="0"/>
              </a:rPr>
              <a:t>Once you have your session recorded, </a:t>
            </a:r>
            <a:r>
              <a:rPr lang="en-US" sz="1800" b="1" dirty="0">
                <a:latin typeface="Calibri" panose="020F0502020204030204" pitchFamily="34" charset="0"/>
                <a:ea typeface="Calibri" panose="020F0502020204030204" pitchFamily="34" charset="0"/>
                <a:cs typeface="Times New Roman" panose="02020603050405020304" pitchFamily="18" charset="0"/>
              </a:rPr>
              <a:t>upload</a:t>
            </a:r>
            <a:r>
              <a:rPr lang="en-US" sz="1800" dirty="0">
                <a:latin typeface="Calibri" panose="020F0502020204030204" pitchFamily="34" charset="0"/>
                <a:ea typeface="Calibri" panose="020F0502020204030204" pitchFamily="34" charset="0"/>
                <a:cs typeface="Times New Roman" panose="02020603050405020304" pitchFamily="18" charset="0"/>
              </a:rPr>
              <a:t> it to the speaker portal.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2F8C842D-A3A2-4F5B-BA56-4D28D8B03CF7}"/>
              </a:ext>
            </a:extLst>
          </p:cNvPr>
          <p:cNvPicPr>
            <a:picLocks noChangeAspect="1"/>
          </p:cNvPicPr>
          <p:nvPr/>
        </p:nvPicPr>
        <p:blipFill rotWithShape="1">
          <a:blip r:embed="rId2"/>
          <a:srcRect l="41067" t="92507"/>
          <a:stretch/>
        </p:blipFill>
        <p:spPr>
          <a:xfrm>
            <a:off x="5716158" y="3071118"/>
            <a:ext cx="6080507" cy="302864"/>
          </a:xfrm>
          <a:prstGeom prst="rect">
            <a:avLst/>
          </a:prstGeom>
        </p:spPr>
      </p:pic>
      <p:sp>
        <p:nvSpPr>
          <p:cNvPr id="15" name="Rectangle 14">
            <a:extLst>
              <a:ext uri="{FF2B5EF4-FFF2-40B4-BE49-F238E27FC236}">
                <a16:creationId xmlns:a16="http://schemas.microsoft.com/office/drawing/2014/main" id="{2821FAC3-59F6-430E-B588-8716DB8DE3AB}"/>
              </a:ext>
            </a:extLst>
          </p:cNvPr>
          <p:cNvSpPr/>
          <p:nvPr/>
        </p:nvSpPr>
        <p:spPr>
          <a:xfrm>
            <a:off x="8827129" y="3081773"/>
            <a:ext cx="633741" cy="283156"/>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49B3826A-EC11-46BC-BA35-CC8F7EB9CB1F}"/>
              </a:ext>
            </a:extLst>
          </p:cNvPr>
          <p:cNvCxnSpPr>
            <a:cxnSpLocks/>
            <a:endCxn id="15" idx="0"/>
          </p:cNvCxnSpPr>
          <p:nvPr/>
        </p:nvCxnSpPr>
        <p:spPr>
          <a:xfrm flipV="1">
            <a:off x="4949798" y="3081773"/>
            <a:ext cx="4194202" cy="68834"/>
          </a:xfrm>
          <a:prstGeom prst="bentConnector4">
            <a:avLst>
              <a:gd name="adj1" fmla="val 15570"/>
              <a:gd name="adj2" fmla="val 432103"/>
            </a:avLst>
          </a:prstGeom>
          <a:ln w="19050" cap="rnd">
            <a:solidFill>
              <a:srgbClr val="D21A54"/>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082BC560-A26F-4D8B-9EC3-9056DDF0D2E9}"/>
              </a:ext>
            </a:extLst>
          </p:cNvPr>
          <p:cNvCxnSpPr>
            <a:cxnSpLocks/>
          </p:cNvCxnSpPr>
          <p:nvPr/>
        </p:nvCxnSpPr>
        <p:spPr>
          <a:xfrm flipV="1">
            <a:off x="5051834" y="3355876"/>
            <a:ext cx="6543779" cy="473740"/>
          </a:xfrm>
          <a:prstGeom prst="bentConnector2">
            <a:avLst/>
          </a:prstGeom>
          <a:ln w="19050" cap="rnd">
            <a:solidFill>
              <a:srgbClr val="D21A54"/>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7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1115568" y="548640"/>
            <a:ext cx="10168128" cy="1179576"/>
          </a:xfrm>
        </p:spPr>
        <p:txBody>
          <a:bodyPr>
            <a:normAutofit/>
          </a:bodyPr>
          <a:lstStyle/>
          <a:p>
            <a:r>
              <a:rPr lang="en-US" sz="4000"/>
              <a:t>Recording in Zoom w/multiple speakers </a:t>
            </a:r>
          </a:p>
        </p:txBody>
      </p:sp>
      <p:sp>
        <p:nvSpPr>
          <p:cNvPr id="25" name="Rectangle 2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3FD969C-25FE-4250-BC1D-6A7587DE1BC7}"/>
              </a:ext>
            </a:extLst>
          </p:cNvPr>
          <p:cNvPicPr>
            <a:picLocks noChangeAspect="1"/>
          </p:cNvPicPr>
          <p:nvPr/>
        </p:nvPicPr>
        <p:blipFill rotWithShape="1">
          <a:blip r:embed="rId2"/>
          <a:srcRect r="2" b="7914"/>
          <a:stretch/>
        </p:blipFill>
        <p:spPr>
          <a:xfrm>
            <a:off x="908304" y="2478024"/>
            <a:ext cx="6009855" cy="3694176"/>
          </a:xfrm>
          <a:prstGeom prst="rect">
            <a:avLst/>
          </a:prstGeom>
        </p:spPr>
      </p:pic>
      <p:sp>
        <p:nvSpPr>
          <p:cNvPr id="8" name="Content Placeholder 2">
            <a:extLst>
              <a:ext uri="{FF2B5EF4-FFF2-40B4-BE49-F238E27FC236}">
                <a16:creationId xmlns:a16="http://schemas.microsoft.com/office/drawing/2014/main" id="{A54532F4-3B47-4E7A-A612-424DFEBB9B99}"/>
              </a:ext>
            </a:extLst>
          </p:cNvPr>
          <p:cNvSpPr>
            <a:spLocks noGrp="1"/>
          </p:cNvSpPr>
          <p:nvPr>
            <p:ph idx="1"/>
          </p:nvPr>
        </p:nvSpPr>
        <p:spPr>
          <a:xfrm>
            <a:off x="7411453" y="2478024"/>
            <a:ext cx="3872243" cy="3694176"/>
          </a:xfrm>
        </p:spPr>
        <p:txBody>
          <a:bodyPr numCol="1" spcCol="457200" anchor="ctr">
            <a:normAutofit/>
          </a:bodyPr>
          <a:lstStyle/>
          <a:p>
            <a:pPr marL="230188" indent="-230188">
              <a:spcBef>
                <a:spcPts val="0"/>
              </a:spcBef>
              <a:spcAft>
                <a:spcPts val="400"/>
              </a:spcAft>
              <a:buFont typeface="+mj-lt"/>
              <a:buAutoNum type="arabicPeriod"/>
            </a:pPr>
            <a:r>
              <a:rPr lang="en-US" sz="1100" dirty="0">
                <a:latin typeface="Calibri" panose="020F0502020204030204" pitchFamily="34" charset="0"/>
                <a:cs typeface="Times New Roman" panose="02020603050405020304" pitchFamily="18" charset="0"/>
              </a:rPr>
              <a:t>To record with two or more speakers, </a:t>
            </a:r>
            <a:r>
              <a:rPr lang="en-US" sz="1100" dirty="0">
                <a:effectLst/>
                <a:latin typeface="Calibri" panose="020F0502020204030204" pitchFamily="34" charset="0"/>
                <a:ea typeface="Calibri" panose="020F0502020204030204" pitchFamily="34" charset="0"/>
                <a:cs typeface="Times New Roman" panose="02020603050405020304" pitchFamily="18" charset="0"/>
              </a:rPr>
              <a:t>create a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3"/>
              </a:rPr>
              <a:t>Zoom</a:t>
            </a:r>
            <a:r>
              <a:rPr lang="en-US" sz="1100" dirty="0">
                <a:effectLst/>
                <a:latin typeface="Calibri" panose="020F0502020204030204" pitchFamily="34" charset="0"/>
                <a:ea typeface="Calibri" panose="020F0502020204030204" pitchFamily="34" charset="0"/>
                <a:cs typeface="Times New Roman" panose="02020603050405020304" pitchFamily="18" charset="0"/>
              </a:rPr>
              <a:t> meeting.</a:t>
            </a:r>
          </a:p>
          <a:p>
            <a:pPr marL="230188" marR="0" indent="-230188">
              <a:spcBef>
                <a:spcPts val="0"/>
              </a:spcBef>
              <a:spcAft>
                <a:spcPts val="40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Identify who will share the presentation and who will record the presentation. If possible, have the speaker who isn’t sharing their screen, record the meeting. This will record the meeting in the side-by-side mode seen to the right.</a:t>
            </a:r>
          </a:p>
          <a:p>
            <a:pPr marL="230188" marR="0" indent="-230188">
              <a:spcBef>
                <a:spcPts val="0"/>
              </a:spcBef>
              <a:spcAft>
                <a:spcPts val="40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Everyone should turn on their video and unmute while talking. </a:t>
            </a:r>
          </a:p>
          <a:p>
            <a:pPr marL="230188" indent="-230188">
              <a:spcBef>
                <a:spcPts val="0"/>
              </a:spcBef>
              <a:spcAft>
                <a:spcPts val="40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Be aware that Zoom can only pick up one microphone at a time, so avoid talking on top of each other and try to remain muted when not speaking to avoid unintentionally covering up the person speaking. </a:t>
            </a:r>
          </a:p>
          <a:p>
            <a:pPr marL="230188" marR="0" indent="-230188">
              <a:spcBef>
                <a:spcPts val="0"/>
              </a:spcBef>
              <a:spcAft>
                <a:spcPts val="40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Make sure that Gallery View is selected in the upper right corner so Zoom stacks the videos of each speaker participating.  </a:t>
            </a:r>
          </a:p>
          <a:p>
            <a:pPr marL="230188" marR="0" indent="-230188">
              <a:spcBef>
                <a:spcPts val="0"/>
              </a:spcBef>
              <a:spcAft>
                <a:spcPts val="40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When you are done with your session, stop the recording and end the meeting. This will save the recording on the computer of the one who was recording. </a:t>
            </a:r>
            <a:endParaRPr lang="en-US" sz="1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5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Text&#10;&#10;Description automatically generated">
            <a:extLst>
              <a:ext uri="{FF2B5EF4-FFF2-40B4-BE49-F238E27FC236}">
                <a16:creationId xmlns:a16="http://schemas.microsoft.com/office/drawing/2014/main" id="{897ECF65-DC0F-45AC-9BEB-D489CDF7E10D}"/>
              </a:ext>
            </a:extLst>
          </p:cNvPr>
          <p:cNvPicPr>
            <a:picLocks noChangeAspect="1"/>
          </p:cNvPicPr>
          <p:nvPr/>
        </p:nvPicPr>
        <p:blipFill>
          <a:blip r:embed="rId2"/>
          <a:stretch>
            <a:fillRect/>
          </a:stretch>
        </p:blipFill>
        <p:spPr>
          <a:xfrm>
            <a:off x="764836" y="643467"/>
            <a:ext cx="10662327" cy="5571066"/>
          </a:xfrm>
          <a:prstGeom prst="rect">
            <a:avLst/>
          </a:prstGeom>
        </p:spPr>
      </p:pic>
    </p:spTree>
    <p:extLst>
      <p:ext uri="{BB962C8B-B14F-4D97-AF65-F5344CB8AC3E}">
        <p14:creationId xmlns:p14="http://schemas.microsoft.com/office/powerpoint/2010/main" val="351165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424B36F2-BDDA-4DAB-9096-5DABC75C6D0B}"/>
              </a:ext>
            </a:extLst>
          </p:cNvPr>
          <p:cNvSpPr>
            <a:spLocks noGrp="1"/>
          </p:cNvSpPr>
          <p:nvPr>
            <p:ph type="title"/>
          </p:nvPr>
        </p:nvSpPr>
        <p:spPr>
          <a:xfrm>
            <a:off x="594360" y="637125"/>
            <a:ext cx="3163824" cy="5256371"/>
          </a:xfrm>
        </p:spPr>
        <p:txBody>
          <a:bodyPr vert="horz" lIns="91440" tIns="45720" rIns="91440" bIns="45720" rtlCol="0" anchor="ctr">
            <a:normAutofit/>
          </a:bodyPr>
          <a:lstStyle/>
          <a:p>
            <a:r>
              <a:rPr lang="en-US" kern="1200">
                <a:solidFill>
                  <a:schemeClr val="bg1"/>
                </a:solidFill>
                <a:latin typeface="+mj-lt"/>
                <a:ea typeface="+mj-ea"/>
                <a:cs typeface="+mj-cs"/>
              </a:rPr>
              <a:t>Table of contents</a:t>
            </a:r>
          </a:p>
        </p:txBody>
      </p:sp>
      <p:graphicFrame>
        <p:nvGraphicFramePr>
          <p:cNvPr id="16" name="TextBox 6">
            <a:extLst>
              <a:ext uri="{FF2B5EF4-FFF2-40B4-BE49-F238E27FC236}">
                <a16:creationId xmlns:a16="http://schemas.microsoft.com/office/drawing/2014/main" id="{6EBF40E2-07B9-4777-A1CA-B039530CD1E1}"/>
              </a:ext>
            </a:extLst>
          </p:cNvPr>
          <p:cNvGraphicFramePr/>
          <p:nvPr>
            <p:extLst>
              <p:ext uri="{D42A27DB-BD31-4B8C-83A1-F6EECF244321}">
                <p14:modId xmlns:p14="http://schemas.microsoft.com/office/powerpoint/2010/main" val="1171357728"/>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36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83B07-6B85-413A-A15B-7B9ED25F1A65}"/>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Moving from in-person to digital delivery</a:t>
            </a:r>
          </a:p>
        </p:txBody>
      </p:sp>
      <p:sp>
        <p:nvSpPr>
          <p:cNvPr id="3" name="Content Placeholder 2">
            <a:extLst>
              <a:ext uri="{FF2B5EF4-FFF2-40B4-BE49-F238E27FC236}">
                <a16:creationId xmlns:a16="http://schemas.microsoft.com/office/drawing/2014/main" id="{388B0C64-2CEF-4D9D-AE99-A894AC6BE69A}"/>
              </a:ext>
            </a:extLst>
          </p:cNvPr>
          <p:cNvSpPr>
            <a:spLocks noGrp="1"/>
          </p:cNvSpPr>
          <p:nvPr>
            <p:ph idx="1"/>
          </p:nvPr>
        </p:nvSpPr>
        <p:spPr>
          <a:xfrm>
            <a:off x="804672" y="2421682"/>
            <a:ext cx="4977578" cy="3639289"/>
          </a:xfrm>
        </p:spPr>
        <p:txBody>
          <a:bodyPr anchor="ctr">
            <a:normAutofit/>
          </a:bodyPr>
          <a:lstStyle/>
          <a:p>
            <a:pPr marL="0" indent="0">
              <a:buNone/>
            </a:pPr>
            <a:r>
              <a:rPr lang="en-US" sz="1800">
                <a:solidFill>
                  <a:schemeClr val="tx2"/>
                </a:solidFill>
              </a:rPr>
              <a:t>This important guide will provide you with the tools necessary to transfer your successful in-person session to an engaging digital experience. We’re here to help you make small adjustments to your presentation to effectively connect you with your audience in this new environment!</a:t>
            </a:r>
          </a:p>
        </p:txBody>
      </p:sp>
      <p:grpSp>
        <p:nvGrpSpPr>
          <p:cNvPr id="50" name="Group 3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7" name="Freeform: Shape 3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3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3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Graphic 28" descr="Call center">
            <a:extLst>
              <a:ext uri="{FF2B5EF4-FFF2-40B4-BE49-F238E27FC236}">
                <a16:creationId xmlns:a16="http://schemas.microsoft.com/office/drawing/2014/main" id="{7E73FFD0-7B95-4792-BB45-6A026980E8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pic>
        <p:nvPicPr>
          <p:cNvPr id="9" name="Picture 8" descr="Logo&#10;&#10;Description automatically generated">
            <a:extLst>
              <a:ext uri="{FF2B5EF4-FFF2-40B4-BE49-F238E27FC236}">
                <a16:creationId xmlns:a16="http://schemas.microsoft.com/office/drawing/2014/main" id="{A491280D-6BF4-455E-993A-B73A1181704C}"/>
              </a:ext>
            </a:extLst>
          </p:cNvPr>
          <p:cNvPicPr>
            <a:picLocks noChangeAspect="1"/>
          </p:cNvPicPr>
          <p:nvPr/>
        </p:nvPicPr>
        <p:blipFill>
          <a:blip r:embed="rId4"/>
          <a:stretch>
            <a:fillRect/>
          </a:stretch>
        </p:blipFill>
        <p:spPr>
          <a:xfrm>
            <a:off x="10150440" y="3988913"/>
            <a:ext cx="685800" cy="504825"/>
          </a:xfrm>
          <a:prstGeom prst="rect">
            <a:avLst/>
          </a:prstGeom>
        </p:spPr>
      </p:pic>
    </p:spTree>
    <p:extLst>
      <p:ext uri="{BB962C8B-B14F-4D97-AF65-F5344CB8AC3E}">
        <p14:creationId xmlns:p14="http://schemas.microsoft.com/office/powerpoint/2010/main" val="153550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90251A57-E45D-4A17-A3E6-FDA4C47D50DD}"/>
              </a:ext>
            </a:extLst>
          </p:cNvPr>
          <p:cNvPicPr>
            <a:picLocks noChangeAspect="1"/>
          </p:cNvPicPr>
          <p:nvPr/>
        </p:nvPicPr>
        <p:blipFill rotWithShape="1">
          <a:blip r:embed="rId2">
            <a:duotone>
              <a:schemeClr val="bg2">
                <a:shade val="45000"/>
                <a:satMod val="135000"/>
              </a:schemeClr>
              <a:prstClr val="white"/>
            </a:duotone>
          </a:blip>
          <a:srcRect t="5175" r="3715" b="13686"/>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838200" y="365125"/>
            <a:ext cx="10515600" cy="1325563"/>
          </a:xfrm>
        </p:spPr>
        <p:txBody>
          <a:bodyPr>
            <a:normAutofit/>
          </a:bodyPr>
          <a:lstStyle/>
          <a:p>
            <a:r>
              <a:rPr lang="en-US"/>
              <a:t>Visual communications fundamentals</a:t>
            </a:r>
          </a:p>
        </p:txBody>
      </p:sp>
      <p:graphicFrame>
        <p:nvGraphicFramePr>
          <p:cNvPr id="13" name="Content Placeholder 2">
            <a:extLst>
              <a:ext uri="{FF2B5EF4-FFF2-40B4-BE49-F238E27FC236}">
                <a16:creationId xmlns:a16="http://schemas.microsoft.com/office/drawing/2014/main" id="{DE5EBD1C-B93D-476E-BDC4-AAF76E5085CB}"/>
              </a:ext>
            </a:extLst>
          </p:cNvPr>
          <p:cNvGraphicFramePr>
            <a:graphicFrameLocks noGrp="1"/>
          </p:cNvGraphicFramePr>
          <p:nvPr>
            <p:ph idx="1"/>
            <p:extLst>
              <p:ext uri="{D42A27DB-BD31-4B8C-83A1-F6EECF244321}">
                <p14:modId xmlns:p14="http://schemas.microsoft.com/office/powerpoint/2010/main" val="1751916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39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841248" y="251312"/>
            <a:ext cx="10506456" cy="1010264"/>
          </a:xfrm>
        </p:spPr>
        <p:txBody>
          <a:bodyPr anchor="ctr">
            <a:normAutofit/>
          </a:bodyPr>
          <a:lstStyle/>
          <a:p>
            <a:r>
              <a:rPr lang="en-US"/>
              <a:t>Conversational speaking</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4FE866C-0218-4968-9635-68122BA53EDF}"/>
              </a:ext>
            </a:extLst>
          </p:cNvPr>
          <p:cNvGraphicFramePr>
            <a:graphicFrameLocks noGrp="1"/>
          </p:cNvGraphicFramePr>
          <p:nvPr>
            <p:ph idx="1"/>
            <p:extLst>
              <p:ext uri="{D42A27DB-BD31-4B8C-83A1-F6EECF244321}">
                <p14:modId xmlns:p14="http://schemas.microsoft.com/office/powerpoint/2010/main" val="33392511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93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841248" y="251312"/>
            <a:ext cx="10506456" cy="1010264"/>
          </a:xfrm>
        </p:spPr>
        <p:txBody>
          <a:bodyPr anchor="ctr">
            <a:normAutofit/>
          </a:bodyPr>
          <a:lstStyle/>
          <a:p>
            <a:r>
              <a:rPr lang="en-US" sz="4400" dirty="0"/>
              <a:t>Location, lighting, and audio</a:t>
            </a:r>
            <a:endParaRPr lang="en-US" dirty="0"/>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2">
            <a:extLst>
              <a:ext uri="{FF2B5EF4-FFF2-40B4-BE49-F238E27FC236}">
                <a16:creationId xmlns:a16="http://schemas.microsoft.com/office/drawing/2014/main" id="{E8E626B5-62A0-4CCA-98D9-805FBFBD7BE6}"/>
              </a:ext>
            </a:extLst>
          </p:cNvPr>
          <p:cNvSpPr txBox="1">
            <a:spLocks/>
          </p:cNvSpPr>
          <p:nvPr/>
        </p:nvSpPr>
        <p:spPr>
          <a:xfrm>
            <a:off x="836676" y="1925299"/>
            <a:ext cx="5257800" cy="4681389"/>
          </a:xfrm>
          <a:prstGeom prst="rect">
            <a:avLst/>
          </a:prstGeom>
        </p:spPr>
        <p:txBody>
          <a:bodyPr vert="horz" lIns="91440" tIns="45720" rIns="91440" bIns="45720" numCol="1" spcCol="4572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a:buNone/>
            </a:pPr>
            <a:r>
              <a:rPr lang="en-US" sz="1800" dirty="0">
                <a:latin typeface="Calibri" panose="020F0502020204030204" pitchFamily="34" charset="0"/>
                <a:ea typeface="Calibri" panose="020F0502020204030204" pitchFamily="34" charset="0"/>
                <a:cs typeface="Times New Roman" panose="02020603050405020304" pitchFamily="18" charset="0"/>
              </a:rPr>
              <a:t>Take a moment to prepare your recording space.</a:t>
            </a:r>
          </a:p>
          <a:p>
            <a:pPr>
              <a:lnSpc>
                <a:spcPct val="107000"/>
              </a:lnSpc>
              <a:spcBef>
                <a:spcPts val="0"/>
              </a:spcBef>
              <a:buFont typeface="Arial" panose="020B0604020202020204" pitchFamily="34" charset="0"/>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An HD webcam is preferred, but a new PC or tablet will have a good camera. Your camera should be stable at, or slightly above,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eye level.</a:t>
            </a:r>
          </a:p>
          <a:p>
            <a:pPr>
              <a:lnSpc>
                <a:spcPct val="107000"/>
              </a:lnSpc>
              <a:spcBef>
                <a:spcPts val="0"/>
              </a:spcBef>
              <a:buFont typeface="Arial" panose="020B0604020202020204" pitchFamily="34" charset="0"/>
              <a:buChar char="•"/>
              <a:tabLst>
                <a:tab pos="457200" algn="l"/>
              </a:tabLst>
            </a:pPr>
            <a:r>
              <a:rPr lang="en-US" sz="1400" dirty="0">
                <a:latin typeface="Calibri" panose="020F0502020204030204" pitchFamily="34" charset="0"/>
                <a:cs typeface="Times New Roman" panose="02020603050405020304" pitchFamily="18" charset="0"/>
              </a:rPr>
              <a:t>Make sure your face is in good, even light, with no harsh backlight. Do not sit in front of a window. Your webcam will compensate, which will cause your face to look dim or dark.</a:t>
            </a:r>
          </a:p>
          <a:p>
            <a:pPr>
              <a:lnSpc>
                <a:spcPct val="107000"/>
              </a:lnSpc>
              <a:spcBef>
                <a:spcPts val="0"/>
              </a:spcBef>
              <a:buFont typeface="Arial" panose="020B0604020202020204" pitchFamily="34" charset="0"/>
              <a:buChar char="•"/>
              <a:tabLst>
                <a:tab pos="457200" algn="l"/>
              </a:tabLst>
            </a:pPr>
            <a:r>
              <a:rPr lang="en-US" sz="1400" dirty="0">
                <a:latin typeface="Calibri" panose="020F0502020204030204" pitchFamily="34" charset="0"/>
                <a:cs typeface="Times New Roman" panose="02020603050405020304" pitchFamily="18" charset="0"/>
              </a:rPr>
              <a:t>Reduce clutter and distracting/bright images in the background</a:t>
            </a:r>
          </a:p>
          <a:p>
            <a:pPr>
              <a:lnSpc>
                <a:spcPct val="107000"/>
              </a:lnSpc>
              <a:spcBef>
                <a:spcPts val="0"/>
              </a:spcBef>
              <a:buFont typeface="Arial" panose="020B0604020202020204" pitchFamily="34" charset="0"/>
              <a:buChar char="•"/>
              <a:tabLst>
                <a:tab pos="457200" algn="l"/>
              </a:tabLst>
            </a:pPr>
            <a:r>
              <a:rPr lang="en-US" sz="1400" dirty="0">
                <a:latin typeface="Calibri" panose="020F0502020204030204" pitchFamily="34" charset="0"/>
                <a:cs typeface="Times New Roman" panose="02020603050405020304" pitchFamily="18" charset="0"/>
              </a:rPr>
              <a:t>Consider what you plan on wearing and how that will show up </a:t>
            </a:r>
            <a:br>
              <a:rPr lang="en-US" sz="1400" dirty="0">
                <a:latin typeface="Calibri" panose="020F0502020204030204" pitchFamily="34" charset="0"/>
                <a:cs typeface="Times New Roman" panose="02020603050405020304" pitchFamily="18" charset="0"/>
              </a:rPr>
            </a:br>
            <a:r>
              <a:rPr lang="en-US" sz="1400" dirty="0">
                <a:latin typeface="Calibri" panose="020F0502020204030204" pitchFamily="34" charset="0"/>
                <a:cs typeface="Times New Roman" panose="02020603050405020304" pitchFamily="18" charset="0"/>
              </a:rPr>
              <a:t>to your audience. Make sure your wardrobe matches the tone </a:t>
            </a:r>
            <a:br>
              <a:rPr lang="en-US" sz="1400" dirty="0">
                <a:latin typeface="Calibri" panose="020F0502020204030204" pitchFamily="34" charset="0"/>
                <a:cs typeface="Times New Roman" panose="02020603050405020304" pitchFamily="18" charset="0"/>
              </a:rPr>
            </a:br>
            <a:r>
              <a:rPr lang="en-US" sz="1400" dirty="0">
                <a:latin typeface="Calibri" panose="020F0502020204030204" pitchFamily="34" charset="0"/>
                <a:cs typeface="Times New Roman" panose="02020603050405020304" pitchFamily="18" charset="0"/>
              </a:rPr>
              <a:t>of your presentation.</a:t>
            </a:r>
          </a:p>
          <a:p>
            <a:pPr>
              <a:lnSpc>
                <a:spcPct val="107000"/>
              </a:lnSpc>
              <a:spcBef>
                <a:spcPts val="0"/>
              </a:spcBef>
              <a:buFont typeface="Arial" panose="020B0604020202020204" pitchFamily="34" charset="0"/>
              <a:buChar char="•"/>
              <a:tabLst>
                <a:tab pos="457200" algn="l"/>
              </a:tabLst>
            </a:pPr>
            <a:r>
              <a:rPr lang="en-US" sz="1400" dirty="0">
                <a:latin typeface="Calibri" panose="020F0502020204030204" pitchFamily="34" charset="0"/>
                <a:cs typeface="Times New Roman" panose="02020603050405020304" pitchFamily="18" charset="0"/>
              </a:rPr>
              <a:t>Solid colors work best, please do NOT wear white. Avoid small prints, stripes, plaid, or patterns. Unless otherwise specified, shirts with logos and trademarks should be avoided.</a:t>
            </a:r>
          </a:p>
          <a:p>
            <a:pPr marL="0" indent="0">
              <a:lnSpc>
                <a:spcPct val="107000"/>
              </a:lnSpc>
              <a:spcBef>
                <a:spcPts val="0"/>
              </a:spcBef>
              <a:buNone/>
              <a:tabLst>
                <a:tab pos="457200" algn="l"/>
              </a:tabLs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B78EAF9-F42B-42FB-BD45-8F796CA168C3}"/>
              </a:ext>
            </a:extLst>
          </p:cNvPr>
          <p:cNvSpPr txBox="1"/>
          <p:nvPr/>
        </p:nvSpPr>
        <p:spPr>
          <a:xfrm>
            <a:off x="6094476" y="2239103"/>
            <a:ext cx="5849679" cy="2849370"/>
          </a:xfrm>
          <a:prstGeom prst="rect">
            <a:avLst/>
          </a:prstGeom>
          <a:noFill/>
        </p:spPr>
        <p:txBody>
          <a:bodyPr wrap="square">
            <a:spAutoFit/>
          </a:bodyPr>
          <a:lstStyle/>
          <a:p>
            <a:pPr marL="287338" indent="-287338">
              <a:lnSpc>
                <a:spcPct val="117000"/>
              </a:lnSpc>
              <a:buFont typeface="Times New Roman" panose="02020603050405020304" pitchFamily="18" charset="0"/>
              <a:buChar char="•"/>
              <a:tabLst>
                <a:tab pos="457200" algn="l"/>
              </a:tabLst>
            </a:pPr>
            <a:r>
              <a:rPr lang="en-US" sz="1400" dirty="0">
                <a:latin typeface="Calibri" panose="020F0502020204030204" pitchFamily="34" charset="0"/>
                <a:cs typeface="Times New Roman" panose="02020603050405020304" pitchFamily="18" charset="0"/>
              </a:rPr>
              <a:t>Avoid noisy jewelry (necklaces, bracelets, earrings) as it can be distracting to the viewer. </a:t>
            </a:r>
          </a:p>
          <a:p>
            <a:pPr marL="287338" indent="-287338">
              <a:lnSpc>
                <a:spcPct val="117000"/>
              </a:lnSpc>
              <a:buFont typeface="Times New Roman" panose="02020603050405020304" pitchFamily="18" charset="0"/>
              <a:buChar char="•"/>
              <a:tabLst>
                <a:tab pos="457200" algn="l"/>
              </a:tabLst>
            </a:pPr>
            <a:r>
              <a:rPr lang="en-US" sz="1400" dirty="0">
                <a:latin typeface="Calibri" panose="020F0502020204030204" pitchFamily="34" charset="0"/>
                <a:cs typeface="Times New Roman" panose="02020603050405020304" pitchFamily="18" charset="0"/>
              </a:rPr>
              <a:t>Quality audio is key to audience engagement</a:t>
            </a:r>
            <a:r>
              <a:rPr lang="en-US" sz="1400" dirty="0">
                <a:latin typeface="Calibri" panose="020F0502020204030204" pitchFamily="34" charset="0"/>
                <a:cs typeface="Calibri" panose="020F0502020204030204" pitchFamily="34" charset="0"/>
              </a:rPr>
              <a:t>. A quality headset microphone is preferred, but you can also use the microphone included in your computer. </a:t>
            </a:r>
          </a:p>
          <a:p>
            <a:pPr marL="287338" indent="-287338">
              <a:lnSpc>
                <a:spcPct val="117000"/>
              </a:lnSpc>
              <a:buFont typeface="Times New Roman" panose="02020603050405020304" pitchFamily="18" charset="0"/>
              <a:buChar char="•"/>
              <a:tabLst>
                <a:tab pos="457200" algn="l"/>
              </a:tabLst>
            </a:pPr>
            <a:r>
              <a:rPr lang="en-US" sz="1400" dirty="0">
                <a:latin typeface="Calibri" panose="020F0502020204030204" pitchFamily="34" charset="0"/>
                <a:cs typeface="Calibri" panose="020F0502020204030204" pitchFamily="34" charset="0"/>
              </a:rPr>
              <a:t>If using a headset microphone, be sure to keep it about a half inch off your face. Speaking up and keeping your level consistent will also help listeners set their volume correctly. </a:t>
            </a:r>
          </a:p>
          <a:p>
            <a:pPr marL="287338" indent="-287338">
              <a:lnSpc>
                <a:spcPct val="117000"/>
              </a:lnSpc>
              <a:spcBef>
                <a:spcPts val="0"/>
              </a:spcBef>
              <a:buFont typeface="Times New Roman" panose="02020603050405020304" pitchFamily="18" charset="0"/>
              <a:buChar char="•"/>
              <a:tabLst>
                <a:tab pos="457200" algn="l"/>
              </a:tabLst>
            </a:pPr>
            <a:r>
              <a:rPr lang="en-US" sz="1400" dirty="0">
                <a:latin typeface="Calibri" panose="020F0502020204030204" pitchFamily="34" charset="0"/>
                <a:cs typeface="Calibri" panose="020F0502020204030204" pitchFamily="34" charset="0"/>
              </a:rPr>
              <a:t>Try to pick a space that is smaller and with soft walls such as curtains. It will keep the sound from bouncing around which will make your audio sound hollow. </a:t>
            </a:r>
          </a:p>
        </p:txBody>
      </p:sp>
    </p:spTree>
    <p:extLst>
      <p:ext uri="{BB962C8B-B14F-4D97-AF65-F5344CB8AC3E}">
        <p14:creationId xmlns:p14="http://schemas.microsoft.com/office/powerpoint/2010/main" val="398920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643467" y="321734"/>
            <a:ext cx="10905066" cy="1135737"/>
          </a:xfrm>
        </p:spPr>
        <p:txBody>
          <a:bodyPr>
            <a:normAutofit/>
          </a:bodyPr>
          <a:lstStyle/>
          <a:p>
            <a:r>
              <a:rPr lang="en-US" sz="3600" dirty="0"/>
              <a:t>Pre-recording checklist</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976E165A-D71B-4B0C-B26F-1BA049E2A8F8}"/>
              </a:ext>
            </a:extLst>
          </p:cNvPr>
          <p:cNvGraphicFramePr>
            <a:graphicFrameLocks noGrp="1"/>
          </p:cNvGraphicFramePr>
          <p:nvPr>
            <p:ph idx="1"/>
            <p:extLst>
              <p:ext uri="{D42A27DB-BD31-4B8C-83A1-F6EECF244321}">
                <p14:modId xmlns:p14="http://schemas.microsoft.com/office/powerpoint/2010/main" val="42617929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84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643467" y="321734"/>
            <a:ext cx="10905066" cy="1135737"/>
          </a:xfrm>
        </p:spPr>
        <p:txBody>
          <a:bodyPr>
            <a:normAutofit/>
          </a:bodyPr>
          <a:lstStyle/>
          <a:p>
            <a:r>
              <a:rPr lang="en-US" sz="3600" dirty="0"/>
              <a:t>Step by step – recording your session</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BEF4EF6-14EE-4500-A6BC-8AB150BB722B}"/>
              </a:ext>
            </a:extLst>
          </p:cNvPr>
          <p:cNvSpPr>
            <a:spLocks noGrp="1"/>
          </p:cNvSpPr>
          <p:nvPr>
            <p:ph idx="1"/>
          </p:nvPr>
        </p:nvSpPr>
        <p:spPr>
          <a:xfrm>
            <a:off x="670705" y="1760129"/>
            <a:ext cx="10515600" cy="3225945"/>
          </a:xfrm>
        </p:spPr>
        <p:txBody>
          <a:bodyPr>
            <a:normAutofit/>
          </a:bodyPr>
          <a:lstStyle/>
          <a:p>
            <a:pPr marL="0" indent="0">
              <a:buNone/>
            </a:pPr>
            <a:r>
              <a:rPr lang="en-US" dirty="0">
                <a:latin typeface="+mj-lt"/>
              </a:rPr>
              <a:t>We recognize there are a variety of platforms to use to record your session. We want you to use what you feel most comfortable with. The following slides are specific to recording in Zoom. </a:t>
            </a:r>
          </a:p>
          <a:p>
            <a:pPr marL="0" indent="0">
              <a:buNone/>
            </a:pPr>
            <a:endParaRPr lang="en-US" dirty="0">
              <a:latin typeface="+mj-lt"/>
            </a:endParaRPr>
          </a:p>
        </p:txBody>
      </p:sp>
    </p:spTree>
    <p:extLst>
      <p:ext uri="{BB962C8B-B14F-4D97-AF65-F5344CB8AC3E}">
        <p14:creationId xmlns:p14="http://schemas.microsoft.com/office/powerpoint/2010/main" val="204855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13">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295C8-97CC-E040-8FB3-0CCD902650A7}"/>
              </a:ext>
            </a:extLst>
          </p:cNvPr>
          <p:cNvSpPr>
            <a:spLocks noGrp="1"/>
          </p:cNvSpPr>
          <p:nvPr>
            <p:ph type="title"/>
          </p:nvPr>
        </p:nvSpPr>
        <p:spPr>
          <a:xfrm>
            <a:off x="1115568" y="548640"/>
            <a:ext cx="10168128" cy="1179576"/>
          </a:xfrm>
        </p:spPr>
        <p:txBody>
          <a:bodyPr>
            <a:normAutofit/>
          </a:bodyPr>
          <a:lstStyle/>
          <a:p>
            <a:r>
              <a:rPr lang="en-US" sz="4000"/>
              <a:t>Recording in Zoom – Option 1</a:t>
            </a:r>
          </a:p>
        </p:txBody>
      </p:sp>
      <p:sp>
        <p:nvSpPr>
          <p:cNvPr id="18" name="Rectangle 17">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7B35C58-10E1-4FAE-9E85-283F3FE522C1}"/>
              </a:ext>
            </a:extLst>
          </p:cNvPr>
          <p:cNvSpPr>
            <a:spLocks noGrp="1"/>
          </p:cNvSpPr>
          <p:nvPr>
            <p:ph idx="1"/>
          </p:nvPr>
        </p:nvSpPr>
        <p:spPr>
          <a:xfrm>
            <a:off x="626850" y="2499015"/>
            <a:ext cx="3872243" cy="3694176"/>
          </a:xfrm>
        </p:spPr>
        <p:txBody>
          <a:bodyPr numCol="1" spcCol="457200" anchor="ctr">
            <a:normAutofit/>
          </a:bodyPr>
          <a:lstStyle/>
          <a:p>
            <a:pPr marL="287338" marR="0" indent="-287338">
              <a:spcBef>
                <a:spcPts val="0"/>
              </a:spcBef>
              <a:spcAft>
                <a:spcPts val="800"/>
              </a:spcAft>
              <a:buFont typeface="+mj-lt"/>
              <a:buAutoNum type="arabicPeriod"/>
            </a:pPr>
            <a:r>
              <a:rPr lang="en-US" sz="1500" dirty="0">
                <a:effectLst/>
                <a:latin typeface="Calibri" panose="020F0502020204030204" pitchFamily="34" charset="0"/>
                <a:ea typeface="Calibri" panose="020F0502020204030204" pitchFamily="34" charset="0"/>
                <a:cs typeface="Times New Roman" panose="02020603050405020304" pitchFamily="18" charset="0"/>
              </a:rPr>
              <a:t>Create a </a:t>
            </a:r>
            <a:r>
              <a:rPr lang="en-US" sz="1500" dirty="0">
                <a:effectLst/>
                <a:latin typeface="Calibri" panose="020F0502020204030204" pitchFamily="34" charset="0"/>
                <a:ea typeface="Calibri" panose="020F0502020204030204" pitchFamily="34" charset="0"/>
                <a:cs typeface="Times New Roman" panose="02020603050405020304" pitchFamily="18" charset="0"/>
                <a:hlinkClick r:id="rId2"/>
              </a:rPr>
              <a:t>Zoom</a:t>
            </a:r>
            <a:r>
              <a:rPr lang="en-US" sz="1500" dirty="0">
                <a:effectLst/>
                <a:latin typeface="Calibri" panose="020F0502020204030204" pitchFamily="34" charset="0"/>
                <a:ea typeface="Calibri" panose="020F0502020204030204" pitchFamily="34" charset="0"/>
                <a:cs typeface="Times New Roman" panose="02020603050405020304" pitchFamily="18" charset="0"/>
              </a:rPr>
              <a:t> meeting</a:t>
            </a:r>
          </a:p>
          <a:p>
            <a:pPr marL="287338" marR="0" indent="-287338">
              <a:spcBef>
                <a:spcPts val="0"/>
              </a:spcBef>
              <a:spcAft>
                <a:spcPts val="800"/>
              </a:spcAft>
              <a:buFont typeface="+mj-lt"/>
              <a:buAutoNum type="arabicPeriod"/>
            </a:pPr>
            <a:r>
              <a:rPr lang="en-US" sz="1500" dirty="0">
                <a:latin typeface="Calibri" panose="020F0502020204030204" pitchFamily="34" charset="0"/>
                <a:ea typeface="Calibri" panose="020F0502020204030204" pitchFamily="34" charset="0"/>
                <a:cs typeface="Times New Roman" panose="02020603050405020304" pitchFamily="18" charset="0"/>
              </a:rPr>
              <a:t>Share your presentation and start your video feed. You can adjust your video position on the slide by clicking on the box and moving it around to your desired location. You can adjust the size of the video by clicking on the lower left corner and pulling the video down and to the left or up and to the right. </a:t>
            </a:r>
          </a:p>
          <a:p>
            <a:pPr marL="287338" marR="0" indent="-287338">
              <a:spcBef>
                <a:spcPts val="0"/>
              </a:spcBef>
              <a:spcAft>
                <a:spcPts val="800"/>
              </a:spcAft>
              <a:buFont typeface="+mj-lt"/>
              <a:buAutoNum type="arabicPeriod"/>
            </a:pPr>
            <a:r>
              <a:rPr lang="en-US" sz="1500" dirty="0">
                <a:effectLst/>
                <a:latin typeface="Calibri" panose="020F0502020204030204" pitchFamily="34" charset="0"/>
                <a:ea typeface="Calibri" panose="020F0502020204030204" pitchFamily="34" charset="0"/>
                <a:cs typeface="Times New Roman" panose="02020603050405020304" pitchFamily="18" charset="0"/>
              </a:rPr>
              <a:t>Put the presentation in slide show mode </a:t>
            </a:r>
            <a:r>
              <a:rPr lang="en-US" sz="1500" dirty="0">
                <a:latin typeface="Calibri" panose="020F0502020204030204" pitchFamily="34" charset="0"/>
                <a:ea typeface="Calibri" panose="020F0502020204030204" pitchFamily="34" charset="0"/>
                <a:cs typeface="Times New Roman" panose="02020603050405020304" pitchFamily="18" charset="0"/>
              </a:rPr>
              <a:t>(</a:t>
            </a:r>
            <a:r>
              <a:rPr lang="en-US" sz="1500" b="1" dirty="0">
                <a:latin typeface="Calibri" panose="020F0502020204030204" pitchFamily="34" charset="0"/>
                <a:ea typeface="Calibri" panose="020F0502020204030204" pitchFamily="34" charset="0"/>
                <a:cs typeface="Times New Roman" panose="02020603050405020304" pitchFamily="18" charset="0"/>
              </a:rPr>
              <a:t>F5</a:t>
            </a:r>
            <a:r>
              <a:rPr lang="en-US" sz="1500" dirty="0">
                <a:latin typeface="Calibri" panose="020F0502020204030204" pitchFamily="34" charset="0"/>
                <a:ea typeface="Calibri" panose="020F0502020204030204" pitchFamily="34" charset="0"/>
                <a:cs typeface="Times New Roman" panose="02020603050405020304" pitchFamily="18" charset="0"/>
              </a:rPr>
              <a:t>) and start recording (</a:t>
            </a:r>
            <a:r>
              <a:rPr lang="en-US" sz="1500" b="1" dirty="0">
                <a:latin typeface="Calibri" panose="020F0502020204030204" pitchFamily="34" charset="0"/>
                <a:ea typeface="Calibri" panose="020F0502020204030204" pitchFamily="34" charset="0"/>
                <a:cs typeface="Times New Roman" panose="02020603050405020304" pitchFamily="18" charset="0"/>
              </a:rPr>
              <a:t>Alt + R </a:t>
            </a:r>
            <a:r>
              <a:rPr lang="en-US" sz="1500" dirty="0">
                <a:latin typeface="Calibri" panose="020F0502020204030204" pitchFamily="34" charset="0"/>
                <a:ea typeface="Calibri" panose="020F0502020204030204" pitchFamily="34" charset="0"/>
                <a:cs typeface="Times New Roman" panose="02020603050405020304" pitchFamily="18" charset="0"/>
              </a:rPr>
              <a:t>or </a:t>
            </a:r>
            <a:r>
              <a:rPr lang="en-US" sz="1500" b="1" dirty="0">
                <a:latin typeface="Calibri" panose="020F0502020204030204" pitchFamily="34" charset="0"/>
                <a:ea typeface="Calibri" panose="020F0502020204030204" pitchFamily="34" charset="0"/>
                <a:cs typeface="Times New Roman" panose="02020603050405020304" pitchFamily="18" charset="0"/>
              </a:rPr>
              <a:t>Start recording </a:t>
            </a:r>
            <a:r>
              <a:rPr lang="en-US" sz="1500" dirty="0">
                <a:latin typeface="Calibri" panose="020F0502020204030204" pitchFamily="34" charset="0"/>
                <a:ea typeface="Calibri" panose="020F0502020204030204" pitchFamily="34" charset="0"/>
                <a:cs typeface="Times New Roman" panose="02020603050405020304" pitchFamily="18" charset="0"/>
              </a:rPr>
              <a:t>under the </a:t>
            </a:r>
            <a:r>
              <a:rPr lang="en-US" sz="1500" b="1" dirty="0">
                <a:latin typeface="Calibri" panose="020F0502020204030204" pitchFamily="34" charset="0"/>
                <a:ea typeface="Calibri" panose="020F0502020204030204" pitchFamily="34" charset="0"/>
                <a:cs typeface="Times New Roman" panose="02020603050405020304" pitchFamily="18" charset="0"/>
              </a:rPr>
              <a:t>More</a:t>
            </a:r>
            <a:r>
              <a:rPr lang="en-US" sz="1500" dirty="0">
                <a:latin typeface="Calibri" panose="020F0502020204030204" pitchFamily="34" charset="0"/>
                <a:ea typeface="Calibri" panose="020F0502020204030204" pitchFamily="34" charset="0"/>
                <a:cs typeface="Times New Roman" panose="02020603050405020304" pitchFamily="18" charset="0"/>
              </a:rPr>
              <a:t> button)  </a:t>
            </a:r>
          </a:p>
          <a:p>
            <a:pPr marL="287338" marR="0" indent="-287338">
              <a:spcBef>
                <a:spcPts val="0"/>
              </a:spcBef>
              <a:spcAft>
                <a:spcPts val="800"/>
              </a:spcAft>
              <a:buFont typeface="+mj-lt"/>
              <a:buAutoNum type="arabicPeriod"/>
            </a:pPr>
            <a:r>
              <a:rPr lang="en-US" sz="1500" dirty="0">
                <a:effectLst/>
                <a:latin typeface="Calibri" panose="020F0502020204030204" pitchFamily="34" charset="0"/>
                <a:ea typeface="Calibri" panose="020F0502020204030204" pitchFamily="34" charset="0"/>
                <a:cs typeface="Times New Roman" panose="02020603050405020304" pitchFamily="18" charset="0"/>
              </a:rPr>
              <a:t>When you</a:t>
            </a:r>
            <a:r>
              <a:rPr lang="en-US" sz="1500" dirty="0">
                <a:latin typeface="Calibri" panose="020F0502020204030204" pitchFamily="34" charset="0"/>
                <a:ea typeface="Calibri" panose="020F0502020204030204" pitchFamily="34" charset="0"/>
                <a:cs typeface="Times New Roman" panose="02020603050405020304" pitchFamily="18" charset="0"/>
              </a:rPr>
              <a:t>’re done recording, stop the recording</a:t>
            </a:r>
            <a:br>
              <a:rPr lang="en-US" sz="1500" dirty="0">
                <a:latin typeface="Calibri" panose="020F0502020204030204" pitchFamily="34" charset="0"/>
                <a:ea typeface="Calibri" panose="020F0502020204030204" pitchFamily="34" charset="0"/>
                <a:cs typeface="Times New Roman" panose="02020603050405020304" pitchFamily="18" charset="0"/>
              </a:rPr>
            </a:br>
            <a:r>
              <a:rPr lang="en-US" sz="1500" dirty="0">
                <a:latin typeface="Calibri" panose="020F0502020204030204" pitchFamily="34" charset="0"/>
                <a:ea typeface="Calibri" panose="020F0502020204030204" pitchFamily="34" charset="0"/>
                <a:cs typeface="Times New Roman" panose="02020603050405020304" pitchFamily="18" charset="0"/>
              </a:rPr>
              <a:t>(</a:t>
            </a:r>
            <a:r>
              <a:rPr lang="en-US" sz="1500" b="1" dirty="0">
                <a:latin typeface="Calibri" panose="020F0502020204030204" pitchFamily="34" charset="0"/>
                <a:ea typeface="Calibri" panose="020F0502020204030204" pitchFamily="34" charset="0"/>
                <a:cs typeface="Times New Roman" panose="02020603050405020304" pitchFamily="18" charset="0"/>
              </a:rPr>
              <a:t>Alt + R </a:t>
            </a:r>
            <a:r>
              <a:rPr lang="en-US" sz="1500" dirty="0">
                <a:latin typeface="Calibri" panose="020F0502020204030204" pitchFamily="34" charset="0"/>
                <a:ea typeface="Calibri" panose="020F0502020204030204" pitchFamily="34" charset="0"/>
                <a:cs typeface="Times New Roman" panose="02020603050405020304" pitchFamily="18" charset="0"/>
              </a:rPr>
              <a:t>or </a:t>
            </a:r>
            <a:r>
              <a:rPr lang="en-US" sz="1500" b="1" dirty="0">
                <a:latin typeface="Calibri" panose="020F0502020204030204" pitchFamily="34" charset="0"/>
                <a:ea typeface="Calibri" panose="020F0502020204030204" pitchFamily="34" charset="0"/>
                <a:cs typeface="Times New Roman" panose="02020603050405020304" pitchFamily="18" charset="0"/>
              </a:rPr>
              <a:t>Stop recording </a:t>
            </a:r>
            <a:r>
              <a:rPr lang="en-US" sz="1500" dirty="0">
                <a:latin typeface="Calibri" panose="020F0502020204030204" pitchFamily="34" charset="0"/>
                <a:ea typeface="Calibri" panose="020F0502020204030204" pitchFamily="34" charset="0"/>
                <a:cs typeface="Times New Roman" panose="02020603050405020304" pitchFamily="18" charset="0"/>
              </a:rPr>
              <a:t>under the </a:t>
            </a:r>
            <a:r>
              <a:rPr lang="en-US" sz="1500" b="1" dirty="0">
                <a:latin typeface="Calibri" panose="020F0502020204030204" pitchFamily="34" charset="0"/>
                <a:ea typeface="Calibri" panose="020F0502020204030204" pitchFamily="34" charset="0"/>
                <a:cs typeface="Times New Roman" panose="02020603050405020304" pitchFamily="18" charset="0"/>
              </a:rPr>
              <a:t>More </a:t>
            </a:r>
            <a:r>
              <a:rPr lang="en-US" sz="1500" dirty="0">
                <a:latin typeface="Calibri" panose="020F0502020204030204" pitchFamily="34" charset="0"/>
                <a:ea typeface="Calibri" panose="020F0502020204030204" pitchFamily="34" charset="0"/>
                <a:cs typeface="Times New Roman" panose="02020603050405020304" pitchFamily="18" charset="0"/>
              </a:rPr>
              <a:t>button)</a:t>
            </a:r>
          </a:p>
        </p:txBody>
      </p:sp>
      <p:pic>
        <p:nvPicPr>
          <p:cNvPr id="13" name="Picture 12">
            <a:extLst>
              <a:ext uri="{FF2B5EF4-FFF2-40B4-BE49-F238E27FC236}">
                <a16:creationId xmlns:a16="http://schemas.microsoft.com/office/drawing/2014/main" id="{4ABA7A50-EF7C-4331-A5D9-02A878179450}"/>
              </a:ext>
            </a:extLst>
          </p:cNvPr>
          <p:cNvPicPr>
            <a:picLocks noChangeAspect="1"/>
          </p:cNvPicPr>
          <p:nvPr/>
        </p:nvPicPr>
        <p:blipFill>
          <a:blip r:embed="rId3"/>
          <a:stretch>
            <a:fillRect/>
          </a:stretch>
        </p:blipFill>
        <p:spPr>
          <a:xfrm>
            <a:off x="5125943" y="2093287"/>
            <a:ext cx="6067526" cy="4045018"/>
          </a:xfrm>
          <a:prstGeom prst="rect">
            <a:avLst/>
          </a:prstGeom>
        </p:spPr>
      </p:pic>
      <p:sp>
        <p:nvSpPr>
          <p:cNvPr id="15" name="Rectangle 14">
            <a:extLst>
              <a:ext uri="{FF2B5EF4-FFF2-40B4-BE49-F238E27FC236}">
                <a16:creationId xmlns:a16="http://schemas.microsoft.com/office/drawing/2014/main" id="{1C420135-7682-458C-8FA9-ABE585656DC2}"/>
              </a:ext>
            </a:extLst>
          </p:cNvPr>
          <p:cNvSpPr/>
          <p:nvPr/>
        </p:nvSpPr>
        <p:spPr>
          <a:xfrm>
            <a:off x="8610438" y="5713959"/>
            <a:ext cx="431800" cy="249238"/>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021295-BE79-47FB-B923-89C336CCF76E}"/>
              </a:ext>
            </a:extLst>
          </p:cNvPr>
          <p:cNvSpPr/>
          <p:nvPr/>
        </p:nvSpPr>
        <p:spPr>
          <a:xfrm>
            <a:off x="7186451" y="5713959"/>
            <a:ext cx="431800" cy="249238"/>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15C894-7BC2-40EB-9319-53D3D9ADA9B9}"/>
              </a:ext>
            </a:extLst>
          </p:cNvPr>
          <p:cNvSpPr/>
          <p:nvPr/>
        </p:nvSpPr>
        <p:spPr>
          <a:xfrm>
            <a:off x="9733336" y="5713959"/>
            <a:ext cx="324902" cy="249238"/>
          </a:xfrm>
          <a:prstGeom prst="rect">
            <a:avLst/>
          </a:prstGeom>
          <a:noFill/>
          <a:ln w="28575">
            <a:solidFill>
              <a:srgbClr val="D21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DBF4A4F-0982-46C2-8064-7323420CB676}"/>
              </a:ext>
            </a:extLst>
          </p:cNvPr>
          <p:cNvGrpSpPr/>
          <p:nvPr/>
        </p:nvGrpSpPr>
        <p:grpSpPr>
          <a:xfrm>
            <a:off x="4945084" y="3486688"/>
            <a:ext cx="3884147" cy="2207180"/>
            <a:chOff x="5068389" y="3888794"/>
            <a:chExt cx="3884147" cy="2207180"/>
          </a:xfrm>
        </p:grpSpPr>
        <p:cxnSp>
          <p:nvCxnSpPr>
            <p:cNvPr id="21" name="Straight Arrow Connector 20">
              <a:extLst>
                <a:ext uri="{FF2B5EF4-FFF2-40B4-BE49-F238E27FC236}">
                  <a16:creationId xmlns:a16="http://schemas.microsoft.com/office/drawing/2014/main" id="{F7256523-A873-4F14-9734-9EF986D7C6B9}"/>
                </a:ext>
              </a:extLst>
            </p:cNvPr>
            <p:cNvCxnSpPr>
              <a:cxnSpLocks/>
              <a:stCxn id="17" idx="0"/>
            </p:cNvCxnSpPr>
            <p:nvPr/>
          </p:nvCxnSpPr>
          <p:spPr>
            <a:xfrm flipV="1">
              <a:off x="6998444" y="5213426"/>
              <a:ext cx="0" cy="882548"/>
            </a:xfrm>
            <a:prstGeom prst="straightConnector1">
              <a:avLst/>
            </a:prstGeom>
            <a:ln w="19050" cap="rnd">
              <a:solidFill>
                <a:srgbClr val="D21A54"/>
              </a:solidFill>
              <a:prstDash val="sysDot"/>
              <a:roun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022223-BC29-4FC5-9433-963237102D21}"/>
                </a:ext>
              </a:extLst>
            </p:cNvPr>
            <p:cNvCxnSpPr>
              <a:cxnSpLocks/>
            </p:cNvCxnSpPr>
            <p:nvPr/>
          </p:nvCxnSpPr>
          <p:spPr>
            <a:xfrm flipH="1">
              <a:off x="5068389" y="3888794"/>
              <a:ext cx="530615" cy="0"/>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575AA8-B5E2-41E4-BF93-58098A6AF122}"/>
                </a:ext>
              </a:extLst>
            </p:cNvPr>
            <p:cNvCxnSpPr>
              <a:cxnSpLocks/>
            </p:cNvCxnSpPr>
            <p:nvPr/>
          </p:nvCxnSpPr>
          <p:spPr>
            <a:xfrm>
              <a:off x="5599004" y="3888794"/>
              <a:ext cx="0" cy="1344722"/>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9B5A04-B70E-48EE-B3B3-778D68DEC4BC}"/>
                </a:ext>
              </a:extLst>
            </p:cNvPr>
            <p:cNvCxnSpPr>
              <a:cxnSpLocks/>
            </p:cNvCxnSpPr>
            <p:nvPr/>
          </p:nvCxnSpPr>
          <p:spPr>
            <a:xfrm flipH="1">
              <a:off x="5577576" y="5233516"/>
              <a:ext cx="3372067" cy="0"/>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C34E7BE-E04A-4116-A5E3-8D4D245EE5C1}"/>
                </a:ext>
              </a:extLst>
            </p:cNvPr>
            <p:cNvCxnSpPr>
              <a:cxnSpLocks/>
            </p:cNvCxnSpPr>
            <p:nvPr/>
          </p:nvCxnSpPr>
          <p:spPr>
            <a:xfrm flipV="1">
              <a:off x="8952536" y="5233517"/>
              <a:ext cx="0" cy="668557"/>
            </a:xfrm>
            <a:prstGeom prst="straightConnector1">
              <a:avLst/>
            </a:prstGeom>
            <a:ln w="19050" cap="rnd">
              <a:solidFill>
                <a:srgbClr val="D21A54"/>
              </a:solidFill>
              <a:prstDash val="sysDot"/>
              <a:round/>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73C550B-9820-4226-B781-14DB9D40993D}"/>
              </a:ext>
            </a:extLst>
          </p:cNvPr>
          <p:cNvGrpSpPr/>
          <p:nvPr/>
        </p:nvGrpSpPr>
        <p:grpSpPr>
          <a:xfrm>
            <a:off x="4858211" y="5975081"/>
            <a:ext cx="5039034" cy="334279"/>
            <a:chOff x="5378878" y="3554515"/>
            <a:chExt cx="5039034" cy="334279"/>
          </a:xfrm>
        </p:grpSpPr>
        <p:cxnSp>
          <p:nvCxnSpPr>
            <p:cNvPr id="27" name="Straight Connector 26">
              <a:extLst>
                <a:ext uri="{FF2B5EF4-FFF2-40B4-BE49-F238E27FC236}">
                  <a16:creationId xmlns:a16="http://schemas.microsoft.com/office/drawing/2014/main" id="{DF10FD9B-E6F0-4945-9122-61D983078BB6}"/>
                </a:ext>
              </a:extLst>
            </p:cNvPr>
            <p:cNvCxnSpPr>
              <a:cxnSpLocks/>
            </p:cNvCxnSpPr>
            <p:nvPr/>
          </p:nvCxnSpPr>
          <p:spPr>
            <a:xfrm flipH="1">
              <a:off x="5378878" y="3888794"/>
              <a:ext cx="5037576" cy="0"/>
            </a:xfrm>
            <a:prstGeom prst="line">
              <a:avLst/>
            </a:prstGeom>
            <a:ln w="19050" cap="rnd">
              <a:solidFill>
                <a:srgbClr val="D21A54"/>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5E732F-D8D4-44F4-AF4E-68835A04BA4C}"/>
                </a:ext>
              </a:extLst>
            </p:cNvPr>
            <p:cNvCxnSpPr>
              <a:cxnSpLocks/>
            </p:cNvCxnSpPr>
            <p:nvPr/>
          </p:nvCxnSpPr>
          <p:spPr>
            <a:xfrm>
              <a:off x="10417912" y="3554515"/>
              <a:ext cx="0" cy="334279"/>
            </a:xfrm>
            <a:prstGeom prst="straightConnector1">
              <a:avLst/>
            </a:prstGeom>
            <a:ln w="19050" cap="rnd">
              <a:solidFill>
                <a:srgbClr val="D21A54"/>
              </a:solidFill>
              <a:prstDash val="sysDot"/>
              <a:round/>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5911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735EAFF2669F478CCD58E6A6FFD760" ma:contentTypeVersion="13" ma:contentTypeDescription="Create a new document." ma:contentTypeScope="" ma:versionID="6dd41dbc87042b20387f4fe04aa017b9">
  <xsd:schema xmlns:xsd="http://www.w3.org/2001/XMLSchema" xmlns:xs="http://www.w3.org/2001/XMLSchema" xmlns:p="http://schemas.microsoft.com/office/2006/metadata/properties" xmlns:ns3="9ec78cec-6ea1-4f21-8a5f-9e51ff905d29" xmlns:ns4="4a825bda-1d52-4d99-83d1-edea09b7f55c" targetNamespace="http://schemas.microsoft.com/office/2006/metadata/properties" ma:root="true" ma:fieldsID="0174fc51f3187dc661f87eb0940e3846" ns3:_="" ns4:_="">
    <xsd:import namespace="9ec78cec-6ea1-4f21-8a5f-9e51ff905d29"/>
    <xsd:import namespace="4a825bda-1d52-4d99-83d1-edea09b7f55c"/>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78cec-6ea1-4f21-8a5f-9e51ff905d2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825bda-1d52-4d99-83d1-edea09b7f55c"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078EEF-89D9-4E3A-8562-C787744D2C00}">
  <ds:schemaRefs>
    <ds:schemaRef ds:uri="http://schemas.microsoft.com/sharepoint/v3/contenttype/forms"/>
  </ds:schemaRefs>
</ds:datastoreItem>
</file>

<file path=customXml/itemProps2.xml><?xml version="1.0" encoding="utf-8"?>
<ds:datastoreItem xmlns:ds="http://schemas.openxmlformats.org/officeDocument/2006/customXml" ds:itemID="{C4D6D4FD-0F7D-457C-9848-C2FEA0CF483F}">
  <ds:schemaRefs>
    <ds:schemaRef ds:uri="http://www.w3.org/XML/1998/namespace"/>
    <ds:schemaRef ds:uri="9ec78cec-6ea1-4f21-8a5f-9e51ff905d29"/>
    <ds:schemaRef ds:uri="http://purl.org/dc/dcmitype/"/>
    <ds:schemaRef ds:uri="http://schemas.openxmlformats.org/package/2006/metadata/core-properties"/>
    <ds:schemaRef ds:uri="http://purl.org/dc/elements/1.1/"/>
    <ds:schemaRef ds:uri="4a825bda-1d52-4d99-83d1-edea09b7f55c"/>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AFB610A-6E98-4F32-BCDC-327B2186C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78cec-6ea1-4f21-8a5f-9e51ff905d29"/>
    <ds:schemaRef ds:uri="4a825bda-1d52-4d99-83d1-edea09b7f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1396</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1_Office Theme</vt:lpstr>
      <vt:lpstr>Recording Your Presentation  @Home</vt:lpstr>
      <vt:lpstr>Table of contents</vt:lpstr>
      <vt:lpstr>Moving from in-person to digital delivery</vt:lpstr>
      <vt:lpstr>Visual communications fundamentals</vt:lpstr>
      <vt:lpstr>Conversational speaking</vt:lpstr>
      <vt:lpstr>Location, lighting, and audio</vt:lpstr>
      <vt:lpstr>Pre-recording checklist</vt:lpstr>
      <vt:lpstr>Step by step – recording your session</vt:lpstr>
      <vt:lpstr>Recording in Zoom – Option 1</vt:lpstr>
      <vt:lpstr>Recording in Zoom – Option 1</vt:lpstr>
      <vt:lpstr>Recording in Zoom  Side by side mode        Option 2</vt:lpstr>
      <vt:lpstr>Recording in Zoom  Side by side mode        Option 2</vt:lpstr>
      <vt:lpstr>Recording in Zoom  side by side mode        Option 2</vt:lpstr>
      <vt:lpstr>Recording in Zoom w/multiple speakers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Recording Your Presentation  @Home</dc:title>
  <dc:creator>Abbey Canon</dc:creator>
  <cp:lastModifiedBy>Sherrie</cp:lastModifiedBy>
  <cp:revision>3</cp:revision>
  <dcterms:created xsi:type="dcterms:W3CDTF">2020-12-23T18:15:19Z</dcterms:created>
  <dcterms:modified xsi:type="dcterms:W3CDTF">2021-01-07T23:33:21Z</dcterms:modified>
</cp:coreProperties>
</file>