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2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839058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3b84ef721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3b84ef721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a:t>
            </a:r>
            <a:endParaRPr/>
          </a:p>
        </p:txBody>
      </p:sp>
    </p:spTree>
    <p:extLst>
      <p:ext uri="{BB962C8B-B14F-4D97-AF65-F5344CB8AC3E}">
        <p14:creationId xmlns:p14="http://schemas.microsoft.com/office/powerpoint/2010/main" val="1264660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2b5e5e3e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2b5e5e3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we started looking at possible next waves of foreclosures</a:t>
            </a:r>
            <a:endParaRPr/>
          </a:p>
        </p:txBody>
      </p:sp>
    </p:spTree>
    <p:extLst>
      <p:ext uri="{BB962C8B-B14F-4D97-AF65-F5344CB8AC3E}">
        <p14:creationId xmlns:p14="http://schemas.microsoft.com/office/powerpoint/2010/main" val="146326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3b84ef72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3b84ef72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we started looking at possible next waves of foreclosures</a:t>
            </a:r>
            <a:endParaRPr/>
          </a:p>
        </p:txBody>
      </p:sp>
    </p:spTree>
    <p:extLst>
      <p:ext uri="{BB962C8B-B14F-4D97-AF65-F5344CB8AC3E}">
        <p14:creationId xmlns:p14="http://schemas.microsoft.com/office/powerpoint/2010/main" val="192340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63b84ef72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63b84ef72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we started looking at possible next waves of foreclosures</a:t>
            </a:r>
            <a:endParaRPr/>
          </a:p>
        </p:txBody>
      </p:sp>
    </p:spTree>
    <p:extLst>
      <p:ext uri="{BB962C8B-B14F-4D97-AF65-F5344CB8AC3E}">
        <p14:creationId xmlns:p14="http://schemas.microsoft.com/office/powerpoint/2010/main" val="165551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63b84ef72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63b84ef72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we started looking at possible next waves of foreclosures</a:t>
            </a:r>
            <a:endParaRPr/>
          </a:p>
        </p:txBody>
      </p:sp>
    </p:spTree>
    <p:extLst>
      <p:ext uri="{BB962C8B-B14F-4D97-AF65-F5344CB8AC3E}">
        <p14:creationId xmlns:p14="http://schemas.microsoft.com/office/powerpoint/2010/main" val="370123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3b84ef72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63b84ef72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we started looking at possible next waves of foreclosures</a:t>
            </a:r>
            <a:endParaRPr/>
          </a:p>
        </p:txBody>
      </p:sp>
    </p:spTree>
    <p:extLst>
      <p:ext uri="{BB962C8B-B14F-4D97-AF65-F5344CB8AC3E}">
        <p14:creationId xmlns:p14="http://schemas.microsoft.com/office/powerpoint/2010/main" val="32764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3b84ef72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63b84ef72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we started looking at possible next waves of foreclosures</a:t>
            </a:r>
            <a:endParaRPr/>
          </a:p>
        </p:txBody>
      </p:sp>
    </p:spTree>
    <p:extLst>
      <p:ext uri="{BB962C8B-B14F-4D97-AF65-F5344CB8AC3E}">
        <p14:creationId xmlns:p14="http://schemas.microsoft.com/office/powerpoint/2010/main" val="2909533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2b5e5e3e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62b5e5e3e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and this brings us to Neighbor to Neighbor study, where every tax delinquent home in the city was visited by surveyors to learn more about how tax foreclosure works on the individual/household level and who it affects.</a:t>
            </a:r>
            <a:endParaRPr/>
          </a:p>
        </p:txBody>
      </p:sp>
    </p:spTree>
    <p:extLst>
      <p:ext uri="{BB962C8B-B14F-4D97-AF65-F5344CB8AC3E}">
        <p14:creationId xmlns:p14="http://schemas.microsoft.com/office/powerpoint/2010/main" val="289715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3b84ef721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3b84ef721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and this brings us to Neighbor to Neighbor study, where every tax delinquent home in the city was visited by surveyors to learn more about how tax foreclosure works on the individual/household level and who it affects.</a:t>
            </a:r>
            <a:endParaRPr/>
          </a:p>
        </p:txBody>
      </p:sp>
    </p:spTree>
    <p:extLst>
      <p:ext uri="{BB962C8B-B14F-4D97-AF65-F5344CB8AC3E}">
        <p14:creationId xmlns:p14="http://schemas.microsoft.com/office/powerpoint/2010/main" val="337674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3b84ef7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3b84ef7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and this brings us to Neighbor to Neighbor study, where every tax delinquent home in the city was visited by surveyors to learn more about how tax foreclosure works on the individual/household level and who it affects.</a:t>
            </a:r>
            <a:endParaRPr/>
          </a:p>
        </p:txBody>
      </p:sp>
    </p:spTree>
    <p:extLst>
      <p:ext uri="{BB962C8B-B14F-4D97-AF65-F5344CB8AC3E}">
        <p14:creationId xmlns:p14="http://schemas.microsoft.com/office/powerpoint/2010/main" val="3012935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3b84ef72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63b84ef72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and this brings us to Neighbor to Neighbor study, where every tax delinquent home in the city was visited by surveyors to learn more about how tax foreclosure works on the individual/household level and who it affects.</a:t>
            </a:r>
            <a:endParaRPr/>
          </a:p>
        </p:txBody>
      </p:sp>
    </p:spTree>
    <p:extLst>
      <p:ext uri="{BB962C8B-B14F-4D97-AF65-F5344CB8AC3E}">
        <p14:creationId xmlns:p14="http://schemas.microsoft.com/office/powerpoint/2010/main" val="281828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3b84ef72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3b84ef72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a:t>
            </a:r>
            <a:endParaRPr/>
          </a:p>
        </p:txBody>
      </p:sp>
    </p:spTree>
    <p:extLst>
      <p:ext uri="{BB962C8B-B14F-4D97-AF65-F5344CB8AC3E}">
        <p14:creationId xmlns:p14="http://schemas.microsoft.com/office/powerpoint/2010/main" val="1278293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2b5e5e3e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2b5e5e3e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317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3b84ef721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3b84ef721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and this brings us to Neighbor to Neighbor study, where every tax delinquent home in the city was visited by surveyors to learn more about how tax foreclosure works on the individual/household level and who it affects.</a:t>
            </a:r>
            <a:endParaRPr/>
          </a:p>
        </p:txBody>
      </p:sp>
    </p:spTree>
    <p:extLst>
      <p:ext uri="{BB962C8B-B14F-4D97-AF65-F5344CB8AC3E}">
        <p14:creationId xmlns:p14="http://schemas.microsoft.com/office/powerpoint/2010/main" val="267848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3b84ef721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3b84ef721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a:t>
            </a:r>
            <a:endParaRPr/>
          </a:p>
        </p:txBody>
      </p:sp>
    </p:spTree>
    <p:extLst>
      <p:ext uri="{BB962C8B-B14F-4D97-AF65-F5344CB8AC3E}">
        <p14:creationId xmlns:p14="http://schemas.microsoft.com/office/powerpoint/2010/main" val="79202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3b84ef721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3b84ef7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a:t>
            </a:r>
            <a:endParaRPr/>
          </a:p>
        </p:txBody>
      </p:sp>
    </p:spTree>
    <p:extLst>
      <p:ext uri="{BB962C8B-B14F-4D97-AF65-F5344CB8AC3E}">
        <p14:creationId xmlns:p14="http://schemas.microsoft.com/office/powerpoint/2010/main" val="1037401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3b84ef721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3b84ef72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a:t>
            </a:r>
            <a:endParaRPr/>
          </a:p>
        </p:txBody>
      </p:sp>
    </p:spTree>
    <p:extLst>
      <p:ext uri="{BB962C8B-B14F-4D97-AF65-F5344CB8AC3E}">
        <p14:creationId xmlns:p14="http://schemas.microsoft.com/office/powerpoint/2010/main" val="369511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63b84ef72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63b84ef72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Loveland’s first major project...</a:t>
            </a:r>
            <a:endParaRPr/>
          </a:p>
        </p:txBody>
      </p:sp>
    </p:spTree>
    <p:extLst>
      <p:ext uri="{BB962C8B-B14F-4D97-AF65-F5344CB8AC3E}">
        <p14:creationId xmlns:p14="http://schemas.microsoft.com/office/powerpoint/2010/main" val="158535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63b84ef72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63b84ef72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Loveland’s first major project...</a:t>
            </a:r>
            <a:endParaRPr/>
          </a:p>
        </p:txBody>
      </p:sp>
    </p:spTree>
    <p:extLst>
      <p:ext uri="{BB962C8B-B14F-4D97-AF65-F5344CB8AC3E}">
        <p14:creationId xmlns:p14="http://schemas.microsoft.com/office/powerpoint/2010/main" val="91991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3b84ef72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63b84ef72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Loveland’s first major project...</a:t>
            </a:r>
            <a:endParaRPr/>
          </a:p>
        </p:txBody>
      </p:sp>
    </p:spTree>
    <p:extLst>
      <p:ext uri="{BB962C8B-B14F-4D97-AF65-F5344CB8AC3E}">
        <p14:creationId xmlns:p14="http://schemas.microsoft.com/office/powerpoint/2010/main" val="230220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63b84ef72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63b84ef72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Loveland’s first major project...</a:t>
            </a:r>
            <a:endParaRPr/>
          </a:p>
        </p:txBody>
      </p:sp>
    </p:spTree>
    <p:extLst>
      <p:ext uri="{BB962C8B-B14F-4D97-AF65-F5344CB8AC3E}">
        <p14:creationId xmlns:p14="http://schemas.microsoft.com/office/powerpoint/2010/main" val="3412574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3b84ef72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3b84ef7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Loveland’s first major project...</a:t>
            </a:r>
            <a:endParaRPr/>
          </a:p>
        </p:txBody>
      </p:sp>
    </p:spTree>
    <p:extLst>
      <p:ext uri="{BB962C8B-B14F-4D97-AF65-F5344CB8AC3E}">
        <p14:creationId xmlns:p14="http://schemas.microsoft.com/office/powerpoint/2010/main" val="71084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jerry@landgrid.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mailto:jerry@landgrid.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4"/>
          </a:xfrm>
          <a:prstGeom prst="rect">
            <a:avLst/>
          </a:prstGeom>
          <a:noFill/>
          <a:ln>
            <a:noFill/>
          </a:ln>
        </p:spPr>
      </p:pic>
      <p:sp>
        <p:nvSpPr>
          <p:cNvPr id="55" name="Google Shape;55;p13"/>
          <p:cNvSpPr txBox="1"/>
          <p:nvPr/>
        </p:nvSpPr>
        <p:spPr>
          <a:xfrm>
            <a:off x="3332838" y="1273347"/>
            <a:ext cx="2478300" cy="8115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Jerry Paffendorf</a:t>
            </a:r>
            <a:endParaRPr/>
          </a:p>
          <a:p>
            <a:pPr marL="0" lvl="0" indent="0" algn="l" rtl="0">
              <a:spcBef>
                <a:spcPts val="0"/>
              </a:spcBef>
              <a:spcAft>
                <a:spcPts val="0"/>
              </a:spcAft>
              <a:buNone/>
            </a:pPr>
            <a:r>
              <a:rPr lang="en"/>
              <a:t>CEO, Loveland Technologies</a:t>
            </a:r>
            <a:endParaRPr/>
          </a:p>
          <a:p>
            <a:pPr marL="0" lvl="0" indent="0" algn="l" rtl="0">
              <a:spcBef>
                <a:spcPts val="0"/>
              </a:spcBef>
              <a:spcAft>
                <a:spcPts val="0"/>
              </a:spcAft>
              <a:buNone/>
            </a:pPr>
            <a:r>
              <a:rPr lang="en"/>
              <a:t>landgrid.com</a:t>
            </a:r>
            <a:endParaRPr/>
          </a:p>
        </p:txBody>
      </p:sp>
      <p:sp>
        <p:nvSpPr>
          <p:cNvPr id="56" name="Google Shape;56;p13"/>
          <p:cNvSpPr txBox="1"/>
          <p:nvPr/>
        </p:nvSpPr>
        <p:spPr>
          <a:xfrm>
            <a:off x="3332855" y="2278322"/>
            <a:ext cx="1844100" cy="8115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4"/>
              </a:rPr>
              <a:t>jerry@landgrid.com</a:t>
            </a:r>
            <a:r>
              <a:rPr lang="en"/>
              <a:t/>
            </a:r>
            <a:br>
              <a:rPr lang="en"/>
            </a:br>
            <a:r>
              <a:rPr lang="en"/>
              <a:t>@makeloveland</a:t>
            </a:r>
            <a:br>
              <a:rPr lang="en"/>
            </a:br>
            <a:r>
              <a:rPr lang="en"/>
              <a:t>313-649-LAND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64050" y="1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Tax delinquency map</a:t>
            </a:r>
            <a:endParaRPr b="1"/>
          </a:p>
        </p:txBody>
      </p:sp>
      <p:pic>
        <p:nvPicPr>
          <p:cNvPr id="109" name="Google Shape;109;p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4050" y="1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Tax delinquency map</a:t>
            </a:r>
            <a:endParaRPr b="1"/>
          </a:p>
        </p:txBody>
      </p:sp>
      <p:pic>
        <p:nvPicPr>
          <p:cNvPr id="115" name="Google Shape;115;p2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4050" y="1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Tax delinquency map</a:t>
            </a:r>
            <a:endParaRPr b="1"/>
          </a:p>
        </p:txBody>
      </p:sp>
      <p:pic>
        <p:nvPicPr>
          <p:cNvPr id="121" name="Google Shape;121;p24"/>
          <p:cNvPicPr preferRelativeResize="0"/>
          <p:nvPr/>
        </p:nvPicPr>
        <p:blipFill>
          <a:blip r:embed="rId3">
            <a:alphaModFix/>
          </a:blip>
          <a:stretch>
            <a:fillRect/>
          </a:stretch>
        </p:blipFill>
        <p:spPr>
          <a:xfrm>
            <a:off x="0" y="12375"/>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4050" y="1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Tax delinquency map</a:t>
            </a:r>
            <a:endParaRPr b="1"/>
          </a:p>
        </p:txBody>
      </p:sp>
      <p:pic>
        <p:nvPicPr>
          <p:cNvPr id="127" name="Google Shape;127;p2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4050" y="1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Tax delinquency map</a:t>
            </a:r>
            <a:endParaRPr b="1"/>
          </a:p>
        </p:txBody>
      </p:sp>
      <p:pic>
        <p:nvPicPr>
          <p:cNvPr id="133" name="Google Shape;133;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64050" y="1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Tax delinquency map</a:t>
            </a:r>
            <a:endParaRPr b="1"/>
          </a:p>
        </p:txBody>
      </p:sp>
      <p:pic>
        <p:nvPicPr>
          <p:cNvPr id="139" name="Google Shape;139;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8"/>
          <p:cNvPicPr preferRelativeResize="0"/>
          <p:nvPr/>
        </p:nvPicPr>
        <p:blipFill>
          <a:blip r:embed="rId3">
            <a:alphaModFix/>
          </a:blip>
          <a:stretch>
            <a:fillRect/>
          </a:stretch>
        </p:blipFill>
        <p:spPr>
          <a:xfrm>
            <a:off x="0" y="0"/>
            <a:ext cx="9144000" cy="51435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9"/>
          <p:cNvPicPr preferRelativeResize="0"/>
          <p:nvPr/>
        </p:nvPicPr>
        <p:blipFill>
          <a:blip r:embed="rId3">
            <a:alphaModFix/>
          </a:blip>
          <a:stretch>
            <a:fillRect/>
          </a:stretch>
        </p:blipFill>
        <p:spPr>
          <a:xfrm>
            <a:off x="0" y="0"/>
            <a:ext cx="9143994"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0"/>
          <p:cNvPicPr preferRelativeResize="0"/>
          <p:nvPr/>
        </p:nvPicPr>
        <p:blipFill>
          <a:blip r:embed="rId3">
            <a:alphaModFix/>
          </a:blip>
          <a:stretch>
            <a:fillRect/>
          </a:stretch>
        </p:blipFill>
        <p:spPr>
          <a:xfrm>
            <a:off x="0" y="0"/>
            <a:ext cx="9143994"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1"/>
          <p:cNvPicPr preferRelativeResize="0"/>
          <p:nvPr/>
        </p:nvPicPr>
        <p:blipFill>
          <a:blip r:embed="rId3">
            <a:alphaModFix/>
          </a:blip>
          <a:stretch>
            <a:fillRect/>
          </a:stretch>
        </p:blipFill>
        <p:spPr>
          <a:xfrm>
            <a:off x="0" y="0"/>
            <a:ext cx="9143994"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3994"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2"/>
          <p:cNvPicPr preferRelativeResize="0"/>
          <p:nvPr/>
        </p:nvPicPr>
        <p:blipFill>
          <a:blip r:embed="rId3">
            <a:alphaModFix/>
          </a:blip>
          <a:stretch>
            <a:fillRect/>
          </a:stretch>
        </p:blipFill>
        <p:spPr>
          <a:xfrm>
            <a:off x="5696826" y="498875"/>
            <a:ext cx="3135476" cy="4339824"/>
          </a:xfrm>
          <a:prstGeom prst="rect">
            <a:avLst/>
          </a:prstGeom>
          <a:noFill/>
          <a:ln w="19050" cap="flat" cmpd="sng">
            <a:solidFill>
              <a:schemeClr val="dk2"/>
            </a:solidFill>
            <a:prstDash val="solid"/>
            <a:round/>
            <a:headEnd type="none" w="sm" len="sm"/>
            <a:tailEnd type="none" w="sm" len="sm"/>
          </a:ln>
        </p:spPr>
      </p:pic>
      <p:sp>
        <p:nvSpPr>
          <p:cNvPr id="165" name="Google Shape;165;p32"/>
          <p:cNvSpPr txBox="1">
            <a:spLocks noGrp="1"/>
          </p:cNvSpPr>
          <p:nvPr>
            <p:ph type="title"/>
          </p:nvPr>
        </p:nvSpPr>
        <p:spPr>
          <a:xfrm>
            <a:off x="365225" y="402250"/>
            <a:ext cx="5624700" cy="164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Direct human outreach based on parcel data to inform, assist, learn, </a:t>
            </a:r>
            <a:endParaRPr sz="2400" b="1"/>
          </a:p>
          <a:p>
            <a:pPr marL="0" lvl="0" indent="0" algn="l" rtl="0">
              <a:spcBef>
                <a:spcPts val="0"/>
              </a:spcBef>
              <a:spcAft>
                <a:spcPts val="0"/>
              </a:spcAft>
              <a:buNone/>
            </a:pPr>
            <a:r>
              <a:rPr lang="en" sz="2400" b="1"/>
              <a:t>and make smart policy changes</a:t>
            </a:r>
            <a:r>
              <a:rPr lang="en" b="1"/>
              <a:t> </a:t>
            </a:r>
            <a:endParaRPr b="1"/>
          </a:p>
        </p:txBody>
      </p:sp>
      <p:pic>
        <p:nvPicPr>
          <p:cNvPr id="166" name="Google Shape;166;p32"/>
          <p:cNvPicPr preferRelativeResize="0"/>
          <p:nvPr/>
        </p:nvPicPr>
        <p:blipFill>
          <a:blip r:embed="rId4">
            <a:alphaModFix/>
          </a:blip>
          <a:stretch>
            <a:fillRect/>
          </a:stretch>
        </p:blipFill>
        <p:spPr>
          <a:xfrm>
            <a:off x="365233" y="1789602"/>
            <a:ext cx="5222392" cy="3149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3"/>
          <p:cNvPicPr preferRelativeResize="0"/>
          <p:nvPr/>
        </p:nvPicPr>
        <p:blipFill>
          <a:blip r:embed="rId3">
            <a:alphaModFix/>
          </a:blip>
          <a:stretch>
            <a:fillRect/>
          </a:stretch>
        </p:blipFill>
        <p:spPr>
          <a:xfrm>
            <a:off x="3644413" y="171149"/>
            <a:ext cx="4842528" cy="4838699"/>
          </a:xfrm>
          <a:prstGeom prst="rect">
            <a:avLst/>
          </a:prstGeom>
          <a:noFill/>
          <a:ln w="19050" cap="flat" cmpd="sng">
            <a:solidFill>
              <a:schemeClr val="dk2"/>
            </a:solidFill>
            <a:prstDash val="solid"/>
            <a:round/>
            <a:headEnd type="none" w="sm" len="sm"/>
            <a:tailEnd type="none" w="sm" len="sm"/>
          </a:ln>
        </p:spPr>
      </p:pic>
      <p:sp>
        <p:nvSpPr>
          <p:cNvPr id="172" name="Google Shape;172;p33"/>
          <p:cNvSpPr txBox="1"/>
          <p:nvPr/>
        </p:nvSpPr>
        <p:spPr>
          <a:xfrm>
            <a:off x="200001" y="162876"/>
            <a:ext cx="3432000" cy="5214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a:t>foreclosureoutreach.org</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4"/>
          <p:cNvPicPr preferRelativeResize="0"/>
          <p:nvPr/>
        </p:nvPicPr>
        <p:blipFill>
          <a:blip r:embed="rId3">
            <a:alphaModFix/>
          </a:blip>
          <a:stretch>
            <a:fillRect/>
          </a:stretch>
        </p:blipFill>
        <p:spPr>
          <a:xfrm>
            <a:off x="0" y="0"/>
            <a:ext cx="9144000" cy="5143504"/>
          </a:xfrm>
          <a:prstGeom prst="rect">
            <a:avLst/>
          </a:prstGeom>
          <a:noFill/>
          <a:ln>
            <a:noFill/>
          </a:ln>
        </p:spPr>
      </p:pic>
      <p:sp>
        <p:nvSpPr>
          <p:cNvPr id="178" name="Google Shape;178;p34"/>
          <p:cNvSpPr txBox="1"/>
          <p:nvPr/>
        </p:nvSpPr>
        <p:spPr>
          <a:xfrm>
            <a:off x="3332838" y="1273347"/>
            <a:ext cx="2478300" cy="8115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Jerry Paffendorf</a:t>
            </a:r>
            <a:endParaRPr/>
          </a:p>
          <a:p>
            <a:pPr marL="0" lvl="0" indent="0" algn="l" rtl="0">
              <a:spcBef>
                <a:spcPts val="0"/>
              </a:spcBef>
              <a:spcAft>
                <a:spcPts val="0"/>
              </a:spcAft>
              <a:buNone/>
            </a:pPr>
            <a:r>
              <a:rPr lang="en"/>
              <a:t>CEO, Loveland Technologies</a:t>
            </a:r>
            <a:endParaRPr/>
          </a:p>
          <a:p>
            <a:pPr marL="0" lvl="0" indent="0" algn="l" rtl="0">
              <a:spcBef>
                <a:spcPts val="0"/>
              </a:spcBef>
              <a:spcAft>
                <a:spcPts val="0"/>
              </a:spcAft>
              <a:buNone/>
            </a:pPr>
            <a:r>
              <a:rPr lang="en"/>
              <a:t>landgrid.com</a:t>
            </a:r>
            <a:endParaRPr/>
          </a:p>
        </p:txBody>
      </p:sp>
      <p:sp>
        <p:nvSpPr>
          <p:cNvPr id="179" name="Google Shape;179;p34"/>
          <p:cNvSpPr txBox="1"/>
          <p:nvPr/>
        </p:nvSpPr>
        <p:spPr>
          <a:xfrm>
            <a:off x="3332855" y="2278322"/>
            <a:ext cx="1844100" cy="8115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4"/>
              </a:rPr>
              <a:t>jerry@landgrid.com</a:t>
            </a:r>
            <a:r>
              <a:rPr lang="en"/>
              <a:t/>
            </a:r>
            <a:br>
              <a:rPr lang="en"/>
            </a:br>
            <a:r>
              <a:rPr lang="en"/>
              <a:t>@makeloveland</a:t>
            </a:r>
            <a:br>
              <a:rPr lang="en"/>
            </a:br>
            <a:r>
              <a:rPr lang="en"/>
              <a:t>313-649-LAND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0" y="0"/>
            <a:ext cx="9143994" cy="5143500"/>
          </a:xfrm>
          <a:prstGeom prst="rect">
            <a:avLst/>
          </a:prstGeom>
          <a:noFill/>
          <a:ln>
            <a:noFill/>
          </a:ln>
        </p:spPr>
      </p:pic>
      <p:pic>
        <p:nvPicPr>
          <p:cNvPr id="67" name="Google Shape;67;p15"/>
          <p:cNvPicPr preferRelativeResize="0"/>
          <p:nvPr/>
        </p:nvPicPr>
        <p:blipFill>
          <a:blip r:embed="rId4">
            <a:alphaModFix/>
          </a:blip>
          <a:stretch>
            <a:fillRect/>
          </a:stretch>
        </p:blipFill>
        <p:spPr>
          <a:xfrm>
            <a:off x="2605046" y="648666"/>
            <a:ext cx="3008625" cy="28171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0" y="-5"/>
            <a:ext cx="9143981" cy="5143500"/>
          </a:xfrm>
          <a:prstGeom prst="rect">
            <a:avLst/>
          </a:prstGeom>
          <a:noFill/>
          <a:ln>
            <a:noFill/>
          </a:ln>
        </p:spPr>
      </p:pic>
      <p:sp>
        <p:nvSpPr>
          <p:cNvPr id="73" name="Google Shape;73;p16"/>
          <p:cNvSpPr txBox="1"/>
          <p:nvPr/>
        </p:nvSpPr>
        <p:spPr>
          <a:xfrm>
            <a:off x="2400000" y="864350"/>
            <a:ext cx="4344000" cy="7206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t>landgrid.com/vacancy</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86675" y="88575"/>
            <a:ext cx="1670700" cy="3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Motor City Mapping</a:t>
            </a:r>
            <a:endParaRPr b="1"/>
          </a:p>
        </p:txBody>
      </p:sp>
      <p:pic>
        <p:nvPicPr>
          <p:cNvPr id="79" name="Google Shape;79;p17"/>
          <p:cNvPicPr preferRelativeResize="0"/>
          <p:nvPr/>
        </p:nvPicPr>
        <p:blipFill>
          <a:blip r:embed="rId3">
            <a:alphaModFix/>
          </a:blip>
          <a:stretch>
            <a:fillRect/>
          </a:stretch>
        </p:blipFill>
        <p:spPr>
          <a:xfrm>
            <a:off x="0" y="0"/>
            <a:ext cx="9144006"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86675" y="88575"/>
            <a:ext cx="1670700" cy="3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Motor City Mapping</a:t>
            </a:r>
            <a:endParaRPr b="1"/>
          </a:p>
        </p:txBody>
      </p:sp>
      <p:pic>
        <p:nvPicPr>
          <p:cNvPr id="85" name="Google Shape;85;p18"/>
          <p:cNvPicPr preferRelativeResize="0"/>
          <p:nvPr/>
        </p:nvPicPr>
        <p:blipFill>
          <a:blip r:embed="rId3">
            <a:alphaModFix/>
          </a:blip>
          <a:stretch>
            <a:fillRect/>
          </a:stretch>
        </p:blipFill>
        <p:spPr>
          <a:xfrm>
            <a:off x="0" y="0"/>
            <a:ext cx="9144006"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86675" y="88575"/>
            <a:ext cx="1670700" cy="3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Motor City Mapping</a:t>
            </a:r>
            <a:endParaRPr b="1"/>
          </a:p>
        </p:txBody>
      </p:sp>
      <p:pic>
        <p:nvPicPr>
          <p:cNvPr id="91" name="Google Shape;91;p19"/>
          <p:cNvPicPr preferRelativeResize="0"/>
          <p:nvPr/>
        </p:nvPicPr>
        <p:blipFill>
          <a:blip r:embed="rId3">
            <a:alphaModFix/>
          </a:blip>
          <a:stretch>
            <a:fillRect/>
          </a:stretch>
        </p:blipFill>
        <p:spPr>
          <a:xfrm>
            <a:off x="0" y="0"/>
            <a:ext cx="9144006"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86675" y="88575"/>
            <a:ext cx="1670700" cy="3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Motor City Mapping</a:t>
            </a:r>
            <a:endParaRPr b="1"/>
          </a:p>
        </p:txBody>
      </p:sp>
      <p:pic>
        <p:nvPicPr>
          <p:cNvPr id="97" name="Google Shape;97;p20"/>
          <p:cNvPicPr preferRelativeResize="0"/>
          <p:nvPr/>
        </p:nvPicPr>
        <p:blipFill>
          <a:blip r:embed="rId3">
            <a:alphaModFix/>
          </a:blip>
          <a:stretch>
            <a:fillRect/>
          </a:stretch>
        </p:blipFill>
        <p:spPr>
          <a:xfrm>
            <a:off x="0" y="0"/>
            <a:ext cx="9144006"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86675" y="88575"/>
            <a:ext cx="1670700" cy="3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Motor City Mapping</a:t>
            </a:r>
            <a:endParaRPr b="1"/>
          </a:p>
        </p:txBody>
      </p:sp>
      <p:pic>
        <p:nvPicPr>
          <p:cNvPr id="103" name="Google Shape;103;p21"/>
          <p:cNvPicPr preferRelativeResize="0"/>
          <p:nvPr/>
        </p:nvPicPr>
        <p:blipFill>
          <a:blip r:embed="rId3">
            <a:alphaModFix/>
          </a:blip>
          <a:stretch>
            <a:fillRect/>
          </a:stretch>
        </p:blipFill>
        <p:spPr>
          <a:xfrm>
            <a:off x="0" y="0"/>
            <a:ext cx="9144006"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381</Words>
  <Application>Microsoft Office PowerPoint</Application>
  <PresentationFormat>On-screen Show (16:9)</PresentationFormat>
  <Paragraphs>44</Paragraphs>
  <Slides>22</Slides>
  <Notes>22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22</vt:i4>
      </vt:variant>
    </vt:vector>
  </HeadingPairs>
  <TitlesOfParts>
    <vt:vector size="24" baseType="lpstr">
      <vt:lpstr>Arial</vt:lpstr>
      <vt:lpstr>Simple Light</vt:lpstr>
      <vt:lpstr>PowerPoint Presentation</vt:lpstr>
      <vt:lpstr>PowerPoint Presentation</vt:lpstr>
      <vt:lpstr>PowerPoint Presentation</vt:lpstr>
      <vt:lpstr>PowerPoint Presentation</vt:lpstr>
      <vt:lpstr>Motor City Mapping</vt:lpstr>
      <vt:lpstr>Motor City Mapping</vt:lpstr>
      <vt:lpstr>Motor City Mapping</vt:lpstr>
      <vt:lpstr>Motor City Mapping</vt:lpstr>
      <vt:lpstr>Motor City Mapping</vt:lpstr>
      <vt:lpstr>Tax delinquency map</vt:lpstr>
      <vt:lpstr>Tax delinquency map</vt:lpstr>
      <vt:lpstr>Tax delinquency map</vt:lpstr>
      <vt:lpstr>Tax delinquency map</vt:lpstr>
      <vt:lpstr>Tax delinquency map</vt:lpstr>
      <vt:lpstr>Tax delinquency map</vt:lpstr>
      <vt:lpstr>PowerPoint Presentation</vt:lpstr>
      <vt:lpstr>PowerPoint Presentation</vt:lpstr>
      <vt:lpstr>PowerPoint Presentation</vt:lpstr>
      <vt:lpstr>PowerPoint Presentation</vt:lpstr>
      <vt:lpstr>Direct human outreach based on parcel data to inform, assist, learn,  and make smart policy changes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Talik</dc:creator>
  <cp:lastModifiedBy>Jennifer Talik</cp:lastModifiedBy>
  <cp:revision>1</cp:revision>
  <dcterms:modified xsi:type="dcterms:W3CDTF">2019-09-25T21:06:11Z</dcterms:modified>
</cp:coreProperties>
</file>