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758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9e9bc496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9e9bc496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9e9bc496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9e9bc496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9e9bc496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9e9bc496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9e9bc496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9e9bc496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3bbb282a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3bbb282a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bbb282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3bbb282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3bbb282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3bbb282a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9e9bc496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9e9bc496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3bbb286e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3bbb286e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3bbb286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3bbb286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3bbb282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3bbb282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9e9bc496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9e9bc496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e9bc496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e9bc496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3bbb282a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3bbb282a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9e9bc496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9e9bc496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3bbb282a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3bbb282a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3bbb286e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3bbb286e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3bbb286e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3bbb286e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9e9bc49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9e9bc496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9e9bc496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9e9bc496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9e9bc49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9e9bc49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3591" y="0"/>
            <a:ext cx="9451181" cy="539710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7410450" y="3151200"/>
            <a:ext cx="1733700" cy="18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"/>
            <a:ext cx="9169003" cy="518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7411200" y="4124400"/>
            <a:ext cx="17337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7410450" y="3743400"/>
            <a:ext cx="17337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294" y="-39291"/>
            <a:ext cx="9208294" cy="5182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"/>
            <a:ext cx="9144000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75" y="-1"/>
            <a:ext cx="9172575" cy="518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003"/>
            <a:ext cx="9144000" cy="516850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/>
        </p:nvSpPr>
        <p:spPr>
          <a:xfrm>
            <a:off x="7409675" y="4517100"/>
            <a:ext cx="17337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3578"/>
            <a:ext cx="9144000" cy="5197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19" y="-25003"/>
            <a:ext cx="9179719" cy="532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07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/>
        </p:nvSpPr>
        <p:spPr>
          <a:xfrm>
            <a:off x="7410450" y="4356900"/>
            <a:ext cx="17337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146" y="-1"/>
            <a:ext cx="9233296" cy="5179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003" y="-42863"/>
            <a:ext cx="9215437" cy="525065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 txBox="1"/>
          <p:nvPr/>
        </p:nvSpPr>
        <p:spPr>
          <a:xfrm>
            <a:off x="7410450" y="4469700"/>
            <a:ext cx="17337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69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75" y="-35719"/>
            <a:ext cx="9172575" cy="5179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868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7411200" y="4155300"/>
            <a:ext cx="17337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 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8993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7410450" y="4349700"/>
            <a:ext cx="17337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219009" cy="5247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7410450" y="4483200"/>
            <a:ext cx="1733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On-screen Show (16:9)</PresentationFormat>
  <Paragraphs>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Lato</vt:lpstr>
      <vt:lpstr>Arial</vt:lpstr>
      <vt:lpstr>Raleway</vt:lpstr>
      <vt:lpstr>Swiss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Lynn Ross</cp:lastModifiedBy>
  <cp:revision>2</cp:revision>
  <dcterms:modified xsi:type="dcterms:W3CDTF">2019-09-26T23:53:24Z</dcterms:modified>
</cp:coreProperties>
</file>