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7" r:id="rId2"/>
    <p:sldId id="258" r:id="rId3"/>
    <p:sldId id="259" r:id="rId4"/>
    <p:sldId id="260" r:id="rId5"/>
    <p:sldId id="261" r:id="rId6"/>
    <p:sldId id="279" r:id="rId7"/>
    <p:sldId id="280" r:id="rId8"/>
    <p:sldId id="281" r:id="rId9"/>
    <p:sldId id="282" r:id="rId10"/>
    <p:sldId id="283" r:id="rId11"/>
    <p:sldId id="286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84" r:id="rId23"/>
    <p:sldId id="274" r:id="rId24"/>
    <p:sldId id="285" r:id="rId25"/>
    <p:sldId id="275" r:id="rId26"/>
  </p:sldIdLst>
  <p:sldSz cx="9144000" cy="6858000" type="screen4x3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>
      <p:cViewPr varScale="1">
        <p:scale>
          <a:sx n="110" d="100"/>
          <a:sy n="110" d="100"/>
        </p:scale>
        <p:origin x="1698" y="108"/>
      </p:cViewPr>
      <p:guideLst>
        <p:guide orient="horz" pos="2880"/>
        <p:guide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Harambee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"$"#,##0</c:formatCode>
                <c:ptCount val="4"/>
                <c:pt idx="0">
                  <c:v>11900</c:v>
                </c:pt>
                <c:pt idx="1">
                  <c:v>12200</c:v>
                </c:pt>
                <c:pt idx="2">
                  <c:v>20000</c:v>
                </c:pt>
                <c:pt idx="3">
                  <c:v>27000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Riverwest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"$"#,##0</c:formatCode>
                <c:ptCount val="4"/>
                <c:pt idx="0">
                  <c:v>130000</c:v>
                </c:pt>
                <c:pt idx="1">
                  <c:v>152250</c:v>
                </c:pt>
                <c:pt idx="2">
                  <c:v>155000</c:v>
                </c:pt>
                <c:pt idx="3">
                  <c:v>192000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381040"/>
        <c:axId val="155383280"/>
      </c:barChart>
      <c:catAx>
        <c:axId val="155381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5383280"/>
        <c:crosses val="autoZero"/>
        <c:auto val="1"/>
        <c:lblAlgn val="ctr"/>
        <c:lblOffset val="100"/>
        <c:noMultiLvlLbl val="0"/>
      </c:catAx>
      <c:valAx>
        <c:axId val="155383280"/>
        <c:scaling>
          <c:orientation val="minMax"/>
        </c:scaling>
        <c:delete val="0"/>
        <c:axPos val="l"/>
        <c:majorGridlines/>
        <c:numFmt formatCode="&quot;$&quot;#,##0" sourceLinked="1"/>
        <c:majorTickMark val="out"/>
        <c:minorTickMark val="none"/>
        <c:tickLblPos val="nextTo"/>
        <c:crossAx val="1553810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455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2004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2713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1815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1473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776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208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2326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3484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512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3251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3744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768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962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730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503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0444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063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259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0"/>
            <a:ext cx="64007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895D1D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62626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895D1D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895D1D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D731-6485-4B8E-8E20-1A2121960ECF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11C330D-9C56-48BC-91FC-BD0D2A249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2328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8" cy="68579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2961" cy="68579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3510" y="846350"/>
            <a:ext cx="667697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895D1D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7704" y="2423840"/>
            <a:ext cx="776859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62626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1" y="6377940"/>
            <a:ext cx="2926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1.wdp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8443890" cy="2492990"/>
          </a:xfrm>
        </p:spPr>
        <p:txBody>
          <a:bodyPr/>
          <a:lstStyle/>
          <a:p>
            <a:pPr algn="ctr"/>
            <a:r>
              <a:rPr lang="en-US" dirty="0" smtClean="0"/>
              <a:t>Conducting Housing Surveys and Data Driven Housing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4191000"/>
            <a:ext cx="91440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495800"/>
            <a:ext cx="2514600" cy="1846834"/>
          </a:xfrm>
          <a:prstGeom prst="rect">
            <a:avLst/>
          </a:prstGeom>
        </p:spPr>
      </p:pic>
      <p:pic>
        <p:nvPicPr>
          <p:cNvPr id="6" name="Picture 6" descr="Image result for riverworks milwauk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9"/>
          <a:stretch/>
        </p:blipFill>
        <p:spPr bwMode="auto">
          <a:xfrm>
            <a:off x="5867400" y="4633087"/>
            <a:ext cx="1950637" cy="14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4191000"/>
            <a:ext cx="91440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724400"/>
            <a:ext cx="4688372" cy="1280976"/>
          </a:xfrm>
          <a:prstGeom prst="rect">
            <a:avLst/>
          </a:prstGeom>
        </p:spPr>
      </p:pic>
      <p:pic>
        <p:nvPicPr>
          <p:cNvPr id="9" name="Picture 6" descr="Image result for riverworks milwauk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9"/>
          <a:stretch/>
        </p:blipFill>
        <p:spPr bwMode="auto">
          <a:xfrm>
            <a:off x="6324600" y="4593881"/>
            <a:ext cx="1950637" cy="14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43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42836"/>
            <a:ext cx="6676979" cy="430887"/>
          </a:xfrm>
        </p:spPr>
        <p:txBody>
          <a:bodyPr/>
          <a:lstStyle/>
          <a:p>
            <a:r>
              <a:rPr lang="en-US" sz="2800" b="1" u="sng" dirty="0" smtClean="0"/>
              <a:t>Riverworks Development Corporation</a:t>
            </a:r>
            <a:endParaRPr lang="en-US" sz="2800" b="1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87704" y="2423840"/>
            <a:ext cx="7768590" cy="33239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Focal Geography includes a Business Improvement District (BID), a Neighborhood Improvement District (NID) and the </a:t>
            </a:r>
            <a:r>
              <a:rPr lang="en-US" dirty="0" err="1"/>
              <a:t>Riverwest</a:t>
            </a:r>
            <a:r>
              <a:rPr lang="en-US" dirty="0"/>
              <a:t> and </a:t>
            </a:r>
            <a:r>
              <a:rPr lang="en-US" dirty="0" err="1" smtClean="0"/>
              <a:t>Harambee</a:t>
            </a:r>
            <a:r>
              <a:rPr lang="en-US" dirty="0" smtClean="0"/>
              <a:t> neighborhoods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Riverwest</a:t>
            </a:r>
            <a:r>
              <a:rPr lang="en-US" dirty="0" smtClean="0"/>
              <a:t>:  66% White, 27% live below Poverty Level (29% citywide)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Harambee</a:t>
            </a:r>
            <a:r>
              <a:rPr lang="en-US" dirty="0" smtClean="0"/>
              <a:t>: 78% African American, 45% live below Poverty Level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82" y="304800"/>
            <a:ext cx="1045905" cy="154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Median Sold Price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752600"/>
            <a:ext cx="1828800" cy="3600986"/>
          </a:xfrm>
        </p:spPr>
        <p:txBody>
          <a:bodyPr/>
          <a:lstStyle/>
          <a:p>
            <a:r>
              <a:rPr lang="en-US" dirty="0" smtClean="0"/>
              <a:t>Although the prices of homes sold has increased in both neighborhoods a significant disparity remains between </a:t>
            </a:r>
            <a:r>
              <a:rPr lang="en-US" dirty="0" err="1" smtClean="0"/>
              <a:t>Harambee</a:t>
            </a:r>
            <a:r>
              <a:rPr lang="en-US" dirty="0" smtClean="0"/>
              <a:t> and </a:t>
            </a:r>
            <a:r>
              <a:rPr lang="en-US" dirty="0" err="1" smtClean="0"/>
              <a:t>Riverwest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50372195"/>
              </p:ext>
            </p:extLst>
          </p:nvPr>
        </p:nvGraphicFramePr>
        <p:xfrm>
          <a:off x="2362200" y="1752600"/>
          <a:ext cx="6400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1166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" y="1445895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53000" y="1447800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228600" y="228600"/>
            <a:ext cx="9891690" cy="1577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8825">
              <a:lnSpc>
                <a:spcPts val="6200"/>
              </a:lnSpc>
            </a:pPr>
            <a:r>
              <a:rPr spc="-50" dirty="0"/>
              <a:t>H</a:t>
            </a:r>
            <a:r>
              <a:rPr spc="-30" dirty="0"/>
              <a:t>o</a:t>
            </a:r>
            <a:r>
              <a:rPr spc="-35" dirty="0"/>
              <a:t>us</a:t>
            </a:r>
            <a:r>
              <a:rPr dirty="0"/>
              <a:t>ing </a:t>
            </a:r>
            <a:r>
              <a:rPr spc="-30" dirty="0"/>
              <a:t>S</a:t>
            </a:r>
            <a:r>
              <a:rPr spc="-35" dirty="0"/>
              <a:t>urv</a:t>
            </a:r>
            <a:r>
              <a:rPr dirty="0"/>
              <a:t>ey P</a:t>
            </a:r>
            <a:r>
              <a:rPr spc="-100" dirty="0"/>
              <a:t>r</a:t>
            </a:r>
            <a:r>
              <a:rPr spc="-30" dirty="0"/>
              <a:t>oces</a:t>
            </a:r>
            <a:r>
              <a:rPr spc="-25" dirty="0"/>
              <a:t>s</a:t>
            </a:r>
          </a:p>
          <a:p>
            <a:pPr marR="248285" algn="ctr">
              <a:lnSpc>
                <a:spcPts val="6145"/>
              </a:lnSpc>
            </a:pPr>
            <a:r>
              <a:rPr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306070" y="1741215"/>
            <a:ext cx="7768590" cy="5147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9580" indent="-342900">
              <a:buFont typeface="Arial" panose="020B0604020202020204" pitchFamily="34" charset="0"/>
              <a:buChar char="•"/>
            </a:pPr>
            <a:r>
              <a:rPr spc="-15" dirty="0" smtClean="0">
                <a:solidFill>
                  <a:schemeClr val="tx1"/>
                </a:solidFill>
              </a:rPr>
              <a:t>S</a:t>
            </a:r>
            <a:r>
              <a:rPr dirty="0" smtClean="0">
                <a:solidFill>
                  <a:schemeClr val="tx1"/>
                </a:solidFill>
              </a:rPr>
              <a:t>pring </a:t>
            </a:r>
            <a:r>
              <a:rPr spc="-15" dirty="0">
                <a:solidFill>
                  <a:schemeClr val="tx1"/>
                </a:solidFill>
              </a:rPr>
              <a:t>Hous</a:t>
            </a:r>
            <a:r>
              <a:rPr dirty="0">
                <a:solidFill>
                  <a:schemeClr val="tx1"/>
                </a:solidFill>
              </a:rPr>
              <a:t>ing </a:t>
            </a:r>
            <a:r>
              <a:rPr spc="-15" dirty="0">
                <a:solidFill>
                  <a:schemeClr val="tx1"/>
                </a:solidFill>
              </a:rPr>
              <a:t>Surv</a:t>
            </a:r>
            <a:r>
              <a:rPr dirty="0">
                <a:solidFill>
                  <a:schemeClr val="tx1"/>
                </a:solidFill>
              </a:rPr>
              <a:t>ey </a:t>
            </a:r>
            <a:r>
              <a:rPr spc="-15" dirty="0">
                <a:solidFill>
                  <a:schemeClr val="tx1"/>
                </a:solidFill>
              </a:rPr>
              <a:t>(u</a:t>
            </a:r>
            <a:r>
              <a:rPr spc="-20" dirty="0">
                <a:solidFill>
                  <a:schemeClr val="tx1"/>
                </a:solidFill>
              </a:rPr>
              <a:t>s</a:t>
            </a:r>
            <a:r>
              <a:rPr dirty="0">
                <a:solidFill>
                  <a:schemeClr val="tx1"/>
                </a:solidFill>
              </a:rPr>
              <a:t>ually</a:t>
            </a:r>
            <a:r>
              <a:rPr spc="-90" dirty="0">
                <a:solidFill>
                  <a:schemeClr val="tx1"/>
                </a:solidFill>
              </a:rPr>
              <a:t> </a:t>
            </a:r>
            <a:r>
              <a:rPr spc="-20" dirty="0">
                <a:solidFill>
                  <a:schemeClr val="tx1"/>
                </a:solidFill>
              </a:rPr>
              <a:t>A</a:t>
            </a:r>
            <a:r>
              <a:rPr dirty="0">
                <a:solidFill>
                  <a:schemeClr val="tx1"/>
                </a:solidFill>
              </a:rPr>
              <a:t>pril 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r </a:t>
            </a:r>
            <a:r>
              <a:rPr spc="-25" dirty="0">
                <a:solidFill>
                  <a:schemeClr val="tx1"/>
                </a:solidFill>
              </a:rPr>
              <a:t>M</a:t>
            </a:r>
            <a:r>
              <a:rPr dirty="0">
                <a:solidFill>
                  <a:schemeClr val="tx1"/>
                </a:solidFill>
              </a:rPr>
              <a:t>ay</a:t>
            </a:r>
            <a:r>
              <a:rPr dirty="0" smtClean="0">
                <a:solidFill>
                  <a:schemeClr val="tx1"/>
                </a:solidFill>
              </a:rPr>
              <a:t>)</a:t>
            </a:r>
            <a:endParaRPr lang="en-US" dirty="0" smtClean="0">
              <a:solidFill>
                <a:schemeClr val="tx1"/>
              </a:solidFill>
            </a:endParaRPr>
          </a:p>
          <a:p>
            <a:pPr marL="44958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Data entered into specialized application, Compass, connected with Milwaukee Master Property data</a:t>
            </a:r>
            <a:endParaRPr dirty="0">
              <a:solidFill>
                <a:schemeClr val="tx1"/>
              </a:solidFill>
            </a:endParaRPr>
          </a:p>
          <a:p>
            <a:pPr marL="449580" indent="-342900">
              <a:spcBef>
                <a:spcPts val="495"/>
              </a:spcBef>
              <a:buFont typeface="Arial" panose="020B0604020202020204" pitchFamily="34" charset="0"/>
              <a:buChar char="•"/>
            </a:pPr>
            <a:r>
              <a:rPr spc="-15" dirty="0" smtClean="0">
                <a:solidFill>
                  <a:schemeClr val="tx1"/>
                </a:solidFill>
              </a:rPr>
              <a:t>L</a:t>
            </a:r>
            <a:r>
              <a:rPr dirty="0" smtClean="0">
                <a:solidFill>
                  <a:schemeClr val="tx1"/>
                </a:solidFill>
              </a:rPr>
              <a:t>ett</a:t>
            </a:r>
            <a:r>
              <a:rPr spc="-15" dirty="0" smtClean="0">
                <a:solidFill>
                  <a:schemeClr val="tx1"/>
                </a:solidFill>
              </a:rPr>
              <a:t>ers</a:t>
            </a:r>
            <a:r>
              <a:rPr spc="-5" dirty="0" smtClean="0">
                <a:solidFill>
                  <a:schemeClr val="tx1"/>
                </a:solidFill>
              </a:rPr>
              <a:t> </a:t>
            </a:r>
            <a:r>
              <a:rPr spc="-15" dirty="0">
                <a:solidFill>
                  <a:schemeClr val="tx1"/>
                </a:solidFill>
              </a:rPr>
              <a:t>mailed</a:t>
            </a:r>
            <a:r>
              <a:rPr spc="-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t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spc="-15" dirty="0">
                <a:solidFill>
                  <a:schemeClr val="tx1"/>
                </a:solidFill>
              </a:rPr>
              <a:t>owners</a:t>
            </a:r>
            <a:r>
              <a:rPr spc="-5" dirty="0">
                <a:solidFill>
                  <a:schemeClr val="tx1"/>
                </a:solidFill>
              </a:rPr>
              <a:t> 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f p</a:t>
            </a:r>
            <a:r>
              <a:rPr spc="-45" dirty="0">
                <a:solidFill>
                  <a:schemeClr val="tx1"/>
                </a:solidFill>
              </a:rPr>
              <a:t>r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pert</a:t>
            </a:r>
            <a:r>
              <a:rPr spc="-10" dirty="0">
                <a:solidFill>
                  <a:schemeClr val="tx1"/>
                </a:solidFill>
              </a:rPr>
              <a:t>ies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spc="-15" dirty="0">
                <a:solidFill>
                  <a:schemeClr val="tx1"/>
                </a:solidFill>
              </a:rPr>
              <a:t>id</a:t>
            </a:r>
            <a:r>
              <a:rPr dirty="0">
                <a:solidFill>
                  <a:schemeClr val="tx1"/>
                </a:solidFill>
              </a:rPr>
              <a:t>ent</a:t>
            </a:r>
            <a:r>
              <a:rPr spc="-10" dirty="0">
                <a:solidFill>
                  <a:schemeClr val="tx1"/>
                </a:solidFill>
              </a:rPr>
              <a:t>ified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spc="-15" dirty="0">
                <a:solidFill>
                  <a:schemeClr val="tx1"/>
                </a:solidFill>
              </a:rPr>
              <a:t>as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spc="-15" dirty="0">
                <a:solidFill>
                  <a:schemeClr val="tx1"/>
                </a:solidFill>
              </a:rPr>
              <a:t>need</a:t>
            </a:r>
            <a:r>
              <a:rPr dirty="0">
                <a:solidFill>
                  <a:schemeClr val="tx1"/>
                </a:solidFill>
              </a:rPr>
              <a:t>ing </a:t>
            </a:r>
            <a:r>
              <a:rPr spc="-45" dirty="0">
                <a:solidFill>
                  <a:schemeClr val="tx1"/>
                </a:solidFill>
              </a:rPr>
              <a:t>r</a:t>
            </a:r>
            <a:r>
              <a:rPr dirty="0">
                <a:solidFill>
                  <a:schemeClr val="tx1"/>
                </a:solidFill>
              </a:rPr>
              <a:t>epair</a:t>
            </a:r>
          </a:p>
          <a:p>
            <a:pPr marL="855980" indent="-342900">
              <a:spcBef>
                <a:spcPts val="570"/>
              </a:spcBef>
              <a:buFont typeface="Arial" panose="020B0604020202020204" pitchFamily="34" charset="0"/>
              <a:buChar char="•"/>
            </a:pPr>
            <a:r>
              <a:rPr sz="2200" dirty="0" smtClean="0">
                <a:solidFill>
                  <a:schemeClr val="tx1"/>
                </a:solidFill>
              </a:rPr>
              <a:t>Owner</a:t>
            </a:r>
            <a:r>
              <a:rPr sz="2200" spc="-5" dirty="0" smtClean="0">
                <a:solidFill>
                  <a:schemeClr val="tx1"/>
                </a:solidFill>
              </a:rPr>
              <a:t> </a:t>
            </a:r>
            <a:r>
              <a:rPr sz="2200" spc="-15" dirty="0">
                <a:solidFill>
                  <a:schemeClr val="tx1"/>
                </a:solidFill>
              </a:rPr>
              <a:t>occ</a:t>
            </a:r>
            <a:r>
              <a:rPr sz="2200" dirty="0">
                <a:solidFill>
                  <a:schemeClr val="tx1"/>
                </a:solidFill>
              </a:rPr>
              <a:t>upant</a:t>
            </a:r>
            <a:r>
              <a:rPr sz="2200" spc="-10" dirty="0">
                <a:solidFill>
                  <a:schemeClr val="tx1"/>
                </a:solidFill>
              </a:rPr>
              <a:t>s</a:t>
            </a:r>
            <a:r>
              <a:rPr sz="2200" dirty="0">
                <a:solidFill>
                  <a:schemeClr val="tx1"/>
                </a:solidFill>
              </a:rPr>
              <a:t> a</a:t>
            </a:r>
            <a:r>
              <a:rPr sz="2200" spc="-40" dirty="0">
                <a:solidFill>
                  <a:schemeClr val="tx1"/>
                </a:solidFill>
              </a:rPr>
              <a:t>r</a:t>
            </a:r>
            <a:r>
              <a:rPr sz="2200" dirty="0">
                <a:solidFill>
                  <a:schemeClr val="tx1"/>
                </a:solidFill>
              </a:rPr>
              <a:t>e </a:t>
            </a:r>
            <a:r>
              <a:rPr sz="2200" spc="-40" dirty="0">
                <a:solidFill>
                  <a:schemeClr val="tx1"/>
                </a:solidFill>
              </a:rPr>
              <a:t>r</a:t>
            </a:r>
            <a:r>
              <a:rPr sz="2200" dirty="0">
                <a:solidFill>
                  <a:schemeClr val="tx1"/>
                </a:solidFill>
              </a:rPr>
              <a:t>efer</a:t>
            </a:r>
            <a:r>
              <a:rPr sz="2200" spc="-40" dirty="0">
                <a:solidFill>
                  <a:schemeClr val="tx1"/>
                </a:solidFill>
              </a:rPr>
              <a:t>r</a:t>
            </a:r>
            <a:r>
              <a:rPr sz="2200" spc="-15" dirty="0">
                <a:solidFill>
                  <a:schemeClr val="tx1"/>
                </a:solidFill>
              </a:rPr>
              <a:t>ed</a:t>
            </a:r>
            <a:r>
              <a:rPr sz="2200" dirty="0">
                <a:solidFill>
                  <a:schemeClr val="tx1"/>
                </a:solidFill>
              </a:rPr>
              <a:t> t</a:t>
            </a:r>
            <a:r>
              <a:rPr sz="2200" spc="-15" dirty="0">
                <a:solidFill>
                  <a:schemeClr val="tx1"/>
                </a:solidFill>
              </a:rPr>
              <a:t>o</a:t>
            </a:r>
            <a:r>
              <a:rPr sz="2200" dirty="0">
                <a:solidFill>
                  <a:schemeClr val="tx1"/>
                </a:solidFill>
              </a:rPr>
              <a:t> </a:t>
            </a:r>
            <a:r>
              <a:rPr lang="en-US" sz="2200" dirty="0" smtClean="0">
                <a:solidFill>
                  <a:schemeClr val="tx1"/>
                </a:solidFill>
              </a:rPr>
              <a:t>repair </a:t>
            </a:r>
            <a:r>
              <a:rPr sz="2200" dirty="0" smtClean="0">
                <a:solidFill>
                  <a:schemeClr val="tx1"/>
                </a:solidFill>
              </a:rPr>
              <a:t>p</a:t>
            </a:r>
            <a:r>
              <a:rPr sz="2200" spc="-40" dirty="0" smtClean="0">
                <a:solidFill>
                  <a:schemeClr val="tx1"/>
                </a:solidFill>
              </a:rPr>
              <a:t>r</a:t>
            </a:r>
            <a:r>
              <a:rPr sz="2200" spc="-15" dirty="0" smtClean="0">
                <a:solidFill>
                  <a:schemeClr val="tx1"/>
                </a:solidFill>
              </a:rPr>
              <a:t>o</a:t>
            </a:r>
            <a:r>
              <a:rPr sz="2200" dirty="0" smtClean="0">
                <a:solidFill>
                  <a:schemeClr val="tx1"/>
                </a:solidFill>
              </a:rPr>
              <a:t>g</a:t>
            </a:r>
            <a:r>
              <a:rPr sz="2200" spc="-15" dirty="0" smtClean="0">
                <a:solidFill>
                  <a:schemeClr val="tx1"/>
                </a:solidFill>
              </a:rPr>
              <a:t>rams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endParaRPr sz="22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855980" indent="-342900">
              <a:spcBef>
                <a:spcPts val="560"/>
              </a:spcBef>
              <a:buFont typeface="Arial" panose="020B0604020202020204" pitchFamily="34" charset="0"/>
              <a:buChar char="•"/>
            </a:pPr>
            <a:r>
              <a:rPr sz="2200" spc="-15" dirty="0" smtClean="0">
                <a:solidFill>
                  <a:schemeClr val="tx1"/>
                </a:solidFill>
              </a:rPr>
              <a:t>Inves</a:t>
            </a:r>
            <a:r>
              <a:rPr sz="2200" dirty="0" smtClean="0">
                <a:solidFill>
                  <a:schemeClr val="tx1"/>
                </a:solidFill>
              </a:rPr>
              <a:t>t</a:t>
            </a:r>
            <a:r>
              <a:rPr sz="2200" spc="-15" dirty="0" smtClean="0">
                <a:solidFill>
                  <a:schemeClr val="tx1"/>
                </a:solidFill>
              </a:rPr>
              <a:t>o</a:t>
            </a:r>
            <a:r>
              <a:rPr sz="2200" dirty="0" smtClean="0">
                <a:solidFill>
                  <a:schemeClr val="tx1"/>
                </a:solidFill>
              </a:rPr>
              <a:t>r </a:t>
            </a:r>
            <a:r>
              <a:rPr sz="2200" spc="-15" dirty="0">
                <a:solidFill>
                  <a:schemeClr val="tx1"/>
                </a:solidFill>
              </a:rPr>
              <a:t>owners</a:t>
            </a:r>
            <a:r>
              <a:rPr sz="2200" spc="-5" dirty="0">
                <a:solidFill>
                  <a:schemeClr val="tx1"/>
                </a:solidFill>
              </a:rPr>
              <a:t> </a:t>
            </a:r>
            <a:r>
              <a:rPr sz="2200" dirty="0">
                <a:solidFill>
                  <a:schemeClr val="tx1"/>
                </a:solidFill>
              </a:rPr>
              <a:t>a</a:t>
            </a:r>
            <a:r>
              <a:rPr sz="2200" spc="-40" dirty="0">
                <a:solidFill>
                  <a:schemeClr val="tx1"/>
                </a:solidFill>
              </a:rPr>
              <a:t>r</a:t>
            </a:r>
            <a:r>
              <a:rPr sz="2200" dirty="0">
                <a:solidFill>
                  <a:schemeClr val="tx1"/>
                </a:solidFill>
              </a:rPr>
              <a:t>e </a:t>
            </a:r>
            <a:r>
              <a:rPr sz="2200" spc="-15" dirty="0">
                <a:solidFill>
                  <a:schemeClr val="tx1"/>
                </a:solidFill>
              </a:rPr>
              <a:t>as</a:t>
            </a:r>
            <a:r>
              <a:rPr sz="2200" dirty="0">
                <a:solidFill>
                  <a:schemeClr val="tx1"/>
                </a:solidFill>
              </a:rPr>
              <a:t>k</a:t>
            </a:r>
            <a:r>
              <a:rPr sz="2200" spc="-15" dirty="0">
                <a:solidFill>
                  <a:schemeClr val="tx1"/>
                </a:solidFill>
              </a:rPr>
              <a:t>ed</a:t>
            </a:r>
            <a:r>
              <a:rPr sz="2200" dirty="0">
                <a:solidFill>
                  <a:schemeClr val="tx1"/>
                </a:solidFill>
              </a:rPr>
              <a:t> t</a:t>
            </a:r>
            <a:r>
              <a:rPr sz="2200" spc="-15" dirty="0">
                <a:solidFill>
                  <a:schemeClr val="tx1"/>
                </a:solidFill>
              </a:rPr>
              <a:t>o</a:t>
            </a:r>
            <a:r>
              <a:rPr sz="2200" dirty="0">
                <a:solidFill>
                  <a:schemeClr val="tx1"/>
                </a:solidFill>
              </a:rPr>
              <a:t> p</a:t>
            </a:r>
            <a:r>
              <a:rPr sz="2200" spc="-40" dirty="0">
                <a:solidFill>
                  <a:schemeClr val="tx1"/>
                </a:solidFill>
              </a:rPr>
              <a:t>r</a:t>
            </a:r>
            <a:r>
              <a:rPr sz="2200" spc="-15" dirty="0">
                <a:solidFill>
                  <a:schemeClr val="tx1"/>
                </a:solidFill>
              </a:rPr>
              <a:t>ovid</a:t>
            </a:r>
            <a:r>
              <a:rPr sz="2200" dirty="0">
                <a:solidFill>
                  <a:schemeClr val="tx1"/>
                </a:solidFill>
              </a:rPr>
              <a:t>e a plan </a:t>
            </a:r>
            <a:r>
              <a:rPr sz="2200" spc="-15" dirty="0">
                <a:solidFill>
                  <a:schemeClr val="tx1"/>
                </a:solidFill>
              </a:rPr>
              <a:t>and</a:t>
            </a:r>
            <a:r>
              <a:rPr sz="2200" spc="-5" dirty="0">
                <a:solidFill>
                  <a:schemeClr val="tx1"/>
                </a:solidFill>
              </a:rPr>
              <a:t> </a:t>
            </a:r>
            <a:r>
              <a:rPr sz="2200" dirty="0">
                <a:solidFill>
                  <a:schemeClr val="tx1"/>
                </a:solidFill>
              </a:rPr>
              <a:t>t</a:t>
            </a:r>
            <a:r>
              <a:rPr sz="2200" spc="-15" dirty="0">
                <a:solidFill>
                  <a:schemeClr val="tx1"/>
                </a:solidFill>
              </a:rPr>
              <a:t>im</a:t>
            </a:r>
            <a:r>
              <a:rPr sz="2200" dirty="0">
                <a:solidFill>
                  <a:schemeClr val="tx1"/>
                </a:solidFill>
              </a:rPr>
              <a:t>eline </a:t>
            </a:r>
            <a:r>
              <a:rPr sz="2200" spc="-10" dirty="0">
                <a:solidFill>
                  <a:schemeClr val="tx1"/>
                </a:solidFill>
              </a:rPr>
              <a:t>fo</a:t>
            </a:r>
            <a:r>
              <a:rPr sz="2200" dirty="0">
                <a:solidFill>
                  <a:schemeClr val="tx1"/>
                </a:solidFill>
              </a:rPr>
              <a:t>r </a:t>
            </a:r>
            <a:r>
              <a:rPr sz="2200" spc="-40" dirty="0">
                <a:solidFill>
                  <a:schemeClr val="tx1"/>
                </a:solidFill>
              </a:rPr>
              <a:t>r</a:t>
            </a:r>
            <a:r>
              <a:rPr sz="2200" dirty="0">
                <a:solidFill>
                  <a:schemeClr val="tx1"/>
                </a:solidFill>
              </a:rPr>
              <a:t>ep</a:t>
            </a:r>
            <a:r>
              <a:rPr sz="2200" spc="-10" dirty="0">
                <a:solidFill>
                  <a:schemeClr val="tx1"/>
                </a:solidFill>
              </a:rPr>
              <a:t>airs</a:t>
            </a:r>
            <a:endParaRPr sz="22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449580" indent="-342900">
              <a:spcBef>
                <a:spcPts val="505"/>
              </a:spcBef>
              <a:buFont typeface="Arial" panose="020B0604020202020204" pitchFamily="34" charset="0"/>
              <a:buChar char="•"/>
            </a:pPr>
            <a:r>
              <a:rPr dirty="0" smtClean="0">
                <a:solidFill>
                  <a:schemeClr val="tx1"/>
                </a:solidFill>
              </a:rPr>
              <a:t>Fall </a:t>
            </a:r>
            <a:r>
              <a:rPr spc="-15" dirty="0">
                <a:solidFill>
                  <a:schemeClr val="tx1"/>
                </a:solidFill>
              </a:rPr>
              <a:t>Hous</a:t>
            </a:r>
            <a:r>
              <a:rPr dirty="0">
                <a:solidFill>
                  <a:schemeClr val="tx1"/>
                </a:solidFill>
              </a:rPr>
              <a:t>ing </a:t>
            </a:r>
            <a:r>
              <a:rPr spc="-15" dirty="0">
                <a:solidFill>
                  <a:schemeClr val="tx1"/>
                </a:solidFill>
              </a:rPr>
              <a:t>Surv</a:t>
            </a:r>
            <a:r>
              <a:rPr dirty="0">
                <a:solidFill>
                  <a:schemeClr val="tx1"/>
                </a:solidFill>
              </a:rPr>
              <a:t>ey </a:t>
            </a:r>
            <a:r>
              <a:rPr spc="-15" dirty="0">
                <a:solidFill>
                  <a:schemeClr val="tx1"/>
                </a:solidFill>
              </a:rPr>
              <a:t>(u</a:t>
            </a:r>
            <a:r>
              <a:rPr spc="-20" dirty="0">
                <a:solidFill>
                  <a:schemeClr val="tx1"/>
                </a:solidFill>
              </a:rPr>
              <a:t>s</a:t>
            </a:r>
            <a:r>
              <a:rPr dirty="0">
                <a:solidFill>
                  <a:schemeClr val="tx1"/>
                </a:solidFill>
              </a:rPr>
              <a:t>ually O</a:t>
            </a:r>
            <a:r>
              <a:rPr spc="-20" dirty="0">
                <a:solidFill>
                  <a:schemeClr val="tx1"/>
                </a:solidFill>
              </a:rPr>
              <a:t>c</a:t>
            </a:r>
            <a:r>
              <a:rPr dirty="0">
                <a:solidFill>
                  <a:schemeClr val="tx1"/>
                </a:solidFill>
              </a:rPr>
              <a:t>t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be</a:t>
            </a:r>
            <a:r>
              <a:rPr spc="-45" dirty="0">
                <a:solidFill>
                  <a:schemeClr val="tx1"/>
                </a:solidFill>
              </a:rPr>
              <a:t>r</a:t>
            </a:r>
            <a:r>
              <a:rPr spc="-15" dirty="0">
                <a:solidFill>
                  <a:schemeClr val="tx1"/>
                </a:solidFill>
              </a:rPr>
              <a:t>-De</a:t>
            </a:r>
            <a:r>
              <a:rPr spc="-20" dirty="0">
                <a:solidFill>
                  <a:schemeClr val="tx1"/>
                </a:solidFill>
              </a:rPr>
              <a:t>cem</a:t>
            </a:r>
            <a:r>
              <a:rPr dirty="0">
                <a:solidFill>
                  <a:schemeClr val="tx1"/>
                </a:solidFill>
              </a:rPr>
              <a:t>ber)</a:t>
            </a:r>
          </a:p>
          <a:p>
            <a:pPr marL="449580" indent="-342900">
              <a:spcBef>
                <a:spcPts val="620"/>
              </a:spcBef>
              <a:buFont typeface="Arial" panose="020B0604020202020204" pitchFamily="34" charset="0"/>
              <a:buChar char="•"/>
            </a:pPr>
            <a:r>
              <a:rPr dirty="0" smtClean="0">
                <a:solidFill>
                  <a:schemeClr val="tx1"/>
                </a:solidFill>
              </a:rPr>
              <a:t>F</a:t>
            </a:r>
            <a:r>
              <a:rPr spc="-10" dirty="0" smtClean="0">
                <a:solidFill>
                  <a:schemeClr val="tx1"/>
                </a:solidFill>
              </a:rPr>
              <a:t>ollo</a:t>
            </a:r>
            <a:r>
              <a:rPr dirty="0" smtClean="0">
                <a:solidFill>
                  <a:schemeClr val="tx1"/>
                </a:solidFill>
              </a:rPr>
              <a:t>w-up </a:t>
            </a:r>
            <a:r>
              <a:rPr dirty="0">
                <a:solidFill>
                  <a:schemeClr val="tx1"/>
                </a:solidFill>
              </a:rPr>
              <a:t>lett</a:t>
            </a:r>
            <a:r>
              <a:rPr spc="-15" dirty="0">
                <a:solidFill>
                  <a:schemeClr val="tx1"/>
                </a:solidFill>
              </a:rPr>
              <a:t>ers</a:t>
            </a:r>
          </a:p>
          <a:p>
            <a:pPr marL="855980" indent="-342900">
              <a:spcBef>
                <a:spcPts val="470"/>
              </a:spcBef>
              <a:buFont typeface="Arial" panose="020B0604020202020204" pitchFamily="34" charset="0"/>
              <a:buChar char="•"/>
            </a:pPr>
            <a:r>
              <a:rPr sz="2200" spc="-15" dirty="0" smtClean="0">
                <a:solidFill>
                  <a:schemeClr val="tx1"/>
                </a:solidFill>
              </a:rPr>
              <a:t>Inves</a:t>
            </a:r>
            <a:r>
              <a:rPr sz="2200" dirty="0" smtClean="0">
                <a:solidFill>
                  <a:schemeClr val="tx1"/>
                </a:solidFill>
              </a:rPr>
              <a:t>t</a:t>
            </a:r>
            <a:r>
              <a:rPr sz="2200" spc="-15" dirty="0" smtClean="0">
                <a:solidFill>
                  <a:schemeClr val="tx1"/>
                </a:solidFill>
              </a:rPr>
              <a:t>o</a:t>
            </a:r>
            <a:r>
              <a:rPr sz="2200" dirty="0" smtClean="0">
                <a:solidFill>
                  <a:schemeClr val="tx1"/>
                </a:solidFill>
              </a:rPr>
              <a:t>r </a:t>
            </a:r>
            <a:r>
              <a:rPr sz="2200" spc="-15" dirty="0">
                <a:solidFill>
                  <a:schemeClr val="tx1"/>
                </a:solidFill>
              </a:rPr>
              <a:t>owners</a:t>
            </a:r>
            <a:r>
              <a:rPr sz="2200" spc="-5" dirty="0">
                <a:solidFill>
                  <a:schemeClr val="tx1"/>
                </a:solidFill>
              </a:rPr>
              <a:t> </a:t>
            </a:r>
            <a:r>
              <a:rPr sz="2200" spc="-15" dirty="0">
                <a:solidFill>
                  <a:schemeClr val="tx1"/>
                </a:solidFill>
              </a:rPr>
              <a:t>as</a:t>
            </a:r>
            <a:r>
              <a:rPr sz="2200" dirty="0">
                <a:solidFill>
                  <a:schemeClr val="tx1"/>
                </a:solidFill>
              </a:rPr>
              <a:t>k</a:t>
            </a:r>
            <a:r>
              <a:rPr sz="2200" spc="-15" dirty="0">
                <a:solidFill>
                  <a:schemeClr val="tx1"/>
                </a:solidFill>
              </a:rPr>
              <a:t>ed</a:t>
            </a:r>
            <a:r>
              <a:rPr sz="2200" dirty="0">
                <a:solidFill>
                  <a:schemeClr val="tx1"/>
                </a:solidFill>
              </a:rPr>
              <a:t> t</a:t>
            </a:r>
            <a:r>
              <a:rPr sz="2200" spc="-15" dirty="0">
                <a:solidFill>
                  <a:schemeClr val="tx1"/>
                </a:solidFill>
              </a:rPr>
              <a:t>o</a:t>
            </a:r>
            <a:r>
              <a:rPr sz="2200" dirty="0">
                <a:solidFill>
                  <a:schemeClr val="tx1"/>
                </a:solidFill>
              </a:rPr>
              <a:t> </a:t>
            </a:r>
            <a:r>
              <a:rPr sz="2200" spc="-20" dirty="0">
                <a:solidFill>
                  <a:schemeClr val="tx1"/>
                </a:solidFill>
              </a:rPr>
              <a:t>m</a:t>
            </a:r>
            <a:r>
              <a:rPr sz="2200" dirty="0">
                <a:solidFill>
                  <a:schemeClr val="tx1"/>
                </a:solidFill>
              </a:rPr>
              <a:t>eet with </a:t>
            </a:r>
            <a:r>
              <a:rPr sz="2200" spc="-20" dirty="0">
                <a:solidFill>
                  <a:schemeClr val="tx1"/>
                </a:solidFill>
              </a:rPr>
              <a:t>D</a:t>
            </a:r>
            <a:r>
              <a:rPr sz="2200" dirty="0">
                <a:solidFill>
                  <a:schemeClr val="tx1"/>
                </a:solidFill>
              </a:rPr>
              <a:t>N</a:t>
            </a:r>
            <a:r>
              <a:rPr sz="2200" spc="-15" dirty="0">
                <a:solidFill>
                  <a:schemeClr val="tx1"/>
                </a:solidFill>
              </a:rPr>
              <a:t>S</a:t>
            </a:r>
            <a:r>
              <a:rPr sz="2200" dirty="0">
                <a:solidFill>
                  <a:schemeClr val="tx1"/>
                </a:solidFill>
              </a:rPr>
              <a:t> </a:t>
            </a:r>
            <a:r>
              <a:rPr lang="en-US" sz="2200" dirty="0" smtClean="0">
                <a:solidFill>
                  <a:schemeClr val="tx1"/>
                </a:solidFill>
              </a:rPr>
              <a:t>and neighborhood groups</a:t>
            </a:r>
            <a:endParaRPr sz="22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449580" indent="-342900">
              <a:spcBef>
                <a:spcPts val="605"/>
              </a:spcBef>
              <a:buFont typeface="Arial" panose="020B0604020202020204" pitchFamily="34" charset="0"/>
              <a:buChar char="•"/>
            </a:pPr>
            <a:r>
              <a:rPr dirty="0" smtClean="0">
                <a:solidFill>
                  <a:schemeClr val="tx1"/>
                </a:solidFill>
              </a:rPr>
              <a:t>Out</a:t>
            </a:r>
            <a:r>
              <a:rPr spc="-15" dirty="0" smtClean="0">
                <a:solidFill>
                  <a:schemeClr val="tx1"/>
                </a:solidFill>
              </a:rPr>
              <a:t>s</a:t>
            </a:r>
            <a:r>
              <a:rPr dirty="0" smtClean="0">
                <a:solidFill>
                  <a:schemeClr val="tx1"/>
                </a:solidFill>
              </a:rPr>
              <a:t>t</a:t>
            </a:r>
            <a:r>
              <a:rPr spc="-15" dirty="0" smtClean="0">
                <a:solidFill>
                  <a:schemeClr val="tx1"/>
                </a:solidFill>
              </a:rPr>
              <a:t>an</a:t>
            </a:r>
            <a:r>
              <a:rPr spc="-20" dirty="0" smtClean="0">
                <a:solidFill>
                  <a:schemeClr val="tx1"/>
                </a:solidFill>
              </a:rPr>
              <a:t>d</a:t>
            </a:r>
            <a:r>
              <a:rPr dirty="0" smtClean="0">
                <a:solidFill>
                  <a:schemeClr val="tx1"/>
                </a:solidFill>
              </a:rPr>
              <a:t>ing</a:t>
            </a:r>
            <a:r>
              <a:rPr lang="en-US" dirty="0" smtClean="0">
                <a:solidFill>
                  <a:schemeClr val="tx1"/>
                </a:solidFill>
              </a:rPr>
              <a:t>/Most Improved</a:t>
            </a:r>
            <a:r>
              <a:rPr dirty="0" smtClean="0">
                <a:solidFill>
                  <a:schemeClr val="tx1"/>
                </a:solidFill>
              </a:rPr>
              <a:t> </a:t>
            </a:r>
            <a:r>
              <a:rPr spc="-15" dirty="0">
                <a:solidFill>
                  <a:schemeClr val="tx1"/>
                </a:solidFill>
              </a:rPr>
              <a:t>Hous</a:t>
            </a:r>
            <a:r>
              <a:rPr dirty="0">
                <a:solidFill>
                  <a:schemeClr val="tx1"/>
                </a:solidFill>
              </a:rPr>
              <a:t>e</a:t>
            </a:r>
            <a:r>
              <a:rPr spc="-90" dirty="0">
                <a:solidFill>
                  <a:schemeClr val="tx1"/>
                </a:solidFill>
              </a:rPr>
              <a:t> </a:t>
            </a:r>
            <a:r>
              <a:rPr spc="-200" dirty="0" smtClean="0">
                <a:solidFill>
                  <a:schemeClr val="tx1"/>
                </a:solidFill>
              </a:rPr>
              <a:t>A</a:t>
            </a:r>
            <a:r>
              <a:rPr dirty="0" smtClean="0">
                <a:solidFill>
                  <a:schemeClr val="tx1"/>
                </a:solidFill>
              </a:rPr>
              <a:t>wa</a:t>
            </a:r>
            <a:r>
              <a:rPr spc="-45" dirty="0" smtClean="0">
                <a:solidFill>
                  <a:schemeClr val="tx1"/>
                </a:solidFill>
              </a:rPr>
              <a:t>r</a:t>
            </a:r>
            <a:r>
              <a:rPr spc="-15" dirty="0" smtClean="0">
                <a:solidFill>
                  <a:schemeClr val="tx1"/>
                </a:solidFill>
              </a:rPr>
              <a:t>ds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68318" y="1066800"/>
            <a:ext cx="6665882" cy="426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3908" y="4884150"/>
            <a:ext cx="367030" cy="332740"/>
          </a:xfrm>
          <a:custGeom>
            <a:avLst/>
            <a:gdLst/>
            <a:ahLst/>
            <a:cxnLst/>
            <a:rect l="l" t="t" r="r" b="b"/>
            <a:pathLst>
              <a:path w="367030" h="332739">
                <a:moveTo>
                  <a:pt x="366713" y="127050"/>
                </a:moveTo>
                <a:lnTo>
                  <a:pt x="226640" y="127051"/>
                </a:lnTo>
                <a:lnTo>
                  <a:pt x="0" y="127051"/>
                </a:lnTo>
                <a:lnTo>
                  <a:pt x="113320" y="205571"/>
                </a:lnTo>
                <a:lnTo>
                  <a:pt x="70035" y="332622"/>
                </a:lnTo>
                <a:lnTo>
                  <a:pt x="183356" y="254099"/>
                </a:lnTo>
                <a:lnTo>
                  <a:pt x="269924" y="254099"/>
                </a:lnTo>
                <a:lnTo>
                  <a:pt x="253391" y="205571"/>
                </a:lnTo>
                <a:lnTo>
                  <a:pt x="366712" y="127051"/>
                </a:lnTo>
                <a:lnTo>
                  <a:pt x="140071" y="127051"/>
                </a:lnTo>
                <a:lnTo>
                  <a:pt x="366713" y="127050"/>
                </a:lnTo>
                <a:close/>
              </a:path>
              <a:path w="367030" h="332739">
                <a:moveTo>
                  <a:pt x="269924" y="254099"/>
                </a:moveTo>
                <a:lnTo>
                  <a:pt x="183356" y="254099"/>
                </a:lnTo>
                <a:lnTo>
                  <a:pt x="296676" y="332622"/>
                </a:lnTo>
                <a:lnTo>
                  <a:pt x="269924" y="254099"/>
                </a:lnTo>
                <a:close/>
              </a:path>
              <a:path w="367030" h="332739">
                <a:moveTo>
                  <a:pt x="183356" y="0"/>
                </a:moveTo>
                <a:lnTo>
                  <a:pt x="140071" y="127051"/>
                </a:lnTo>
                <a:lnTo>
                  <a:pt x="226640" y="127051"/>
                </a:lnTo>
                <a:lnTo>
                  <a:pt x="183356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0280" y="3882733"/>
            <a:ext cx="367030" cy="332740"/>
          </a:xfrm>
          <a:custGeom>
            <a:avLst/>
            <a:gdLst/>
            <a:ahLst/>
            <a:cxnLst/>
            <a:rect l="l" t="t" r="r" b="b"/>
            <a:pathLst>
              <a:path w="367030" h="332739">
                <a:moveTo>
                  <a:pt x="366713" y="127050"/>
                </a:moveTo>
                <a:lnTo>
                  <a:pt x="226640" y="127052"/>
                </a:lnTo>
                <a:lnTo>
                  <a:pt x="0" y="127052"/>
                </a:lnTo>
                <a:lnTo>
                  <a:pt x="113320" y="205572"/>
                </a:lnTo>
                <a:lnTo>
                  <a:pt x="70035" y="332623"/>
                </a:lnTo>
                <a:lnTo>
                  <a:pt x="183356" y="254100"/>
                </a:lnTo>
                <a:lnTo>
                  <a:pt x="269924" y="254100"/>
                </a:lnTo>
                <a:lnTo>
                  <a:pt x="253391" y="205572"/>
                </a:lnTo>
                <a:lnTo>
                  <a:pt x="366711" y="127052"/>
                </a:lnTo>
                <a:lnTo>
                  <a:pt x="140071" y="127052"/>
                </a:lnTo>
                <a:lnTo>
                  <a:pt x="366713" y="127050"/>
                </a:lnTo>
                <a:close/>
              </a:path>
              <a:path w="367030" h="332739">
                <a:moveTo>
                  <a:pt x="269924" y="254100"/>
                </a:moveTo>
                <a:lnTo>
                  <a:pt x="183356" y="254100"/>
                </a:lnTo>
                <a:lnTo>
                  <a:pt x="296676" y="332623"/>
                </a:lnTo>
                <a:lnTo>
                  <a:pt x="269924" y="254100"/>
                </a:lnTo>
                <a:close/>
              </a:path>
              <a:path w="367030" h="332739">
                <a:moveTo>
                  <a:pt x="183356" y="0"/>
                </a:moveTo>
                <a:lnTo>
                  <a:pt x="140071" y="127052"/>
                </a:lnTo>
                <a:lnTo>
                  <a:pt x="226640" y="127052"/>
                </a:lnTo>
                <a:lnTo>
                  <a:pt x="183356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3908" y="3577197"/>
            <a:ext cx="367030" cy="332740"/>
          </a:xfrm>
          <a:custGeom>
            <a:avLst/>
            <a:gdLst/>
            <a:ahLst/>
            <a:cxnLst/>
            <a:rect l="l" t="t" r="r" b="b"/>
            <a:pathLst>
              <a:path w="367030" h="332739">
                <a:moveTo>
                  <a:pt x="366713" y="127050"/>
                </a:moveTo>
                <a:lnTo>
                  <a:pt x="226640" y="127052"/>
                </a:lnTo>
                <a:lnTo>
                  <a:pt x="0" y="127052"/>
                </a:lnTo>
                <a:lnTo>
                  <a:pt x="113320" y="205572"/>
                </a:lnTo>
                <a:lnTo>
                  <a:pt x="70035" y="332623"/>
                </a:lnTo>
                <a:lnTo>
                  <a:pt x="183356" y="254100"/>
                </a:lnTo>
                <a:lnTo>
                  <a:pt x="269924" y="254100"/>
                </a:lnTo>
                <a:lnTo>
                  <a:pt x="253391" y="205572"/>
                </a:lnTo>
                <a:lnTo>
                  <a:pt x="366711" y="127052"/>
                </a:lnTo>
                <a:lnTo>
                  <a:pt x="140071" y="127052"/>
                </a:lnTo>
                <a:lnTo>
                  <a:pt x="366713" y="127050"/>
                </a:lnTo>
                <a:close/>
              </a:path>
              <a:path w="367030" h="332739">
                <a:moveTo>
                  <a:pt x="269924" y="254100"/>
                </a:moveTo>
                <a:lnTo>
                  <a:pt x="183356" y="254100"/>
                </a:lnTo>
                <a:lnTo>
                  <a:pt x="296676" y="332623"/>
                </a:lnTo>
                <a:lnTo>
                  <a:pt x="269924" y="254100"/>
                </a:lnTo>
                <a:close/>
              </a:path>
              <a:path w="367030" h="332739">
                <a:moveTo>
                  <a:pt x="183356" y="0"/>
                </a:moveTo>
                <a:lnTo>
                  <a:pt x="140071" y="127052"/>
                </a:lnTo>
                <a:lnTo>
                  <a:pt x="226640" y="127052"/>
                </a:lnTo>
                <a:lnTo>
                  <a:pt x="183356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8318" y="1155438"/>
            <a:ext cx="367030" cy="332740"/>
          </a:xfrm>
          <a:custGeom>
            <a:avLst/>
            <a:gdLst/>
            <a:ahLst/>
            <a:cxnLst/>
            <a:rect l="l" t="t" r="r" b="b"/>
            <a:pathLst>
              <a:path w="367030" h="332740">
                <a:moveTo>
                  <a:pt x="366714" y="127052"/>
                </a:moveTo>
                <a:lnTo>
                  <a:pt x="0" y="127052"/>
                </a:lnTo>
                <a:lnTo>
                  <a:pt x="113321" y="205572"/>
                </a:lnTo>
                <a:lnTo>
                  <a:pt x="70036" y="332623"/>
                </a:lnTo>
                <a:lnTo>
                  <a:pt x="183357" y="254100"/>
                </a:lnTo>
                <a:lnTo>
                  <a:pt x="269925" y="254100"/>
                </a:lnTo>
                <a:lnTo>
                  <a:pt x="253392" y="205572"/>
                </a:lnTo>
                <a:lnTo>
                  <a:pt x="366714" y="127052"/>
                </a:lnTo>
                <a:close/>
              </a:path>
              <a:path w="367030" h="332740">
                <a:moveTo>
                  <a:pt x="269925" y="254100"/>
                </a:moveTo>
                <a:lnTo>
                  <a:pt x="183357" y="254100"/>
                </a:lnTo>
                <a:lnTo>
                  <a:pt x="296677" y="332623"/>
                </a:lnTo>
                <a:lnTo>
                  <a:pt x="269925" y="254100"/>
                </a:lnTo>
                <a:close/>
              </a:path>
              <a:path w="367030" h="332740">
                <a:moveTo>
                  <a:pt x="183357" y="0"/>
                </a:moveTo>
                <a:lnTo>
                  <a:pt x="140072" y="127052"/>
                </a:lnTo>
                <a:lnTo>
                  <a:pt x="226641" y="127052"/>
                </a:lnTo>
                <a:lnTo>
                  <a:pt x="183357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17797" y="208764"/>
            <a:ext cx="84582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2320925" algn="l"/>
                <a:tab pos="2951480" algn="l"/>
              </a:tabLst>
            </a:pPr>
            <a:r>
              <a:rPr kumimoji="0" lang="en-US" sz="4800" b="0" i="0" u="none" strike="noStrike" kern="0" cap="none" spc="-50" normalizeH="0" baseline="0" noProof="0" dirty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Book Antiqua"/>
                <a:ea typeface="+mj-ea"/>
              </a:rPr>
              <a:t>Example of the housing survey</a:t>
            </a:r>
            <a:endParaRPr sz="4800" dirty="0">
              <a:latin typeface="Book Antiqua"/>
              <a:cs typeface="Book Antiqu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04554" y="1143000"/>
            <a:ext cx="2068933" cy="164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800"/>
              </a:lnSpc>
            </a:pPr>
            <a:r>
              <a:rPr spc="-15" dirty="0">
                <a:latin typeface="Book Antiqua"/>
                <a:cs typeface="Book Antiqua"/>
              </a:rPr>
              <a:t>Look at </a:t>
            </a:r>
            <a:r>
              <a:rPr spc="-10" dirty="0">
                <a:latin typeface="Book Antiqua"/>
                <a:cs typeface="Book Antiqua"/>
              </a:rPr>
              <a:t>each section </a:t>
            </a:r>
            <a:r>
              <a:rPr spc="-15" dirty="0">
                <a:latin typeface="Book Antiqua"/>
                <a:cs typeface="Book Antiqua"/>
              </a:rPr>
              <a:t>and</a:t>
            </a:r>
            <a:r>
              <a:rPr spc="-5" dirty="0">
                <a:latin typeface="Book Antiqua"/>
                <a:cs typeface="Book Antiqua"/>
              </a:rPr>
              <a:t> </a:t>
            </a:r>
            <a:r>
              <a:rPr spc="-20" dirty="0">
                <a:latin typeface="Book Antiqua"/>
                <a:cs typeface="Book Antiqua"/>
              </a:rPr>
              <a:t>m</a:t>
            </a:r>
            <a:r>
              <a:rPr dirty="0">
                <a:latin typeface="Book Antiqua"/>
                <a:cs typeface="Book Antiqua"/>
              </a:rPr>
              <a:t>ark </a:t>
            </a:r>
            <a:r>
              <a:rPr spc="-10" dirty="0">
                <a:latin typeface="Book Antiqua"/>
                <a:cs typeface="Book Antiqua"/>
              </a:rPr>
              <a:t>eac</a:t>
            </a:r>
            <a:r>
              <a:rPr dirty="0">
                <a:latin typeface="Book Antiqua"/>
                <a:cs typeface="Book Antiqua"/>
              </a:rPr>
              <a:t>h </a:t>
            </a:r>
            <a:r>
              <a:rPr spc="-10" dirty="0">
                <a:latin typeface="Book Antiqua"/>
                <a:cs typeface="Book Antiqua"/>
              </a:rPr>
              <a:t>elem</a:t>
            </a:r>
            <a:r>
              <a:rPr dirty="0">
                <a:latin typeface="Book Antiqua"/>
                <a:cs typeface="Book Antiqua"/>
              </a:rPr>
              <a:t>ent </a:t>
            </a:r>
            <a:r>
              <a:rPr spc="-10" dirty="0">
                <a:latin typeface="Book Antiqua"/>
                <a:cs typeface="Book Antiqua"/>
              </a:rPr>
              <a:t>o</a:t>
            </a:r>
            <a:r>
              <a:rPr dirty="0">
                <a:latin typeface="Book Antiqua"/>
                <a:cs typeface="Book Antiqua"/>
              </a:rPr>
              <a:t>f t</a:t>
            </a:r>
            <a:r>
              <a:rPr spc="-5" dirty="0">
                <a:latin typeface="Book Antiqua"/>
                <a:cs typeface="Book Antiqua"/>
              </a:rPr>
              <a:t>h</a:t>
            </a:r>
            <a:r>
              <a:rPr dirty="0">
                <a:latin typeface="Book Antiqua"/>
                <a:cs typeface="Book Antiqua"/>
              </a:rPr>
              <a:t>e </a:t>
            </a:r>
            <a:r>
              <a:rPr spc="-10" dirty="0">
                <a:latin typeface="Book Antiqua"/>
                <a:cs typeface="Book Antiqua"/>
              </a:rPr>
              <a:t>hous</a:t>
            </a:r>
            <a:r>
              <a:rPr dirty="0">
                <a:latin typeface="Book Antiqua"/>
                <a:cs typeface="Book Antiqua"/>
              </a:rPr>
              <a:t>e </a:t>
            </a:r>
            <a:r>
              <a:rPr spc="-10" dirty="0">
                <a:latin typeface="Book Antiqua"/>
                <a:cs typeface="Book Antiqua"/>
              </a:rPr>
              <a:t>acco</a:t>
            </a:r>
            <a:r>
              <a:rPr spc="-35" dirty="0">
                <a:latin typeface="Book Antiqua"/>
                <a:cs typeface="Book Antiqua"/>
              </a:rPr>
              <a:t>r</a:t>
            </a:r>
            <a:r>
              <a:rPr spc="-15" dirty="0">
                <a:latin typeface="Book Antiqua"/>
                <a:cs typeface="Book Antiqua"/>
              </a:rPr>
              <a:t>d</a:t>
            </a:r>
            <a:r>
              <a:rPr dirty="0">
                <a:latin typeface="Book Antiqua"/>
                <a:cs typeface="Book Antiqua"/>
              </a:rPr>
              <a:t>ing t</a:t>
            </a:r>
            <a:r>
              <a:rPr spc="-10" dirty="0">
                <a:latin typeface="Book Antiqua"/>
                <a:cs typeface="Book Antiqua"/>
              </a:rPr>
              <a:t>o</a:t>
            </a:r>
            <a:r>
              <a:rPr dirty="0">
                <a:latin typeface="Book Antiqua"/>
                <a:cs typeface="Book Antiqua"/>
              </a:rPr>
              <a:t> what type </a:t>
            </a:r>
            <a:r>
              <a:rPr spc="-10" dirty="0">
                <a:latin typeface="Book Antiqua"/>
                <a:cs typeface="Book Antiqua"/>
              </a:rPr>
              <a:t>o</a:t>
            </a:r>
            <a:r>
              <a:rPr dirty="0">
                <a:latin typeface="Book Antiqua"/>
                <a:cs typeface="Book Antiqua"/>
              </a:rPr>
              <a:t>f </a:t>
            </a:r>
            <a:r>
              <a:rPr spc="-35" dirty="0">
                <a:latin typeface="Book Antiqua"/>
                <a:cs typeface="Book Antiqua"/>
              </a:rPr>
              <a:t>r</a:t>
            </a:r>
            <a:r>
              <a:rPr dirty="0">
                <a:latin typeface="Book Antiqua"/>
                <a:cs typeface="Book Antiqua"/>
              </a:rPr>
              <a:t>ep</a:t>
            </a:r>
            <a:r>
              <a:rPr spc="-10" dirty="0">
                <a:latin typeface="Book Antiqua"/>
                <a:cs typeface="Book Antiqua"/>
              </a:rPr>
              <a:t>airs</a:t>
            </a:r>
            <a:r>
              <a:rPr spc="-5" dirty="0">
                <a:latin typeface="Book Antiqua"/>
                <a:cs typeface="Book Antiqua"/>
              </a:rPr>
              <a:t> </a:t>
            </a:r>
            <a:r>
              <a:rPr dirty="0">
                <a:latin typeface="Book Antiqua"/>
                <a:cs typeface="Book Antiqua"/>
              </a:rPr>
              <a:t>a</a:t>
            </a:r>
            <a:r>
              <a:rPr spc="-35" dirty="0">
                <a:latin typeface="Book Antiqua"/>
                <a:cs typeface="Book Antiqua"/>
              </a:rPr>
              <a:t>r</a:t>
            </a:r>
            <a:r>
              <a:rPr dirty="0">
                <a:latin typeface="Book Antiqua"/>
                <a:cs typeface="Book Antiqua"/>
              </a:rPr>
              <a:t>e </a:t>
            </a:r>
            <a:r>
              <a:rPr spc="-10" dirty="0">
                <a:latin typeface="Book Antiqua"/>
                <a:cs typeface="Book Antiqua"/>
              </a:rPr>
              <a:t>needed</a:t>
            </a:r>
            <a:r>
              <a:rPr dirty="0">
                <a:latin typeface="Book Antiqua"/>
                <a:cs typeface="Book Antiqua"/>
              </a:rPr>
              <a:t>, if any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017870" y="4336197"/>
            <a:ext cx="1600200" cy="16158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320" marR="100965">
              <a:lnSpc>
                <a:spcPts val="2100"/>
              </a:lnSpc>
              <a:spcBef>
                <a:spcPts val="1055"/>
              </a:spcBef>
            </a:pPr>
            <a:r>
              <a:rPr spc="-10" dirty="0" smtClean="0">
                <a:latin typeface="Book Antiqua"/>
                <a:cs typeface="Book Antiqua"/>
              </a:rPr>
              <a:t>This </a:t>
            </a:r>
            <a:r>
              <a:rPr spc="-10" dirty="0">
                <a:latin typeface="Book Antiqua"/>
                <a:cs typeface="Book Antiqua"/>
              </a:rPr>
              <a:t>is your chance to give your pe</a:t>
            </a:r>
            <a:r>
              <a:rPr spc="-35" dirty="0">
                <a:latin typeface="Book Antiqua"/>
                <a:cs typeface="Book Antiqua"/>
              </a:rPr>
              <a:t>r</a:t>
            </a:r>
            <a:r>
              <a:rPr spc="-10" dirty="0">
                <a:latin typeface="Book Antiqua"/>
                <a:cs typeface="Book Antiqua"/>
              </a:rPr>
              <a:t>c</a:t>
            </a:r>
            <a:r>
              <a:rPr dirty="0">
                <a:latin typeface="Book Antiqua"/>
                <a:cs typeface="Book Antiqua"/>
              </a:rPr>
              <a:t>ept</a:t>
            </a:r>
            <a:r>
              <a:rPr spc="-10" dirty="0">
                <a:latin typeface="Book Antiqua"/>
                <a:cs typeface="Book Antiqua"/>
              </a:rPr>
              <a:t>io</a:t>
            </a:r>
            <a:r>
              <a:rPr dirty="0">
                <a:latin typeface="Book Antiqua"/>
                <a:cs typeface="Book Antiqua"/>
              </a:rPr>
              <a:t>n </a:t>
            </a:r>
            <a:r>
              <a:rPr spc="-10" dirty="0">
                <a:latin typeface="Book Antiqua"/>
                <a:cs typeface="Book Antiqua"/>
              </a:rPr>
              <a:t>o</a:t>
            </a:r>
            <a:r>
              <a:rPr dirty="0">
                <a:latin typeface="Book Antiqua"/>
                <a:cs typeface="Book Antiqua"/>
              </a:rPr>
              <a:t>f t</a:t>
            </a:r>
            <a:r>
              <a:rPr spc="-5" dirty="0">
                <a:latin typeface="Book Antiqua"/>
                <a:cs typeface="Book Antiqua"/>
              </a:rPr>
              <a:t>h</a:t>
            </a:r>
            <a:r>
              <a:rPr dirty="0">
                <a:latin typeface="Book Antiqua"/>
                <a:cs typeface="Book Antiqua"/>
              </a:rPr>
              <a:t>e </a:t>
            </a:r>
            <a:r>
              <a:rPr spc="-10" dirty="0">
                <a:latin typeface="Book Antiqua"/>
                <a:cs typeface="Book Antiqua"/>
              </a:rPr>
              <a:t>hous</a:t>
            </a:r>
            <a:r>
              <a:rPr dirty="0">
                <a:latin typeface="Book Antiqua"/>
                <a:cs typeface="Book Antiqua"/>
              </a:rPr>
              <a:t>e </a:t>
            </a:r>
            <a:r>
              <a:rPr spc="-10" dirty="0">
                <a:latin typeface="Book Antiqua"/>
                <a:cs typeface="Book Antiqua"/>
              </a:rPr>
              <a:t>ov</a:t>
            </a:r>
            <a:r>
              <a:rPr dirty="0">
                <a:latin typeface="Book Antiqua"/>
                <a:cs typeface="Book Antiqua"/>
              </a:rPr>
              <a:t>erall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51739" y="5413415"/>
            <a:ext cx="318643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pc="-135" dirty="0">
                <a:latin typeface="Book Antiqua"/>
                <a:cs typeface="Book Antiqua"/>
              </a:rPr>
              <a:t>W</a:t>
            </a:r>
            <a:r>
              <a:rPr dirty="0">
                <a:latin typeface="Book Antiqua"/>
                <a:cs typeface="Book Antiqua"/>
              </a:rPr>
              <a:t>rite t</a:t>
            </a:r>
            <a:r>
              <a:rPr spc="-5" dirty="0">
                <a:latin typeface="Book Antiqua"/>
                <a:cs typeface="Book Antiqua"/>
              </a:rPr>
              <a:t>h</a:t>
            </a:r>
            <a:r>
              <a:rPr dirty="0">
                <a:latin typeface="Book Antiqua"/>
                <a:cs typeface="Book Antiqua"/>
              </a:rPr>
              <a:t>e </a:t>
            </a:r>
            <a:r>
              <a:rPr spc="-15" dirty="0">
                <a:latin typeface="Book Antiqua"/>
                <a:cs typeface="Book Antiqua"/>
              </a:rPr>
              <a:t>add</a:t>
            </a:r>
            <a:r>
              <a:rPr spc="-35" dirty="0">
                <a:latin typeface="Book Antiqua"/>
                <a:cs typeface="Book Antiqua"/>
              </a:rPr>
              <a:t>r</a:t>
            </a:r>
            <a:r>
              <a:rPr spc="-10" dirty="0">
                <a:latin typeface="Book Antiqua"/>
                <a:cs typeface="Book Antiqua"/>
              </a:rPr>
              <a:t>ess</a:t>
            </a:r>
            <a:r>
              <a:rPr dirty="0">
                <a:latin typeface="Book Antiqua"/>
                <a:cs typeface="Book Antiqua"/>
              </a:rPr>
              <a:t>, y</a:t>
            </a:r>
            <a:r>
              <a:rPr spc="-10" dirty="0">
                <a:latin typeface="Book Antiqua"/>
                <a:cs typeface="Book Antiqua"/>
              </a:rPr>
              <a:t>o</a:t>
            </a:r>
            <a:r>
              <a:rPr dirty="0">
                <a:latin typeface="Book Antiqua"/>
                <a:cs typeface="Book Antiqua"/>
              </a:rPr>
              <a:t>ur init</a:t>
            </a:r>
            <a:r>
              <a:rPr spc="-10" dirty="0">
                <a:latin typeface="Book Antiqua"/>
                <a:cs typeface="Book Antiqua"/>
              </a:rPr>
              <a:t>ials</a:t>
            </a:r>
            <a:r>
              <a:rPr dirty="0">
                <a:latin typeface="Book Antiqua"/>
                <a:cs typeface="Book Antiqua"/>
              </a:rPr>
              <a:t>, </a:t>
            </a:r>
            <a:r>
              <a:rPr spc="-15" dirty="0">
                <a:latin typeface="Book Antiqua"/>
                <a:cs typeface="Book Antiqua"/>
              </a:rPr>
              <a:t>and</a:t>
            </a:r>
            <a:r>
              <a:rPr spc="-5" dirty="0">
                <a:latin typeface="Book Antiqua"/>
                <a:cs typeface="Book Antiqua"/>
              </a:rPr>
              <a:t> </a:t>
            </a:r>
            <a:r>
              <a:rPr dirty="0">
                <a:latin typeface="Book Antiqua"/>
                <a:cs typeface="Book Antiqua"/>
              </a:rPr>
              <a:t>t</a:t>
            </a:r>
            <a:r>
              <a:rPr spc="-5" dirty="0">
                <a:latin typeface="Book Antiqua"/>
                <a:cs typeface="Book Antiqua"/>
              </a:rPr>
              <a:t>h</a:t>
            </a:r>
            <a:r>
              <a:rPr dirty="0">
                <a:latin typeface="Book Antiqua"/>
                <a:cs typeface="Book Antiqua"/>
              </a:rPr>
              <a:t>e </a:t>
            </a:r>
            <a:r>
              <a:rPr spc="-15" dirty="0">
                <a:latin typeface="Book Antiqua"/>
                <a:cs typeface="Book Antiqua"/>
              </a:rPr>
              <a:t>d</a:t>
            </a:r>
            <a:r>
              <a:rPr dirty="0">
                <a:latin typeface="Book Antiqua"/>
                <a:cs typeface="Book Antiqua"/>
              </a:rPr>
              <a:t>ate </a:t>
            </a:r>
            <a:r>
              <a:rPr spc="-15" dirty="0">
                <a:latin typeface="Book Antiqua"/>
                <a:cs typeface="Book Antiqua"/>
              </a:rPr>
              <a:t>v</a:t>
            </a:r>
            <a:r>
              <a:rPr dirty="0">
                <a:latin typeface="Book Antiqua"/>
                <a:cs typeface="Book Antiqua"/>
              </a:rPr>
              <a:t>ery </a:t>
            </a:r>
            <a:r>
              <a:rPr spc="-10" dirty="0">
                <a:latin typeface="Book Antiqua"/>
                <a:cs typeface="Book Antiqua"/>
              </a:rPr>
              <a:t>c</a:t>
            </a:r>
            <a:r>
              <a:rPr dirty="0">
                <a:latin typeface="Book Antiqua"/>
                <a:cs typeface="Book Antiqua"/>
              </a:rPr>
              <a:t>learly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96020" y="3559567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320" indent="-8255"/>
            <a:r>
              <a:rPr lang="en-US" spc="-10" dirty="0" smtClean="0">
                <a:latin typeface="Book Antiqua"/>
                <a:cs typeface="Book Antiqua"/>
              </a:rPr>
              <a:t>Don’t miss these th</a:t>
            </a:r>
            <a:r>
              <a:rPr lang="en-US" spc="-35" dirty="0" smtClean="0">
                <a:latin typeface="Book Antiqua"/>
                <a:cs typeface="Book Antiqua"/>
              </a:rPr>
              <a:t>r</a:t>
            </a:r>
            <a:r>
              <a:rPr lang="en-US" dirty="0" smtClean="0">
                <a:latin typeface="Book Antiqua"/>
                <a:cs typeface="Book Antiqua"/>
              </a:rPr>
              <a:t>ee q</a:t>
            </a:r>
            <a:r>
              <a:rPr lang="en-US" spc="-10" dirty="0" smtClean="0">
                <a:latin typeface="Book Antiqua"/>
                <a:cs typeface="Book Antiqua"/>
              </a:rPr>
              <a:t>ues</a:t>
            </a:r>
            <a:r>
              <a:rPr lang="en-US" dirty="0" smtClean="0">
                <a:latin typeface="Book Antiqua"/>
                <a:cs typeface="Book Antiqua"/>
              </a:rPr>
              <a:t>t</a:t>
            </a:r>
            <a:r>
              <a:rPr lang="en-US" spc="-10" dirty="0" smtClean="0">
                <a:latin typeface="Book Antiqua"/>
                <a:cs typeface="Book Antiqua"/>
              </a:rPr>
              <a:t>ions!</a:t>
            </a:r>
            <a:endParaRPr lang="en-US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27" y="1166228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07915" y="1163258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7221" y="0"/>
            <a:ext cx="6676979" cy="15901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68015">
              <a:lnSpc>
                <a:spcPts val="6200"/>
              </a:lnSpc>
            </a:pPr>
            <a:r>
              <a:rPr spc="-30" dirty="0"/>
              <a:t>S</a:t>
            </a:r>
            <a:r>
              <a:rPr spc="-5" dirty="0"/>
              <a:t>hin</a:t>
            </a:r>
            <a:r>
              <a:rPr dirty="0"/>
              <a:t>g</a:t>
            </a:r>
            <a:r>
              <a:rPr spc="-25" dirty="0"/>
              <a:t>les</a:t>
            </a:r>
          </a:p>
          <a:p>
            <a:pPr marL="3975735">
              <a:lnSpc>
                <a:spcPts val="6200"/>
              </a:lnSpc>
            </a:pPr>
            <a:r>
              <a:rPr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5037" y="2296925"/>
            <a:ext cx="2514600" cy="2880902"/>
            <a:chOff x="220274" y="2072098"/>
            <a:chExt cx="2514600" cy="2880902"/>
          </a:xfrm>
        </p:grpSpPr>
        <p:sp>
          <p:nvSpPr>
            <p:cNvPr id="5" name="object 5"/>
            <p:cNvSpPr/>
            <p:nvPr/>
          </p:nvSpPr>
          <p:spPr>
            <a:xfrm>
              <a:off x="220274" y="3055301"/>
              <a:ext cx="2514600" cy="18976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595877" y="2072098"/>
              <a:ext cx="1763395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16535" marR="5080" indent="-204470"/>
              <a:r>
                <a:rPr sz="3000" dirty="0">
                  <a:solidFill>
                    <a:srgbClr val="895D1D"/>
                  </a:solidFill>
                  <a:latin typeface="Book Antiqua"/>
                  <a:cs typeface="Book Antiqua"/>
                </a:rPr>
                <a:t>N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o Repair N</a:t>
              </a:r>
              <a:r>
                <a:rPr sz="3000" spc="-15" dirty="0">
                  <a:solidFill>
                    <a:srgbClr val="895D1D"/>
                  </a:solidFill>
                  <a:latin typeface="Book Antiqua"/>
                  <a:cs typeface="Book Antiqua"/>
                </a:rPr>
                <a:t>ee</a:t>
              </a:r>
              <a:r>
                <a:rPr sz="3000" spc="-25" dirty="0">
                  <a:solidFill>
                    <a:srgbClr val="895D1D"/>
                  </a:solidFill>
                  <a:latin typeface="Book Antiqua"/>
                  <a:cs typeface="Book Antiqua"/>
                </a:rPr>
                <a:t>d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ed</a:t>
              </a:r>
              <a:endParaRPr sz="3000" dirty="0">
                <a:latin typeface="Book Antiqua"/>
                <a:cs typeface="Book Antiqua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436221" y="2136280"/>
            <a:ext cx="229044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0059" marR="5080" indent="-467995"/>
            <a:r>
              <a:rPr sz="3000" spc="-20" dirty="0">
                <a:solidFill>
                  <a:srgbClr val="895D1D"/>
                </a:solidFill>
                <a:latin typeface="Book Antiqua"/>
                <a:cs typeface="Book Antiqua"/>
              </a:rPr>
              <a:t>Minor Repair N</a:t>
            </a:r>
            <a:r>
              <a:rPr sz="3000" spc="-15" dirty="0">
                <a:solidFill>
                  <a:srgbClr val="895D1D"/>
                </a:solidFill>
                <a:latin typeface="Book Antiqua"/>
                <a:cs typeface="Book Antiqua"/>
              </a:rPr>
              <a:t>ee</a:t>
            </a:r>
            <a:r>
              <a:rPr sz="3000" spc="-25" dirty="0">
                <a:solidFill>
                  <a:srgbClr val="895D1D"/>
                </a:solidFill>
                <a:latin typeface="Book Antiqua"/>
                <a:cs typeface="Book Antiqua"/>
              </a:rPr>
              <a:t>d</a:t>
            </a:r>
            <a:r>
              <a:rPr sz="3000" spc="-20" dirty="0">
                <a:solidFill>
                  <a:srgbClr val="895D1D"/>
                </a:solidFill>
                <a:latin typeface="Book Antiqua"/>
                <a:cs typeface="Book Antiqua"/>
              </a:rPr>
              <a:t>ed</a:t>
            </a:r>
            <a:endParaRPr sz="3000" dirty="0">
              <a:latin typeface="Book Antiqua"/>
              <a:cs typeface="Book Antiqu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22553" y="2276231"/>
            <a:ext cx="223710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390" marR="5080" indent="-441325"/>
            <a:r>
              <a:rPr sz="3000" spc="-20" dirty="0">
                <a:solidFill>
                  <a:srgbClr val="895D1D"/>
                </a:solidFill>
                <a:latin typeface="Book Antiqua"/>
                <a:cs typeface="Book Antiqua"/>
              </a:rPr>
              <a:t>Major Repair N</a:t>
            </a:r>
            <a:r>
              <a:rPr sz="3000" spc="-15" dirty="0">
                <a:solidFill>
                  <a:srgbClr val="895D1D"/>
                </a:solidFill>
                <a:latin typeface="Book Antiqua"/>
                <a:cs typeface="Book Antiqua"/>
              </a:rPr>
              <a:t>ee</a:t>
            </a:r>
            <a:r>
              <a:rPr sz="3000" spc="-25" dirty="0">
                <a:solidFill>
                  <a:srgbClr val="895D1D"/>
                </a:solidFill>
                <a:latin typeface="Book Antiqua"/>
                <a:cs typeface="Book Antiqua"/>
              </a:rPr>
              <a:t>d</a:t>
            </a:r>
            <a:r>
              <a:rPr sz="3000" spc="-20" dirty="0">
                <a:solidFill>
                  <a:srgbClr val="895D1D"/>
                </a:solidFill>
                <a:latin typeface="Book Antiqua"/>
                <a:cs typeface="Book Antiqua"/>
              </a:rPr>
              <a:t>ed</a:t>
            </a:r>
            <a:endParaRPr sz="3000" dirty="0">
              <a:latin typeface="Book Antiqua"/>
              <a:cs typeface="Book Antiqu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77" y="3381944"/>
            <a:ext cx="2706855" cy="18901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46" y="3320970"/>
            <a:ext cx="2926080" cy="1951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95400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84115" y="1295400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4800" y="62167"/>
            <a:ext cx="8839200" cy="15901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06980">
              <a:lnSpc>
                <a:spcPts val="6200"/>
              </a:lnSpc>
            </a:pPr>
            <a:r>
              <a:rPr spc="-30" dirty="0"/>
              <a:t>So</a:t>
            </a:r>
            <a:r>
              <a:rPr spc="-100" dirty="0"/>
              <a:t>f</a:t>
            </a:r>
            <a:r>
              <a:rPr dirty="0"/>
              <a:t>fit/F</a:t>
            </a:r>
            <a:r>
              <a:rPr spc="-30" dirty="0"/>
              <a:t>asc</a:t>
            </a:r>
            <a:r>
              <a:rPr spc="-5" dirty="0"/>
              <a:t>ia</a:t>
            </a:r>
          </a:p>
          <a:p>
            <a:pPr marR="248285" algn="ctr">
              <a:lnSpc>
                <a:spcPts val="6200"/>
              </a:lnSpc>
            </a:pPr>
            <a:r>
              <a:rPr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4952" y="2257468"/>
            <a:ext cx="2762153" cy="3096081"/>
            <a:chOff x="79093" y="2272978"/>
            <a:chExt cx="2762153" cy="3096081"/>
          </a:xfrm>
        </p:grpSpPr>
        <p:sp>
          <p:nvSpPr>
            <p:cNvPr id="5" name="object 5"/>
            <p:cNvSpPr/>
            <p:nvPr/>
          </p:nvSpPr>
          <p:spPr>
            <a:xfrm>
              <a:off x="79093" y="3205186"/>
              <a:ext cx="2762153" cy="216387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578472" y="2272978"/>
              <a:ext cx="1763395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16535" marR="5080" indent="-204470"/>
              <a:r>
                <a:rPr sz="3000" dirty="0">
                  <a:solidFill>
                    <a:srgbClr val="895D1D"/>
                  </a:solidFill>
                  <a:latin typeface="Book Antiqua"/>
                  <a:cs typeface="Book Antiqua"/>
                </a:rPr>
                <a:t>N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o Repair N</a:t>
              </a:r>
              <a:r>
                <a:rPr sz="3000" spc="-15" dirty="0">
                  <a:solidFill>
                    <a:srgbClr val="895D1D"/>
                  </a:solidFill>
                  <a:latin typeface="Book Antiqua"/>
                  <a:cs typeface="Book Antiqua"/>
                </a:rPr>
                <a:t>ee</a:t>
              </a:r>
              <a:r>
                <a:rPr sz="3000" spc="-25" dirty="0">
                  <a:solidFill>
                    <a:srgbClr val="895D1D"/>
                  </a:solidFill>
                  <a:latin typeface="Book Antiqua"/>
                  <a:cs typeface="Book Antiqua"/>
                </a:rPr>
                <a:t>d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ed</a:t>
              </a:r>
              <a:endParaRPr sz="3000" dirty="0">
                <a:latin typeface="Book Antiqua"/>
                <a:cs typeface="Book Antiqua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451368" y="1991766"/>
            <a:ext cx="229044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0059" marR="5080" indent="-467995"/>
            <a:r>
              <a:rPr sz="3000" spc="-20" dirty="0" smtClean="0">
                <a:solidFill>
                  <a:srgbClr val="895D1D"/>
                </a:solidFill>
                <a:latin typeface="Book Antiqua"/>
                <a:cs typeface="Book Antiqua"/>
              </a:rPr>
              <a:t>M</a:t>
            </a:r>
            <a:r>
              <a:rPr lang="en-US" sz="3000" spc="-20" dirty="0" smtClean="0">
                <a:solidFill>
                  <a:srgbClr val="895D1D"/>
                </a:solidFill>
                <a:latin typeface="Book Antiqua"/>
                <a:cs typeface="Book Antiqua"/>
              </a:rPr>
              <a:t>aj</a:t>
            </a:r>
            <a:r>
              <a:rPr sz="3000" spc="-20" dirty="0" smtClean="0">
                <a:solidFill>
                  <a:srgbClr val="895D1D"/>
                </a:solidFill>
                <a:latin typeface="Book Antiqua"/>
                <a:cs typeface="Book Antiqua"/>
              </a:rPr>
              <a:t>or </a:t>
            </a:r>
            <a:r>
              <a:rPr sz="3000" spc="-20" dirty="0">
                <a:solidFill>
                  <a:srgbClr val="895D1D"/>
                </a:solidFill>
                <a:latin typeface="Book Antiqua"/>
                <a:cs typeface="Book Antiqua"/>
              </a:rPr>
              <a:t>Repair N</a:t>
            </a:r>
            <a:r>
              <a:rPr sz="3000" spc="-15" dirty="0">
                <a:solidFill>
                  <a:srgbClr val="895D1D"/>
                </a:solidFill>
                <a:latin typeface="Book Antiqua"/>
                <a:cs typeface="Book Antiqua"/>
              </a:rPr>
              <a:t>ee</a:t>
            </a:r>
            <a:r>
              <a:rPr sz="3000" spc="-25" dirty="0">
                <a:solidFill>
                  <a:srgbClr val="895D1D"/>
                </a:solidFill>
                <a:latin typeface="Book Antiqua"/>
                <a:cs typeface="Book Antiqua"/>
              </a:rPr>
              <a:t>d</a:t>
            </a:r>
            <a:r>
              <a:rPr sz="3000" spc="-20" dirty="0">
                <a:solidFill>
                  <a:srgbClr val="895D1D"/>
                </a:solidFill>
                <a:latin typeface="Book Antiqua"/>
                <a:cs typeface="Book Antiqua"/>
              </a:rPr>
              <a:t>ed</a:t>
            </a:r>
            <a:endParaRPr sz="3000" dirty="0">
              <a:latin typeface="Book Antiqua"/>
              <a:cs typeface="Book Antiqu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27362" y="2203635"/>
            <a:ext cx="3075305" cy="3177705"/>
            <a:chOff x="6030965" y="2105046"/>
            <a:chExt cx="3075305" cy="3177705"/>
          </a:xfrm>
        </p:grpSpPr>
        <p:sp>
          <p:nvSpPr>
            <p:cNvPr id="7" name="object 7"/>
            <p:cNvSpPr/>
            <p:nvPr/>
          </p:nvSpPr>
          <p:spPr>
            <a:xfrm>
              <a:off x="6030965" y="3291491"/>
              <a:ext cx="3075305" cy="19912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6450065" y="2105046"/>
              <a:ext cx="2344738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53390" marR="5080" indent="-441325"/>
              <a:r>
                <a:rPr sz="3000" spc="-20" dirty="0" smtClean="0">
                  <a:solidFill>
                    <a:srgbClr val="895D1D"/>
                  </a:solidFill>
                  <a:latin typeface="Book Antiqua"/>
                  <a:cs typeface="Book Antiqua"/>
                </a:rPr>
                <a:t>M</a:t>
              </a:r>
              <a:r>
                <a:rPr lang="en-US" sz="3000" spc="-20" dirty="0" smtClean="0">
                  <a:solidFill>
                    <a:srgbClr val="895D1D"/>
                  </a:solidFill>
                  <a:latin typeface="Book Antiqua"/>
                  <a:cs typeface="Book Antiqua"/>
                </a:rPr>
                <a:t>in</a:t>
              </a:r>
              <a:r>
                <a:rPr sz="3000" spc="-20" dirty="0" smtClean="0">
                  <a:solidFill>
                    <a:srgbClr val="895D1D"/>
                  </a:solidFill>
                  <a:latin typeface="Book Antiqua"/>
                  <a:cs typeface="Book Antiqua"/>
                </a:rPr>
                <a:t>or</a:t>
              </a:r>
              <a:r>
                <a:rPr lang="en-US" sz="3000" spc="-20" dirty="0" smtClean="0">
                  <a:solidFill>
                    <a:srgbClr val="895D1D"/>
                  </a:solidFill>
                  <a:latin typeface="Book Antiqua"/>
                  <a:cs typeface="Book Antiqua"/>
                </a:rPr>
                <a:t> </a:t>
              </a:r>
              <a:r>
                <a:rPr sz="3000" spc="-20" dirty="0" smtClean="0">
                  <a:solidFill>
                    <a:srgbClr val="895D1D"/>
                  </a:solidFill>
                  <a:latin typeface="Book Antiqua"/>
                  <a:cs typeface="Book Antiqua"/>
                </a:rPr>
                <a:t>Repair 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N</a:t>
              </a:r>
              <a:r>
                <a:rPr sz="3000" spc="-15" dirty="0">
                  <a:solidFill>
                    <a:srgbClr val="895D1D"/>
                  </a:solidFill>
                  <a:latin typeface="Book Antiqua"/>
                  <a:cs typeface="Book Antiqua"/>
                </a:rPr>
                <a:t>ee</a:t>
              </a:r>
              <a:r>
                <a:rPr sz="3000" spc="-25" dirty="0">
                  <a:solidFill>
                    <a:srgbClr val="895D1D"/>
                  </a:solidFill>
                  <a:latin typeface="Book Antiqua"/>
                  <a:cs typeface="Book Antiqua"/>
                </a:rPr>
                <a:t>d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ed</a:t>
              </a:r>
              <a:endParaRPr sz="3000" dirty="0">
                <a:latin typeface="Book Antiqua"/>
                <a:cs typeface="Book Antiqua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87" y="3221949"/>
            <a:ext cx="2394814" cy="223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447" y="1255129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18635" y="1252159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54424" y="152400"/>
            <a:ext cx="3827145" cy="15901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00"/>
              </a:lnSpc>
              <a:tabLst>
                <a:tab pos="1763395" algn="l"/>
              </a:tabLst>
            </a:pPr>
            <a:r>
              <a:rPr sz="5400" dirty="0">
                <a:solidFill>
                  <a:srgbClr val="895D1D"/>
                </a:solidFill>
                <a:latin typeface="Book Antiqua"/>
                <a:cs typeface="Book Antiqua"/>
              </a:rPr>
              <a:t>Paint	</a:t>
            </a:r>
            <a:r>
              <a:rPr sz="5400" spc="-20" dirty="0">
                <a:solidFill>
                  <a:srgbClr val="895D1D"/>
                </a:solidFill>
                <a:latin typeface="Book Antiqua"/>
                <a:cs typeface="Book Antiqua"/>
              </a:rPr>
              <a:t>(</a:t>
            </a:r>
            <a:r>
              <a:rPr sz="5400" spc="-40" dirty="0">
                <a:solidFill>
                  <a:srgbClr val="895D1D"/>
                </a:solidFill>
                <a:latin typeface="Book Antiqua"/>
                <a:cs typeface="Book Antiqua"/>
              </a:rPr>
              <a:t>B</a:t>
            </a:r>
            <a:r>
              <a:rPr sz="5400" spc="-30" dirty="0">
                <a:solidFill>
                  <a:srgbClr val="895D1D"/>
                </a:solidFill>
                <a:latin typeface="Book Antiqua"/>
                <a:cs typeface="Book Antiqua"/>
              </a:rPr>
              <a:t>o</a:t>
            </a:r>
            <a:r>
              <a:rPr sz="5400" spc="-40" dirty="0">
                <a:solidFill>
                  <a:srgbClr val="895D1D"/>
                </a:solidFill>
                <a:latin typeface="Book Antiqua"/>
                <a:cs typeface="Book Antiqua"/>
              </a:rPr>
              <a:t>d</a:t>
            </a:r>
            <a:r>
              <a:rPr sz="5400" dirty="0">
                <a:solidFill>
                  <a:srgbClr val="895D1D"/>
                </a:solidFill>
                <a:latin typeface="Book Antiqua"/>
                <a:cs typeface="Book Antiqua"/>
              </a:rPr>
              <a:t>y)</a:t>
            </a:r>
            <a:endParaRPr sz="5400">
              <a:latin typeface="Book Antiqua"/>
              <a:cs typeface="Book Antiqua"/>
            </a:endParaRPr>
          </a:p>
          <a:p>
            <a:pPr marR="248285" algn="ctr">
              <a:lnSpc>
                <a:spcPts val="6200"/>
              </a:lnSpc>
            </a:pPr>
            <a:r>
              <a:rPr sz="5400"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  <a:endParaRPr sz="5400">
              <a:latin typeface="Wingdings"/>
              <a:cs typeface="Wingding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6597" y="2057400"/>
            <a:ext cx="2854792" cy="3722859"/>
            <a:chOff x="-60322" y="2255299"/>
            <a:chExt cx="2854792" cy="3722859"/>
          </a:xfrm>
        </p:grpSpPr>
        <p:sp>
          <p:nvSpPr>
            <p:cNvPr id="5" name="object 5"/>
            <p:cNvSpPr/>
            <p:nvPr/>
          </p:nvSpPr>
          <p:spPr>
            <a:xfrm>
              <a:off x="-60322" y="3240425"/>
              <a:ext cx="2854792" cy="27377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485377" y="2255299"/>
              <a:ext cx="1763395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16535" marR="5080" indent="-204470"/>
              <a:r>
                <a:rPr sz="3000" dirty="0">
                  <a:solidFill>
                    <a:srgbClr val="895D1D"/>
                  </a:solidFill>
                  <a:latin typeface="Book Antiqua"/>
                  <a:cs typeface="Book Antiqua"/>
                </a:rPr>
                <a:t>N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o Repair N</a:t>
              </a:r>
              <a:r>
                <a:rPr sz="3000" spc="-15" dirty="0">
                  <a:solidFill>
                    <a:srgbClr val="895D1D"/>
                  </a:solidFill>
                  <a:latin typeface="Book Antiqua"/>
                  <a:cs typeface="Book Antiqua"/>
                </a:rPr>
                <a:t>ee</a:t>
              </a:r>
              <a:r>
                <a:rPr sz="3000" spc="-25" dirty="0">
                  <a:solidFill>
                    <a:srgbClr val="895D1D"/>
                  </a:solidFill>
                  <a:latin typeface="Book Antiqua"/>
                  <a:cs typeface="Book Antiqua"/>
                </a:rPr>
                <a:t>d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ed</a:t>
              </a:r>
              <a:endParaRPr sz="3000" dirty="0">
                <a:latin typeface="Book Antiqua"/>
                <a:cs typeface="Book Antiqua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87986" y="2001188"/>
            <a:ext cx="2634571" cy="3835282"/>
            <a:chOff x="3386711" y="2318388"/>
            <a:chExt cx="2634571" cy="3835282"/>
          </a:xfrm>
        </p:grpSpPr>
        <p:sp>
          <p:nvSpPr>
            <p:cNvPr id="6" name="object 6"/>
            <p:cNvSpPr/>
            <p:nvPr/>
          </p:nvSpPr>
          <p:spPr>
            <a:xfrm>
              <a:off x="3386711" y="3367670"/>
              <a:ext cx="2634571" cy="2786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3558774" y="2318388"/>
              <a:ext cx="2290445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80059" marR="5080" indent="-467995"/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Minor Repair N</a:t>
              </a:r>
              <a:r>
                <a:rPr sz="3000" spc="-15" dirty="0">
                  <a:solidFill>
                    <a:srgbClr val="895D1D"/>
                  </a:solidFill>
                  <a:latin typeface="Book Antiqua"/>
                  <a:cs typeface="Book Antiqua"/>
                </a:rPr>
                <a:t>ee</a:t>
              </a:r>
              <a:r>
                <a:rPr sz="3000" spc="-25" dirty="0">
                  <a:solidFill>
                    <a:srgbClr val="895D1D"/>
                  </a:solidFill>
                  <a:latin typeface="Book Antiqua"/>
                  <a:cs typeface="Book Antiqua"/>
                </a:rPr>
                <a:t>d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ed</a:t>
              </a:r>
              <a:endParaRPr sz="3000" dirty="0">
                <a:latin typeface="Book Antiqua"/>
                <a:cs typeface="Book Antiqua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89154" y="2027604"/>
            <a:ext cx="2588248" cy="3782450"/>
            <a:chOff x="6324600" y="2237882"/>
            <a:chExt cx="2588248" cy="3782450"/>
          </a:xfrm>
        </p:grpSpPr>
        <p:sp>
          <p:nvSpPr>
            <p:cNvPr id="7" name="object 7"/>
            <p:cNvSpPr/>
            <p:nvPr/>
          </p:nvSpPr>
          <p:spPr>
            <a:xfrm>
              <a:off x="6324600" y="3200400"/>
              <a:ext cx="2588248" cy="28199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6500172" y="2237882"/>
              <a:ext cx="2237105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53390" marR="5080" indent="-441325"/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Major Repair N</a:t>
              </a:r>
              <a:r>
                <a:rPr sz="3000" spc="-15" dirty="0">
                  <a:solidFill>
                    <a:srgbClr val="895D1D"/>
                  </a:solidFill>
                  <a:latin typeface="Book Antiqua"/>
                  <a:cs typeface="Book Antiqua"/>
                </a:rPr>
                <a:t>ee</a:t>
              </a:r>
              <a:r>
                <a:rPr sz="3000" spc="-25" dirty="0">
                  <a:solidFill>
                    <a:srgbClr val="895D1D"/>
                  </a:solidFill>
                  <a:latin typeface="Book Antiqua"/>
                  <a:cs typeface="Book Antiqua"/>
                </a:rPr>
                <a:t>d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ed</a:t>
              </a:r>
              <a:endParaRPr sz="3000" dirty="0">
                <a:latin typeface="Book Antiqua"/>
                <a:cs typeface="Book Antiqu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95400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18635" y="1284893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7880" y="68340"/>
            <a:ext cx="8926120" cy="15901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78430">
              <a:lnSpc>
                <a:spcPts val="6200"/>
              </a:lnSpc>
            </a:pPr>
            <a:r>
              <a:rPr spc="-35" dirty="0"/>
              <a:t>Po</a:t>
            </a:r>
            <a:r>
              <a:rPr spc="-100" dirty="0"/>
              <a:t>r</a:t>
            </a:r>
            <a:r>
              <a:rPr spc="-30" dirty="0"/>
              <a:t>c</a:t>
            </a:r>
            <a:r>
              <a:rPr dirty="0"/>
              <a:t>h</a:t>
            </a:r>
            <a:r>
              <a:rPr spc="-5" dirty="0"/>
              <a:t> </a:t>
            </a:r>
            <a:r>
              <a:rPr spc="-30" dirty="0"/>
              <a:t>S</a:t>
            </a:r>
            <a:r>
              <a:rPr dirty="0"/>
              <a:t>tep</a:t>
            </a:r>
            <a:r>
              <a:rPr spc="-25" dirty="0"/>
              <a:t>s</a:t>
            </a:r>
          </a:p>
          <a:p>
            <a:pPr marR="248285" algn="ctr">
              <a:lnSpc>
                <a:spcPts val="6200"/>
              </a:lnSpc>
            </a:pPr>
            <a:r>
              <a:rPr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382" y="1858213"/>
            <a:ext cx="1936059" cy="3689309"/>
            <a:chOff x="220057" y="1858213"/>
            <a:chExt cx="1936059" cy="3689309"/>
          </a:xfrm>
        </p:grpSpPr>
        <p:sp>
          <p:nvSpPr>
            <p:cNvPr id="5" name="object 5"/>
            <p:cNvSpPr/>
            <p:nvPr/>
          </p:nvSpPr>
          <p:spPr>
            <a:xfrm>
              <a:off x="220057" y="2966109"/>
              <a:ext cx="1936059" cy="25814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306389" y="1858213"/>
              <a:ext cx="1763395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16535" marR="5080" indent="-204470"/>
              <a:r>
                <a:rPr sz="3000" dirty="0">
                  <a:solidFill>
                    <a:srgbClr val="895D1D"/>
                  </a:solidFill>
                  <a:latin typeface="Book Antiqua"/>
                  <a:cs typeface="Book Antiqua"/>
                </a:rPr>
                <a:t>N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o Repair N</a:t>
              </a:r>
              <a:r>
                <a:rPr sz="3000" spc="-15" dirty="0">
                  <a:solidFill>
                    <a:srgbClr val="895D1D"/>
                  </a:solidFill>
                  <a:latin typeface="Book Antiqua"/>
                  <a:cs typeface="Book Antiqua"/>
                </a:rPr>
                <a:t>ee</a:t>
              </a:r>
              <a:r>
                <a:rPr sz="3000" spc="-25" dirty="0">
                  <a:solidFill>
                    <a:srgbClr val="895D1D"/>
                  </a:solidFill>
                  <a:latin typeface="Book Antiqua"/>
                  <a:cs typeface="Book Antiqua"/>
                </a:rPr>
                <a:t>d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ed</a:t>
              </a:r>
              <a:endParaRPr sz="3000" dirty="0">
                <a:latin typeface="Book Antiqua"/>
                <a:cs typeface="Book Antiqua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12823" y="1858213"/>
            <a:ext cx="3596093" cy="3747138"/>
            <a:chOff x="2511383" y="1858213"/>
            <a:chExt cx="3596093" cy="3747138"/>
          </a:xfrm>
        </p:grpSpPr>
        <p:sp>
          <p:nvSpPr>
            <p:cNvPr id="6" name="object 6"/>
            <p:cNvSpPr/>
            <p:nvPr/>
          </p:nvSpPr>
          <p:spPr>
            <a:xfrm>
              <a:off x="2511383" y="2908282"/>
              <a:ext cx="3596093" cy="269706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3164207" y="1858213"/>
              <a:ext cx="2290445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80059" marR="5080" indent="-467995"/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Minor Repair N</a:t>
              </a:r>
              <a:r>
                <a:rPr sz="3000" spc="-15" dirty="0">
                  <a:solidFill>
                    <a:srgbClr val="895D1D"/>
                  </a:solidFill>
                  <a:latin typeface="Book Antiqua"/>
                  <a:cs typeface="Book Antiqua"/>
                </a:rPr>
                <a:t>ee</a:t>
              </a:r>
              <a:r>
                <a:rPr sz="3000" spc="-25" dirty="0">
                  <a:solidFill>
                    <a:srgbClr val="895D1D"/>
                  </a:solidFill>
                  <a:latin typeface="Book Antiqua"/>
                  <a:cs typeface="Book Antiqua"/>
                </a:rPr>
                <a:t>d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ed</a:t>
              </a:r>
              <a:endParaRPr sz="3000" dirty="0">
                <a:latin typeface="Book Antiqua"/>
                <a:cs typeface="Book Antiqua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47298" y="1823380"/>
            <a:ext cx="2658319" cy="3798488"/>
            <a:chOff x="6324600" y="1823380"/>
            <a:chExt cx="2658319" cy="3798488"/>
          </a:xfrm>
        </p:grpSpPr>
        <p:sp>
          <p:nvSpPr>
            <p:cNvPr id="7" name="object 7"/>
            <p:cNvSpPr/>
            <p:nvPr/>
          </p:nvSpPr>
          <p:spPr>
            <a:xfrm>
              <a:off x="6324600" y="2781543"/>
              <a:ext cx="2658319" cy="28403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6535207" y="1823380"/>
              <a:ext cx="2237105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53390" marR="5080" indent="-441325"/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Major Repair N</a:t>
              </a:r>
              <a:r>
                <a:rPr sz="3000" spc="-15" dirty="0">
                  <a:solidFill>
                    <a:srgbClr val="895D1D"/>
                  </a:solidFill>
                  <a:latin typeface="Book Antiqua"/>
                  <a:cs typeface="Book Antiqua"/>
                </a:rPr>
                <a:t>ee</a:t>
              </a:r>
              <a:r>
                <a:rPr sz="3000" spc="-25" dirty="0">
                  <a:solidFill>
                    <a:srgbClr val="895D1D"/>
                  </a:solidFill>
                  <a:latin typeface="Book Antiqua"/>
                  <a:cs typeface="Book Antiqua"/>
                </a:rPr>
                <a:t>d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ed</a:t>
              </a:r>
              <a:endParaRPr sz="3000" dirty="0">
                <a:latin typeface="Book Antiqua"/>
                <a:cs typeface="Book Antiqu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1325880"/>
            <a:ext cx="3886200" cy="45719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53622"/>
            <a:ext cx="8991600" cy="15901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5685">
              <a:lnSpc>
                <a:spcPts val="6200"/>
              </a:lnSpc>
            </a:pPr>
            <a:r>
              <a:rPr dirty="0"/>
              <a:t>F</a:t>
            </a:r>
            <a:r>
              <a:rPr spc="-30" dirty="0"/>
              <a:t>enc</a:t>
            </a:r>
            <a:r>
              <a:rPr dirty="0"/>
              <a:t>e</a:t>
            </a:r>
          </a:p>
          <a:p>
            <a:pPr marL="3975100">
              <a:lnSpc>
                <a:spcPts val="6200"/>
              </a:lnSpc>
            </a:pPr>
            <a:r>
              <a:rPr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4800" y="2057400"/>
            <a:ext cx="1936059" cy="3753670"/>
            <a:chOff x="255905" y="1743801"/>
            <a:chExt cx="1936059" cy="3753670"/>
          </a:xfrm>
        </p:grpSpPr>
        <p:sp>
          <p:nvSpPr>
            <p:cNvPr id="5" name="object 5"/>
            <p:cNvSpPr/>
            <p:nvPr/>
          </p:nvSpPr>
          <p:spPr>
            <a:xfrm>
              <a:off x="255905" y="2916059"/>
              <a:ext cx="1936059" cy="25814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342237" y="1743801"/>
              <a:ext cx="1763395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16535" marR="5080" indent="-204470"/>
              <a:r>
                <a:rPr sz="3000" dirty="0">
                  <a:solidFill>
                    <a:srgbClr val="895D1D"/>
                  </a:solidFill>
                  <a:latin typeface="Book Antiqua"/>
                  <a:cs typeface="Book Antiqua"/>
                </a:rPr>
                <a:t>N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o Repair N</a:t>
              </a:r>
              <a:r>
                <a:rPr sz="3000" spc="-15" dirty="0">
                  <a:solidFill>
                    <a:srgbClr val="895D1D"/>
                  </a:solidFill>
                  <a:latin typeface="Book Antiqua"/>
                  <a:cs typeface="Book Antiqua"/>
                </a:rPr>
                <a:t>ee</a:t>
              </a:r>
              <a:r>
                <a:rPr sz="3000" spc="-25" dirty="0">
                  <a:solidFill>
                    <a:srgbClr val="895D1D"/>
                  </a:solidFill>
                  <a:latin typeface="Book Antiqua"/>
                  <a:cs typeface="Book Antiqua"/>
                </a:rPr>
                <a:t>d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ed</a:t>
              </a:r>
              <a:endParaRPr sz="3000" dirty="0">
                <a:latin typeface="Book Antiqua"/>
                <a:cs typeface="Book Antiqua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524489" y="2057400"/>
            <a:ext cx="2896475" cy="3431267"/>
            <a:chOff x="2608974" y="1743801"/>
            <a:chExt cx="2896475" cy="3431267"/>
          </a:xfrm>
        </p:grpSpPr>
        <p:sp>
          <p:nvSpPr>
            <p:cNvPr id="6" name="object 6"/>
            <p:cNvSpPr/>
            <p:nvPr/>
          </p:nvSpPr>
          <p:spPr>
            <a:xfrm>
              <a:off x="2608974" y="2961778"/>
              <a:ext cx="2896475" cy="22132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2911989" y="1743801"/>
              <a:ext cx="2290445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80059" marR="5080" indent="-467995"/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Minor Repair N</a:t>
              </a:r>
              <a:r>
                <a:rPr sz="3000" spc="-15" dirty="0">
                  <a:solidFill>
                    <a:srgbClr val="895D1D"/>
                  </a:solidFill>
                  <a:latin typeface="Book Antiqua"/>
                  <a:cs typeface="Book Antiqua"/>
                </a:rPr>
                <a:t>ee</a:t>
              </a:r>
              <a:r>
                <a:rPr sz="3000" spc="-25" dirty="0">
                  <a:solidFill>
                    <a:srgbClr val="895D1D"/>
                  </a:solidFill>
                  <a:latin typeface="Book Antiqua"/>
                  <a:cs typeface="Book Antiqua"/>
                </a:rPr>
                <a:t>d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ed</a:t>
              </a:r>
              <a:endParaRPr sz="3000" dirty="0">
                <a:latin typeface="Book Antiqua"/>
                <a:cs typeface="Book Antiqua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04594" y="2057400"/>
            <a:ext cx="3176944" cy="3381927"/>
            <a:chOff x="5845490" y="1743801"/>
            <a:chExt cx="3176944" cy="3381927"/>
          </a:xfrm>
        </p:grpSpPr>
        <p:sp>
          <p:nvSpPr>
            <p:cNvPr id="7" name="object 7"/>
            <p:cNvSpPr/>
            <p:nvPr/>
          </p:nvSpPr>
          <p:spPr>
            <a:xfrm>
              <a:off x="5845490" y="2916059"/>
              <a:ext cx="3176944" cy="220966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6315410" y="1743801"/>
              <a:ext cx="2237105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53390" marR="5080" indent="-441325"/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Major Repair N</a:t>
              </a:r>
              <a:r>
                <a:rPr sz="3000" spc="-15" dirty="0">
                  <a:solidFill>
                    <a:srgbClr val="895D1D"/>
                  </a:solidFill>
                  <a:latin typeface="Book Antiqua"/>
                  <a:cs typeface="Book Antiqua"/>
                </a:rPr>
                <a:t>ee</a:t>
              </a:r>
              <a:r>
                <a:rPr sz="3000" spc="-25" dirty="0">
                  <a:solidFill>
                    <a:srgbClr val="895D1D"/>
                  </a:solidFill>
                  <a:latin typeface="Book Antiqua"/>
                  <a:cs typeface="Book Antiqua"/>
                </a:rPr>
                <a:t>d</a:t>
              </a:r>
              <a:r>
                <a:rPr sz="3000" spc="-20" dirty="0">
                  <a:solidFill>
                    <a:srgbClr val="895D1D"/>
                  </a:solidFill>
                  <a:latin typeface="Book Antiqua"/>
                  <a:cs typeface="Book Antiqua"/>
                </a:rPr>
                <a:t>ed</a:t>
              </a:r>
              <a:endParaRPr sz="3000" dirty="0">
                <a:latin typeface="Book Antiqua"/>
                <a:cs typeface="Book Antiqua"/>
              </a:endParaRPr>
            </a:p>
          </p:txBody>
        </p:sp>
      </p:grpSp>
      <p:sp>
        <p:nvSpPr>
          <p:cNvPr id="11" name="object 2"/>
          <p:cNvSpPr/>
          <p:nvPr/>
        </p:nvSpPr>
        <p:spPr>
          <a:xfrm flipV="1">
            <a:off x="4719132" y="1325880"/>
            <a:ext cx="4303302" cy="45719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447" y="1543942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18635" y="1540972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-457200" y="1124783"/>
            <a:ext cx="608457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87070" algn="r"/>
            <a:r>
              <a:rPr sz="5400" dirty="0" smtClean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  <a:endParaRPr sz="5400" dirty="0">
              <a:latin typeface="Wingdings"/>
              <a:cs typeface="Wingding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32322" y="152400"/>
            <a:ext cx="547116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4400" spc="-35" dirty="0">
                <a:solidFill>
                  <a:srgbClr val="895D1D"/>
                </a:solidFill>
                <a:latin typeface="Book Antiqua"/>
                <a:cs typeface="Book Antiqua"/>
              </a:rPr>
              <a:t>B</a:t>
            </a:r>
            <a:r>
              <a:rPr sz="4400" spc="-25" dirty="0">
                <a:solidFill>
                  <a:srgbClr val="895D1D"/>
                </a:solidFill>
                <a:latin typeface="Book Antiqua"/>
                <a:cs typeface="Book Antiqua"/>
              </a:rPr>
              <a:t>o</a:t>
            </a:r>
            <a:r>
              <a:rPr sz="4400" dirty="0">
                <a:solidFill>
                  <a:srgbClr val="895D1D"/>
                </a:solidFill>
                <a:latin typeface="Book Antiqua"/>
                <a:cs typeface="Book Antiqua"/>
              </a:rPr>
              <a:t>a</a:t>
            </a:r>
            <a:r>
              <a:rPr sz="4400" spc="-80" dirty="0">
                <a:solidFill>
                  <a:srgbClr val="895D1D"/>
                </a:solidFill>
                <a:latin typeface="Book Antiqua"/>
                <a:cs typeface="Book Antiqua"/>
              </a:rPr>
              <a:t>r</a:t>
            </a:r>
            <a:r>
              <a:rPr sz="4400" spc="-35" dirty="0">
                <a:solidFill>
                  <a:srgbClr val="895D1D"/>
                </a:solidFill>
                <a:latin typeface="Book Antiqua"/>
                <a:cs typeface="Book Antiqua"/>
              </a:rPr>
              <a:t>d</a:t>
            </a:r>
            <a:r>
              <a:rPr sz="4400" spc="-25" dirty="0">
                <a:solidFill>
                  <a:srgbClr val="895D1D"/>
                </a:solidFill>
                <a:latin typeface="Book Antiqua"/>
                <a:cs typeface="Book Antiqua"/>
              </a:rPr>
              <a:t>ed</a:t>
            </a:r>
            <a:r>
              <a:rPr sz="4400" spc="-5" dirty="0">
                <a:solidFill>
                  <a:srgbClr val="895D1D"/>
                </a:solidFill>
                <a:latin typeface="Book Antiqua"/>
                <a:cs typeface="Book Antiqua"/>
              </a:rPr>
              <a:t> </a:t>
            </a:r>
            <a:r>
              <a:rPr sz="4400" dirty="0">
                <a:solidFill>
                  <a:srgbClr val="895D1D"/>
                </a:solidFill>
                <a:latin typeface="Book Antiqua"/>
                <a:cs typeface="Book Antiqua"/>
              </a:rPr>
              <a:t>P</a:t>
            </a:r>
            <a:r>
              <a:rPr sz="4400" spc="-80" dirty="0">
                <a:solidFill>
                  <a:srgbClr val="895D1D"/>
                </a:solidFill>
                <a:latin typeface="Book Antiqua"/>
                <a:cs typeface="Book Antiqua"/>
              </a:rPr>
              <a:t>r</a:t>
            </a:r>
            <a:r>
              <a:rPr sz="4400" spc="-25" dirty="0">
                <a:solidFill>
                  <a:srgbClr val="895D1D"/>
                </a:solidFill>
                <a:latin typeface="Book Antiqua"/>
                <a:cs typeface="Book Antiqua"/>
              </a:rPr>
              <a:t>o</a:t>
            </a:r>
            <a:r>
              <a:rPr sz="4400" dirty="0">
                <a:solidFill>
                  <a:srgbClr val="895D1D"/>
                </a:solidFill>
                <a:latin typeface="Book Antiqua"/>
                <a:cs typeface="Book Antiqua"/>
              </a:rPr>
              <a:t>pert</a:t>
            </a:r>
            <a:r>
              <a:rPr sz="4400" spc="-20" dirty="0">
                <a:solidFill>
                  <a:srgbClr val="895D1D"/>
                </a:solidFill>
                <a:latin typeface="Book Antiqua"/>
                <a:cs typeface="Book Antiqua"/>
              </a:rPr>
              <a:t>ies</a:t>
            </a:r>
            <a:r>
              <a:rPr sz="4400" dirty="0">
                <a:solidFill>
                  <a:srgbClr val="895D1D"/>
                </a:solidFill>
                <a:latin typeface="Book Antiqua"/>
                <a:cs typeface="Book Antiqua"/>
              </a:rPr>
              <a:t> </a:t>
            </a:r>
            <a:r>
              <a:rPr sz="4400" spc="-30" dirty="0">
                <a:solidFill>
                  <a:srgbClr val="895D1D"/>
                </a:solidFill>
                <a:latin typeface="Book Antiqua"/>
                <a:cs typeface="Book Antiqua"/>
              </a:rPr>
              <a:t>vs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053" y="812800"/>
            <a:ext cx="864806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2679065" algn="l"/>
                <a:tab pos="4373880" algn="l"/>
              </a:tabLst>
            </a:pPr>
            <a:r>
              <a:rPr sz="4400" dirty="0">
                <a:solidFill>
                  <a:srgbClr val="895D1D"/>
                </a:solidFill>
                <a:latin typeface="Book Antiqua"/>
                <a:cs typeface="Book Antiqua"/>
              </a:rPr>
              <a:t>P</a:t>
            </a:r>
            <a:r>
              <a:rPr sz="4400" spc="-80" dirty="0">
                <a:solidFill>
                  <a:srgbClr val="895D1D"/>
                </a:solidFill>
                <a:latin typeface="Book Antiqua"/>
                <a:cs typeface="Book Antiqua"/>
              </a:rPr>
              <a:t>r</a:t>
            </a:r>
            <a:r>
              <a:rPr sz="4400" spc="-25" dirty="0">
                <a:solidFill>
                  <a:srgbClr val="895D1D"/>
                </a:solidFill>
                <a:latin typeface="Book Antiqua"/>
                <a:cs typeface="Book Antiqua"/>
              </a:rPr>
              <a:t>o</a:t>
            </a:r>
            <a:r>
              <a:rPr sz="4400" dirty="0">
                <a:solidFill>
                  <a:srgbClr val="895D1D"/>
                </a:solidFill>
                <a:latin typeface="Book Antiqua"/>
                <a:cs typeface="Book Antiqua"/>
              </a:rPr>
              <a:t>pert</a:t>
            </a:r>
            <a:r>
              <a:rPr sz="4400" spc="-20" dirty="0">
                <a:solidFill>
                  <a:srgbClr val="895D1D"/>
                </a:solidFill>
                <a:latin typeface="Book Antiqua"/>
                <a:cs typeface="Book Antiqua"/>
              </a:rPr>
              <a:t>ies</a:t>
            </a:r>
            <a:r>
              <a:rPr sz="4400" dirty="0">
                <a:solidFill>
                  <a:srgbClr val="895D1D"/>
                </a:solidFill>
                <a:latin typeface="Book Antiqua"/>
                <a:cs typeface="Book Antiqua"/>
              </a:rPr>
              <a:t>	with</a:t>
            </a:r>
            <a:r>
              <a:rPr sz="4400" spc="-5" dirty="0">
                <a:solidFill>
                  <a:srgbClr val="895D1D"/>
                </a:solidFill>
                <a:latin typeface="Book Antiqua"/>
                <a:cs typeface="Book Antiqua"/>
              </a:rPr>
              <a:t> </a:t>
            </a:r>
            <a:r>
              <a:rPr sz="4400" dirty="0">
                <a:solidFill>
                  <a:srgbClr val="895D1D"/>
                </a:solidFill>
                <a:latin typeface="Book Antiqua"/>
                <a:cs typeface="Book Antiqua"/>
              </a:rPr>
              <a:t>a	b</a:t>
            </a:r>
            <a:r>
              <a:rPr sz="4400" spc="-25" dirty="0">
                <a:solidFill>
                  <a:srgbClr val="895D1D"/>
                </a:solidFill>
                <a:latin typeface="Book Antiqua"/>
                <a:cs typeface="Book Antiqua"/>
              </a:rPr>
              <a:t>o</a:t>
            </a:r>
            <a:r>
              <a:rPr sz="4400" dirty="0">
                <a:solidFill>
                  <a:srgbClr val="895D1D"/>
                </a:solidFill>
                <a:latin typeface="Book Antiqua"/>
                <a:cs typeface="Book Antiqua"/>
              </a:rPr>
              <a:t>a</a:t>
            </a:r>
            <a:r>
              <a:rPr sz="4400" spc="-80" dirty="0">
                <a:solidFill>
                  <a:srgbClr val="895D1D"/>
                </a:solidFill>
                <a:latin typeface="Book Antiqua"/>
                <a:cs typeface="Book Antiqua"/>
              </a:rPr>
              <a:t>r</a:t>
            </a:r>
            <a:r>
              <a:rPr sz="4400" spc="-35" dirty="0">
                <a:solidFill>
                  <a:srgbClr val="895D1D"/>
                </a:solidFill>
                <a:latin typeface="Book Antiqua"/>
                <a:cs typeface="Book Antiqua"/>
              </a:rPr>
              <a:t>d</a:t>
            </a:r>
            <a:r>
              <a:rPr sz="4400" spc="-25" dirty="0">
                <a:solidFill>
                  <a:srgbClr val="895D1D"/>
                </a:solidFill>
                <a:latin typeface="Book Antiqua"/>
                <a:cs typeface="Book Antiqua"/>
              </a:rPr>
              <a:t>ed</a:t>
            </a:r>
            <a:r>
              <a:rPr sz="4400" spc="-5" dirty="0">
                <a:solidFill>
                  <a:srgbClr val="895D1D"/>
                </a:solidFill>
                <a:latin typeface="Book Antiqua"/>
                <a:cs typeface="Book Antiqua"/>
              </a:rPr>
              <a:t> </a:t>
            </a:r>
            <a:r>
              <a:rPr sz="4400" spc="-25" dirty="0">
                <a:solidFill>
                  <a:srgbClr val="895D1D"/>
                </a:solidFill>
                <a:latin typeface="Book Antiqua"/>
                <a:cs typeface="Book Antiqua"/>
              </a:rPr>
              <a:t>win</a:t>
            </a:r>
            <a:r>
              <a:rPr sz="4400" spc="-35" dirty="0">
                <a:solidFill>
                  <a:srgbClr val="895D1D"/>
                </a:solidFill>
                <a:latin typeface="Book Antiqua"/>
                <a:cs typeface="Book Antiqua"/>
              </a:rPr>
              <a:t>dow</a:t>
            </a:r>
            <a:endParaRPr sz="4400" dirty="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67291" y="4191000"/>
            <a:ext cx="3072382" cy="25688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05399" y="1785183"/>
            <a:ext cx="2685423" cy="21258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244052" y="2150308"/>
            <a:ext cx="4861347" cy="3002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pc="-15" dirty="0" smtClean="0">
                <a:latin typeface="Book Antiqua"/>
                <a:cs typeface="Book Antiqua"/>
              </a:rPr>
              <a:t>Bo</a:t>
            </a:r>
            <a:r>
              <a:rPr lang="en-US" dirty="0" smtClean="0">
                <a:latin typeface="Book Antiqua"/>
                <a:cs typeface="Book Antiqua"/>
              </a:rPr>
              <a:t>a</a:t>
            </a:r>
            <a:r>
              <a:rPr lang="en-US" spc="-45" dirty="0" smtClean="0">
                <a:latin typeface="Book Antiqua"/>
                <a:cs typeface="Book Antiqua"/>
              </a:rPr>
              <a:t>r</a:t>
            </a:r>
            <a:r>
              <a:rPr lang="en-US" spc="-15" dirty="0" smtClean="0">
                <a:latin typeface="Book Antiqua"/>
                <a:cs typeface="Book Antiqua"/>
              </a:rPr>
              <a:t>ded</a:t>
            </a: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spc="-15" dirty="0" smtClean="0">
                <a:latin typeface="Book Antiqua"/>
                <a:cs typeface="Book Antiqua"/>
              </a:rPr>
              <a:t>vs</a:t>
            </a:r>
            <a:r>
              <a:rPr lang="en-US" dirty="0" smtClean="0">
                <a:latin typeface="Book Antiqua"/>
                <a:cs typeface="Book Antiqua"/>
              </a:rPr>
              <a:t> a b</a:t>
            </a:r>
            <a:r>
              <a:rPr lang="en-US" spc="-15" dirty="0" smtClean="0">
                <a:latin typeface="Book Antiqua"/>
                <a:cs typeface="Book Antiqua"/>
              </a:rPr>
              <a:t>o</a:t>
            </a:r>
            <a:r>
              <a:rPr lang="en-US" dirty="0" smtClean="0">
                <a:latin typeface="Book Antiqua"/>
                <a:cs typeface="Book Antiqua"/>
              </a:rPr>
              <a:t>a</a:t>
            </a:r>
            <a:r>
              <a:rPr lang="en-US" spc="-45" dirty="0" smtClean="0">
                <a:latin typeface="Book Antiqua"/>
                <a:cs typeface="Book Antiqua"/>
              </a:rPr>
              <a:t>r</a:t>
            </a:r>
            <a:r>
              <a:rPr lang="en-US" spc="-15" dirty="0" smtClean="0">
                <a:latin typeface="Book Antiqua"/>
                <a:cs typeface="Book Antiqua"/>
              </a:rPr>
              <a:t>d</a:t>
            </a: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spc="-15" dirty="0" smtClean="0">
                <a:latin typeface="Book Antiqua"/>
                <a:cs typeface="Book Antiqua"/>
              </a:rPr>
              <a:t>o</a:t>
            </a:r>
            <a:r>
              <a:rPr lang="en-US" dirty="0" smtClean="0">
                <a:latin typeface="Book Antiqua"/>
                <a:cs typeface="Book Antiqua"/>
              </a:rPr>
              <a:t>n a </a:t>
            </a:r>
            <a:r>
              <a:rPr lang="en-US" spc="-15" dirty="0" smtClean="0">
                <a:latin typeface="Book Antiqua"/>
                <a:cs typeface="Book Antiqua"/>
              </a:rPr>
              <a:t>win</a:t>
            </a:r>
            <a:r>
              <a:rPr lang="en-US" spc="-20" dirty="0" smtClean="0">
                <a:latin typeface="Book Antiqua"/>
                <a:cs typeface="Book Antiqua"/>
              </a:rPr>
              <a:t>dow</a:t>
            </a:r>
            <a:endParaRPr lang="en-US" dirty="0" smtClean="0">
              <a:latin typeface="Book Antiqua"/>
              <a:cs typeface="Book Antiqua"/>
            </a:endParaRPr>
          </a:p>
          <a:p>
            <a:pPr marL="787400" marR="5080" indent="-368300">
              <a:lnSpc>
                <a:spcPct val="100699"/>
              </a:lnSpc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pc="-20" dirty="0" smtClean="0">
                <a:latin typeface="Book Antiqua"/>
                <a:cs typeface="Book Antiqua"/>
              </a:rPr>
              <a:t>A</a:t>
            </a:r>
            <a:r>
              <a:rPr lang="en-US" spc="-125" dirty="0" smtClean="0">
                <a:latin typeface="Book Antiqua"/>
                <a:cs typeface="Book Antiqua"/>
              </a:rPr>
              <a:t> </a:t>
            </a:r>
            <a:r>
              <a:rPr lang="en-US" spc="-15" dirty="0" smtClean="0">
                <a:latin typeface="Book Antiqua"/>
                <a:cs typeface="Book Antiqua"/>
              </a:rPr>
              <a:t>hous</a:t>
            </a:r>
            <a:r>
              <a:rPr lang="en-US" dirty="0" smtClean="0">
                <a:latin typeface="Book Antiqua"/>
                <a:cs typeface="Book Antiqua"/>
              </a:rPr>
              <a:t>e with b</a:t>
            </a:r>
            <a:r>
              <a:rPr lang="en-US" spc="-15" dirty="0" smtClean="0">
                <a:latin typeface="Book Antiqua"/>
                <a:cs typeface="Book Antiqua"/>
              </a:rPr>
              <a:t>o</a:t>
            </a:r>
            <a:r>
              <a:rPr lang="en-US" dirty="0" smtClean="0">
                <a:latin typeface="Book Antiqua"/>
                <a:cs typeface="Book Antiqua"/>
              </a:rPr>
              <a:t>a</a:t>
            </a:r>
            <a:r>
              <a:rPr lang="en-US" spc="-40" dirty="0" smtClean="0">
                <a:latin typeface="Book Antiqua"/>
                <a:cs typeface="Book Antiqua"/>
              </a:rPr>
              <a:t>r</a:t>
            </a:r>
            <a:r>
              <a:rPr lang="en-US" spc="-15" dirty="0" smtClean="0">
                <a:latin typeface="Book Antiqua"/>
                <a:cs typeface="Book Antiqua"/>
              </a:rPr>
              <a:t>ds</a:t>
            </a:r>
            <a:r>
              <a:rPr lang="en-US" dirty="0" smtClean="0">
                <a:latin typeface="Book Antiqua"/>
                <a:cs typeface="Book Antiqua"/>
              </a:rPr>
              <a:t> in a </a:t>
            </a:r>
            <a:r>
              <a:rPr lang="en-US" spc="-15" dirty="0" smtClean="0">
                <a:latin typeface="Book Antiqua"/>
                <a:cs typeface="Book Antiqua"/>
              </a:rPr>
              <a:t>co</a:t>
            </a:r>
            <a:r>
              <a:rPr lang="en-US" dirty="0" smtClean="0">
                <a:latin typeface="Book Antiqua"/>
                <a:cs typeface="Book Antiqua"/>
              </a:rPr>
              <a:t>uple </a:t>
            </a:r>
            <a:r>
              <a:rPr lang="en-US" spc="-15" dirty="0" smtClean="0">
                <a:latin typeface="Book Antiqua"/>
                <a:cs typeface="Book Antiqua"/>
              </a:rPr>
              <a:t>o</a:t>
            </a:r>
            <a:r>
              <a:rPr lang="en-US" dirty="0" smtClean="0">
                <a:latin typeface="Book Antiqua"/>
                <a:cs typeface="Book Antiqua"/>
              </a:rPr>
              <a:t>f </a:t>
            </a:r>
            <a:r>
              <a:rPr lang="en-US" spc="-15" dirty="0" smtClean="0">
                <a:latin typeface="Book Antiqua"/>
                <a:cs typeface="Book Antiqua"/>
              </a:rPr>
              <a:t>win</a:t>
            </a:r>
            <a:r>
              <a:rPr lang="en-US" spc="-20" dirty="0" smtClean="0">
                <a:latin typeface="Book Antiqua"/>
                <a:cs typeface="Book Antiqua"/>
              </a:rPr>
              <a:t>d</a:t>
            </a:r>
            <a:r>
              <a:rPr lang="en-US" spc="-15" dirty="0" smtClean="0">
                <a:latin typeface="Book Antiqua"/>
                <a:cs typeface="Book Antiqua"/>
              </a:rPr>
              <a:t>ows</a:t>
            </a: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spc="-20" dirty="0" smtClean="0">
                <a:latin typeface="Book Antiqua"/>
                <a:cs typeface="Book Antiqua"/>
              </a:rPr>
              <a:t>m</a:t>
            </a:r>
            <a:r>
              <a:rPr lang="en-US" dirty="0" smtClean="0">
                <a:latin typeface="Book Antiqua"/>
                <a:cs typeface="Book Antiqua"/>
              </a:rPr>
              <a:t>ay </a:t>
            </a:r>
            <a:r>
              <a:rPr lang="en-US" spc="-15" dirty="0" smtClean="0">
                <a:latin typeface="Book Antiqua"/>
                <a:cs typeface="Book Antiqua"/>
              </a:rPr>
              <a:t>need</a:t>
            </a:r>
            <a:r>
              <a:rPr lang="en-US" dirty="0" smtClean="0">
                <a:latin typeface="Book Antiqua"/>
                <a:cs typeface="Book Antiqua"/>
              </a:rPr>
              <a:t> t</a:t>
            </a:r>
            <a:r>
              <a:rPr lang="en-US" spc="-15" dirty="0" smtClean="0">
                <a:latin typeface="Book Antiqua"/>
                <a:cs typeface="Book Antiqua"/>
              </a:rPr>
              <a:t>o</a:t>
            </a:r>
            <a:r>
              <a:rPr lang="en-US" dirty="0" smtClean="0">
                <a:latin typeface="Book Antiqua"/>
                <a:cs typeface="Book Antiqua"/>
              </a:rPr>
              <a:t> be </a:t>
            </a:r>
            <a:r>
              <a:rPr lang="en-US" spc="-15" dirty="0" smtClean="0">
                <a:latin typeface="Book Antiqua"/>
                <a:cs typeface="Book Antiqua"/>
              </a:rPr>
              <a:t>no</a:t>
            </a:r>
            <a:r>
              <a:rPr lang="en-US" dirty="0" smtClean="0">
                <a:latin typeface="Book Antiqua"/>
                <a:cs typeface="Book Antiqua"/>
              </a:rPr>
              <a:t>t</a:t>
            </a:r>
            <a:r>
              <a:rPr lang="en-US" spc="-15" dirty="0" smtClean="0">
                <a:latin typeface="Book Antiqua"/>
                <a:cs typeface="Book Antiqua"/>
              </a:rPr>
              <a:t>ed</a:t>
            </a: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spc="-15" dirty="0" smtClean="0">
                <a:latin typeface="Book Antiqua"/>
                <a:cs typeface="Book Antiqua"/>
              </a:rPr>
              <a:t>as</a:t>
            </a: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spc="-15" dirty="0" smtClean="0">
                <a:latin typeface="Book Antiqua"/>
                <a:cs typeface="Book Antiqua"/>
              </a:rPr>
              <a:t>need</a:t>
            </a:r>
            <a:r>
              <a:rPr lang="en-US" dirty="0" smtClean="0">
                <a:latin typeface="Book Antiqua"/>
                <a:cs typeface="Book Antiqua"/>
              </a:rPr>
              <a:t>ing a “</a:t>
            </a:r>
            <a:r>
              <a:rPr lang="en-US" spc="-125" dirty="0" smtClean="0">
                <a:latin typeface="Book Antiqua"/>
                <a:cs typeface="Book Antiqua"/>
              </a:rPr>
              <a:t>W</a:t>
            </a:r>
            <a:r>
              <a:rPr lang="en-US" spc="-10" dirty="0" smtClean="0">
                <a:latin typeface="Book Antiqua"/>
                <a:cs typeface="Book Antiqua"/>
              </a:rPr>
              <a:t>in</a:t>
            </a:r>
            <a:r>
              <a:rPr lang="en-US" spc="-20" dirty="0" smtClean="0">
                <a:latin typeface="Book Antiqua"/>
                <a:cs typeface="Book Antiqua"/>
              </a:rPr>
              <a:t>d</a:t>
            </a:r>
            <a:r>
              <a:rPr lang="en-US" spc="-15" dirty="0" smtClean="0">
                <a:latin typeface="Book Antiqua"/>
                <a:cs typeface="Book Antiqua"/>
              </a:rPr>
              <a:t>ows</a:t>
            </a: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spc="-15" dirty="0" smtClean="0">
                <a:latin typeface="Book Antiqua"/>
                <a:cs typeface="Book Antiqua"/>
              </a:rPr>
              <a:t>and</a:t>
            </a:r>
            <a:r>
              <a:rPr lang="en-US" spc="-5" dirty="0" smtClean="0">
                <a:latin typeface="Book Antiqua"/>
                <a:cs typeface="Book Antiqua"/>
              </a:rPr>
              <a:t> </a:t>
            </a:r>
            <a:r>
              <a:rPr lang="en-US" spc="-15" dirty="0" smtClean="0">
                <a:latin typeface="Book Antiqua"/>
                <a:cs typeface="Book Antiqua"/>
              </a:rPr>
              <a:t>Doors</a:t>
            </a:r>
            <a:r>
              <a:rPr lang="en-US" dirty="0" smtClean="0">
                <a:latin typeface="Book Antiqua"/>
                <a:cs typeface="Book Antiqua"/>
              </a:rPr>
              <a:t>” </a:t>
            </a:r>
            <a:r>
              <a:rPr lang="en-US" spc="-40" dirty="0" smtClean="0">
                <a:latin typeface="Book Antiqua"/>
                <a:cs typeface="Book Antiqua"/>
              </a:rPr>
              <a:t>r</a:t>
            </a:r>
            <a:r>
              <a:rPr lang="en-US" dirty="0" smtClean="0">
                <a:latin typeface="Book Antiqua"/>
                <a:cs typeface="Book Antiqua"/>
              </a:rPr>
              <a:t>epai</a:t>
            </a:r>
            <a:r>
              <a:rPr lang="en-US" spc="-165" dirty="0" smtClean="0">
                <a:latin typeface="Book Antiqua"/>
                <a:cs typeface="Book Antiqua"/>
              </a:rPr>
              <a:t>r</a:t>
            </a:r>
            <a:r>
              <a:rPr lang="en-US" dirty="0" smtClean="0">
                <a:latin typeface="Book Antiqua"/>
                <a:cs typeface="Book Antiqua"/>
              </a:rPr>
              <a:t>, but </a:t>
            </a:r>
            <a:r>
              <a:rPr lang="en-US" spc="-10" dirty="0" smtClean="0">
                <a:latin typeface="Book Antiqua"/>
                <a:cs typeface="Book Antiqua"/>
              </a:rPr>
              <a:t>is</a:t>
            </a: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spc="-15" dirty="0" smtClean="0">
                <a:latin typeface="Book Antiqua"/>
                <a:cs typeface="Book Antiqua"/>
              </a:rPr>
              <a:t>no</a:t>
            </a:r>
            <a:r>
              <a:rPr lang="en-US" dirty="0" smtClean="0">
                <a:latin typeface="Book Antiqua"/>
                <a:cs typeface="Book Antiqua"/>
              </a:rPr>
              <a:t>t </a:t>
            </a:r>
            <a:r>
              <a:rPr lang="en-US" spc="-15" dirty="0" smtClean="0">
                <a:latin typeface="Book Antiqua"/>
                <a:cs typeface="Book Antiqua"/>
              </a:rPr>
              <a:t>necess</a:t>
            </a:r>
            <a:r>
              <a:rPr lang="en-US" dirty="0" smtClean="0">
                <a:latin typeface="Book Antiqua"/>
                <a:cs typeface="Book Antiqua"/>
              </a:rPr>
              <a:t>arily a b</a:t>
            </a:r>
            <a:r>
              <a:rPr lang="en-US" spc="-15" dirty="0" smtClean="0">
                <a:latin typeface="Book Antiqua"/>
                <a:cs typeface="Book Antiqua"/>
              </a:rPr>
              <a:t>o</a:t>
            </a:r>
            <a:r>
              <a:rPr lang="en-US" dirty="0" smtClean="0">
                <a:latin typeface="Book Antiqua"/>
                <a:cs typeface="Book Antiqua"/>
              </a:rPr>
              <a:t>a</a:t>
            </a:r>
            <a:r>
              <a:rPr lang="en-US" spc="-40" dirty="0" smtClean="0">
                <a:latin typeface="Book Antiqua"/>
                <a:cs typeface="Book Antiqua"/>
              </a:rPr>
              <a:t>r</a:t>
            </a:r>
            <a:r>
              <a:rPr lang="en-US" spc="-15" dirty="0" smtClean="0">
                <a:latin typeface="Book Antiqua"/>
                <a:cs typeface="Book Antiqua"/>
              </a:rPr>
              <a:t>ded</a:t>
            </a: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spc="-15" dirty="0" smtClean="0">
                <a:latin typeface="Book Antiqua"/>
                <a:cs typeface="Book Antiqua"/>
              </a:rPr>
              <a:t>hous</a:t>
            </a:r>
            <a:r>
              <a:rPr lang="en-US" dirty="0" smtClean="0">
                <a:latin typeface="Book Antiqua"/>
                <a:cs typeface="Book Antiqua"/>
              </a:rPr>
              <a:t>e</a:t>
            </a:r>
          </a:p>
          <a:p>
            <a:pPr marL="787400" marR="7620" indent="-368300">
              <a:lnSpc>
                <a:spcPct val="100699"/>
              </a:lnSpc>
              <a:spcBef>
                <a:spcPts val="470"/>
              </a:spcBef>
              <a:buFont typeface="Arial" panose="020B0604020202020204" pitchFamily="34" charset="0"/>
              <a:buChar char="•"/>
            </a:pPr>
            <a:r>
              <a:rPr lang="en-US" spc="-15" dirty="0" smtClean="0">
                <a:latin typeface="Book Antiqua"/>
                <a:cs typeface="Book Antiqua"/>
              </a:rPr>
              <a:t>Bo</a:t>
            </a:r>
            <a:r>
              <a:rPr lang="en-US" dirty="0" smtClean="0">
                <a:latin typeface="Book Antiqua"/>
                <a:cs typeface="Book Antiqua"/>
              </a:rPr>
              <a:t>a</a:t>
            </a:r>
            <a:r>
              <a:rPr lang="en-US" spc="-40" dirty="0" smtClean="0">
                <a:latin typeface="Book Antiqua"/>
                <a:cs typeface="Book Antiqua"/>
              </a:rPr>
              <a:t>r</a:t>
            </a:r>
            <a:r>
              <a:rPr lang="en-US" spc="-15" dirty="0" smtClean="0">
                <a:latin typeface="Book Antiqua"/>
                <a:cs typeface="Book Antiqua"/>
              </a:rPr>
              <a:t>ded</a:t>
            </a:r>
            <a:r>
              <a:rPr lang="en-US" dirty="0" smtClean="0">
                <a:latin typeface="Book Antiqua"/>
                <a:cs typeface="Book Antiqua"/>
              </a:rPr>
              <a:t> p</a:t>
            </a:r>
            <a:r>
              <a:rPr lang="en-US" spc="-40" dirty="0" smtClean="0">
                <a:latin typeface="Book Antiqua"/>
                <a:cs typeface="Book Antiqua"/>
              </a:rPr>
              <a:t>r</a:t>
            </a:r>
            <a:r>
              <a:rPr lang="en-US" spc="-15" dirty="0" smtClean="0">
                <a:latin typeface="Book Antiqua"/>
                <a:cs typeface="Book Antiqua"/>
              </a:rPr>
              <a:t>o</a:t>
            </a:r>
            <a:r>
              <a:rPr lang="en-US" dirty="0" smtClean="0">
                <a:latin typeface="Book Antiqua"/>
                <a:cs typeface="Book Antiqua"/>
              </a:rPr>
              <a:t>pert</a:t>
            </a:r>
            <a:r>
              <a:rPr lang="en-US" spc="-10" dirty="0" smtClean="0">
                <a:latin typeface="Book Antiqua"/>
                <a:cs typeface="Book Antiqua"/>
              </a:rPr>
              <a:t>ies</a:t>
            </a:r>
            <a:r>
              <a:rPr lang="en-US" dirty="0" smtClean="0">
                <a:latin typeface="Book Antiqua"/>
                <a:cs typeface="Book Antiqua"/>
              </a:rPr>
              <a:t> typ</a:t>
            </a:r>
            <a:r>
              <a:rPr lang="en-US" spc="-10" dirty="0" smtClean="0">
                <a:latin typeface="Book Antiqua"/>
                <a:cs typeface="Book Antiqua"/>
              </a:rPr>
              <a:t>i</a:t>
            </a:r>
            <a:r>
              <a:rPr lang="en-US" spc="-15" dirty="0" smtClean="0">
                <a:latin typeface="Book Antiqua"/>
                <a:cs typeface="Book Antiqua"/>
              </a:rPr>
              <a:t>c</a:t>
            </a:r>
            <a:r>
              <a:rPr lang="en-US" dirty="0" smtClean="0">
                <a:latin typeface="Book Antiqua"/>
                <a:cs typeface="Book Antiqua"/>
              </a:rPr>
              <a:t>ally </a:t>
            </a:r>
            <a:r>
              <a:rPr lang="en-US" spc="-15" dirty="0" smtClean="0">
                <a:latin typeface="Book Antiqua"/>
                <a:cs typeface="Book Antiqua"/>
              </a:rPr>
              <a:t>hav</a:t>
            </a:r>
            <a:r>
              <a:rPr lang="en-US" dirty="0" smtClean="0">
                <a:latin typeface="Book Antiqua"/>
                <a:cs typeface="Book Antiqua"/>
              </a:rPr>
              <a:t>e b</a:t>
            </a:r>
            <a:r>
              <a:rPr lang="en-US" spc="-15" dirty="0" smtClean="0">
                <a:latin typeface="Book Antiqua"/>
                <a:cs typeface="Book Antiqua"/>
              </a:rPr>
              <a:t>o</a:t>
            </a:r>
            <a:r>
              <a:rPr lang="en-US" dirty="0" smtClean="0">
                <a:latin typeface="Book Antiqua"/>
                <a:cs typeface="Book Antiqua"/>
              </a:rPr>
              <a:t>a</a:t>
            </a:r>
            <a:r>
              <a:rPr lang="en-US" spc="-40" dirty="0" smtClean="0">
                <a:latin typeface="Book Antiqua"/>
                <a:cs typeface="Book Antiqua"/>
              </a:rPr>
              <a:t>r</a:t>
            </a:r>
            <a:r>
              <a:rPr lang="en-US" spc="-15" dirty="0" smtClean="0">
                <a:latin typeface="Book Antiqua"/>
                <a:cs typeface="Book Antiqua"/>
              </a:rPr>
              <a:t>ded</a:t>
            </a:r>
            <a:r>
              <a:rPr lang="en-US" spc="-10" dirty="0" smtClean="0">
                <a:latin typeface="Book Antiqua"/>
                <a:cs typeface="Book Antiqua"/>
              </a:rPr>
              <a:t> </a:t>
            </a:r>
            <a:r>
              <a:rPr lang="en-US" dirty="0" smtClean="0">
                <a:latin typeface="Book Antiqua"/>
                <a:cs typeface="Book Antiqua"/>
              </a:rPr>
              <a:t>up </a:t>
            </a:r>
            <a:r>
              <a:rPr lang="en-US" spc="-15" dirty="0" smtClean="0">
                <a:latin typeface="Book Antiqua"/>
                <a:cs typeface="Book Antiqua"/>
              </a:rPr>
              <a:t>doors</a:t>
            </a: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spc="-15" dirty="0" smtClean="0">
                <a:latin typeface="Book Antiqua"/>
                <a:cs typeface="Book Antiqua"/>
              </a:rPr>
              <a:t>and</a:t>
            </a:r>
            <a:r>
              <a:rPr lang="en-US" spc="-5" dirty="0" smtClean="0">
                <a:latin typeface="Book Antiqua"/>
                <a:cs typeface="Book Antiqua"/>
              </a:rPr>
              <a:t> </a:t>
            </a:r>
            <a:r>
              <a:rPr lang="en-US" spc="-15" dirty="0" smtClean="0">
                <a:latin typeface="Book Antiqua"/>
                <a:cs typeface="Book Antiqua"/>
              </a:rPr>
              <a:t>win</a:t>
            </a:r>
            <a:r>
              <a:rPr lang="en-US" spc="-20" dirty="0" smtClean="0">
                <a:latin typeface="Book Antiqua"/>
                <a:cs typeface="Book Antiqua"/>
              </a:rPr>
              <a:t>d</a:t>
            </a:r>
            <a:r>
              <a:rPr lang="en-US" spc="-15" dirty="0" smtClean="0">
                <a:latin typeface="Book Antiqua"/>
                <a:cs typeface="Book Antiqua"/>
              </a:rPr>
              <a:t>ows</a:t>
            </a:r>
            <a:r>
              <a:rPr lang="en-US" dirty="0" smtClean="0">
                <a:latin typeface="Book Antiqua"/>
                <a:cs typeface="Book Antiqua"/>
              </a:rPr>
              <a:t> all a</a:t>
            </a:r>
            <a:r>
              <a:rPr lang="en-US" spc="-40" dirty="0" smtClean="0">
                <a:latin typeface="Book Antiqua"/>
                <a:cs typeface="Book Antiqua"/>
              </a:rPr>
              <a:t>r</a:t>
            </a:r>
            <a:r>
              <a:rPr lang="en-US" spc="-15" dirty="0" smtClean="0">
                <a:latin typeface="Book Antiqua"/>
                <a:cs typeface="Book Antiqua"/>
              </a:rPr>
              <a:t>ound</a:t>
            </a:r>
            <a:r>
              <a:rPr lang="en-US" dirty="0" smtClean="0">
                <a:latin typeface="Book Antiqua"/>
                <a:cs typeface="Book Antiqua"/>
              </a:rPr>
              <a:t> t</a:t>
            </a:r>
            <a:r>
              <a:rPr lang="en-US" spc="-5" dirty="0" smtClean="0">
                <a:latin typeface="Book Antiqua"/>
                <a:cs typeface="Book Antiqua"/>
              </a:rPr>
              <a:t>h</a:t>
            </a:r>
            <a:r>
              <a:rPr lang="en-US" dirty="0" smtClean="0">
                <a:latin typeface="Book Antiqua"/>
                <a:cs typeface="Book Antiqua"/>
              </a:rPr>
              <a:t>e </a:t>
            </a:r>
            <a:r>
              <a:rPr lang="en-US" spc="-10" dirty="0" smtClean="0">
                <a:latin typeface="Book Antiqua"/>
                <a:cs typeface="Book Antiqua"/>
              </a:rPr>
              <a:t>fir</a:t>
            </a:r>
            <a:r>
              <a:rPr lang="en-US" spc="-15" dirty="0" smtClean="0">
                <a:latin typeface="Book Antiqua"/>
                <a:cs typeface="Book Antiqua"/>
              </a:rPr>
              <a:t>s</a:t>
            </a:r>
            <a:r>
              <a:rPr lang="en-US" dirty="0" smtClean="0">
                <a:latin typeface="Book Antiqua"/>
                <a:cs typeface="Book Antiqua"/>
              </a:rPr>
              <a:t>t </a:t>
            </a:r>
            <a:r>
              <a:rPr lang="en-US" spc="-10" dirty="0" smtClean="0">
                <a:latin typeface="Book Antiqua"/>
                <a:cs typeface="Book Antiqua"/>
              </a:rPr>
              <a:t>floo</a:t>
            </a:r>
            <a:r>
              <a:rPr lang="en-US" dirty="0" smtClean="0">
                <a:latin typeface="Book Antiqua"/>
                <a:cs typeface="Book Antiqua"/>
              </a:rPr>
              <a:t>r </a:t>
            </a:r>
            <a:r>
              <a:rPr lang="en-US" spc="-15" dirty="0" smtClean="0">
                <a:latin typeface="Book Antiqua"/>
                <a:cs typeface="Book Antiqua"/>
              </a:rPr>
              <a:t>o</a:t>
            </a:r>
            <a:r>
              <a:rPr lang="en-US" dirty="0" smtClean="0">
                <a:latin typeface="Book Antiqua"/>
                <a:cs typeface="Book Antiqua"/>
              </a:rPr>
              <a:t>f t</a:t>
            </a:r>
            <a:r>
              <a:rPr lang="en-US" spc="-5" dirty="0" smtClean="0">
                <a:latin typeface="Book Antiqua"/>
                <a:cs typeface="Book Antiqua"/>
              </a:rPr>
              <a:t>h</a:t>
            </a:r>
            <a:r>
              <a:rPr lang="en-US" dirty="0" smtClean="0">
                <a:latin typeface="Book Antiqua"/>
                <a:cs typeface="Book Antiqua"/>
              </a:rPr>
              <a:t>e </a:t>
            </a:r>
            <a:r>
              <a:rPr lang="en-US" spc="-15" dirty="0" smtClean="0">
                <a:latin typeface="Book Antiqua"/>
                <a:cs typeface="Book Antiqua"/>
              </a:rPr>
              <a:t>hous</a:t>
            </a:r>
            <a:r>
              <a:rPr lang="en-US" dirty="0" smtClean="0">
                <a:latin typeface="Book Antiqua"/>
                <a:cs typeface="Book Antiqua"/>
              </a:rPr>
              <a:t>e, </a:t>
            </a:r>
            <a:r>
              <a:rPr lang="en-US" spc="-15" dirty="0" smtClean="0">
                <a:latin typeface="Book Antiqua"/>
                <a:cs typeface="Book Antiqua"/>
              </a:rPr>
              <a:t>and</a:t>
            </a:r>
            <a:r>
              <a:rPr lang="en-US" spc="-5" dirty="0" smtClean="0">
                <a:latin typeface="Book Antiqua"/>
                <a:cs typeface="Book Antiqua"/>
              </a:rPr>
              <a:t> </a:t>
            </a:r>
            <a:r>
              <a:rPr lang="en-US" spc="-15" dirty="0" smtClean="0">
                <a:latin typeface="Book Antiqua"/>
                <a:cs typeface="Book Antiqua"/>
              </a:rPr>
              <a:t>som</a:t>
            </a:r>
            <a:r>
              <a:rPr lang="en-US" dirty="0" smtClean="0">
                <a:latin typeface="Book Antiqua"/>
                <a:cs typeface="Book Antiqua"/>
              </a:rPr>
              <a:t>et</a:t>
            </a:r>
            <a:r>
              <a:rPr lang="en-US" spc="-15" dirty="0" smtClean="0">
                <a:latin typeface="Book Antiqua"/>
                <a:cs typeface="Book Antiqua"/>
              </a:rPr>
              <a:t>imes</a:t>
            </a:r>
            <a:r>
              <a:rPr lang="en-US" dirty="0" smtClean="0">
                <a:latin typeface="Book Antiqua"/>
                <a:cs typeface="Book Antiqua"/>
              </a:rPr>
              <a:t> t</a:t>
            </a:r>
            <a:r>
              <a:rPr lang="en-US" spc="-5" dirty="0" smtClean="0">
                <a:latin typeface="Book Antiqua"/>
                <a:cs typeface="Book Antiqua"/>
              </a:rPr>
              <a:t>he </a:t>
            </a:r>
            <a:r>
              <a:rPr lang="en-US" spc="-10" dirty="0" smtClean="0">
                <a:latin typeface="Book Antiqua"/>
                <a:cs typeface="Book Antiqua"/>
              </a:rPr>
              <a:t>se</a:t>
            </a:r>
            <a:r>
              <a:rPr lang="en-US" spc="-15" dirty="0" smtClean="0">
                <a:latin typeface="Book Antiqua"/>
                <a:cs typeface="Book Antiqua"/>
              </a:rPr>
              <a:t>cond</a:t>
            </a: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spc="-10" dirty="0" smtClean="0">
                <a:latin typeface="Book Antiqua"/>
                <a:cs typeface="Book Antiqua"/>
              </a:rPr>
              <a:t>floo</a:t>
            </a:r>
            <a:r>
              <a:rPr lang="en-US" dirty="0" smtClean="0">
                <a:latin typeface="Book Antiqua"/>
                <a:cs typeface="Book Antiqua"/>
              </a:rPr>
              <a:t>r</a:t>
            </a:r>
            <a:endParaRPr lang="en-US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33511" y="1482521"/>
            <a:ext cx="8348935" cy="1420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7665" marR="1497330" indent="-3556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sz="2000" dirty="0" smtClean="0">
                <a:latin typeface="Book Antiqua"/>
                <a:cs typeface="Book Antiqua"/>
              </a:rPr>
              <a:t>RON </a:t>
            </a:r>
            <a:r>
              <a:rPr sz="2000" dirty="0">
                <a:latin typeface="Lucida Sans"/>
                <a:cs typeface="Lucida Sans"/>
              </a:rPr>
              <a:t>–</a:t>
            </a:r>
            <a:r>
              <a:rPr sz="2000" spc="-160" dirty="0">
                <a:latin typeface="Lucida Sans"/>
                <a:cs typeface="Lucida Sans"/>
              </a:rPr>
              <a:t> </a:t>
            </a:r>
            <a:r>
              <a:rPr sz="2000" spc="-15" dirty="0">
                <a:latin typeface="Book Antiqua"/>
                <a:cs typeface="Book Antiqua"/>
              </a:rPr>
              <a:t>Re</a:t>
            </a:r>
            <a:r>
              <a:rPr sz="2000" spc="-20" dirty="0">
                <a:latin typeface="Book Antiqua"/>
                <a:cs typeface="Book Antiqua"/>
              </a:rPr>
              <a:t>c</a:t>
            </a:r>
            <a:r>
              <a:rPr sz="2000" spc="-15" dirty="0">
                <a:latin typeface="Book Antiqua"/>
                <a:cs typeface="Book Antiqua"/>
              </a:rPr>
              <a:t>laim</a:t>
            </a:r>
            <a:r>
              <a:rPr sz="2000" dirty="0">
                <a:latin typeface="Book Antiqua"/>
                <a:cs typeface="Book Antiqua"/>
              </a:rPr>
              <a:t>ing O</a:t>
            </a:r>
            <a:r>
              <a:rPr sz="2000" spc="-5" dirty="0">
                <a:latin typeface="Book Antiqua"/>
                <a:cs typeface="Book Antiqua"/>
              </a:rPr>
              <a:t>ur </a:t>
            </a:r>
            <a:r>
              <a:rPr sz="2000" dirty="0">
                <a:latin typeface="Book Antiqua"/>
                <a:cs typeface="Book Antiqua"/>
              </a:rPr>
              <a:t>Neighb</a:t>
            </a:r>
            <a:r>
              <a:rPr sz="2000" spc="-15" dirty="0">
                <a:latin typeface="Book Antiqua"/>
                <a:cs typeface="Book Antiqua"/>
              </a:rPr>
              <a:t>o</a:t>
            </a:r>
            <a:r>
              <a:rPr sz="2000" spc="-45" dirty="0">
                <a:latin typeface="Book Antiqua"/>
                <a:cs typeface="Book Antiqua"/>
              </a:rPr>
              <a:t>r</a:t>
            </a:r>
            <a:r>
              <a:rPr sz="2000" spc="-15" dirty="0">
                <a:latin typeface="Book Antiqua"/>
                <a:cs typeface="Book Antiqua"/>
              </a:rPr>
              <a:t>hoods</a:t>
            </a:r>
            <a:endParaRPr sz="2000" dirty="0">
              <a:latin typeface="Book Antiqua"/>
              <a:cs typeface="Book Antiqua"/>
            </a:endParaRPr>
          </a:p>
          <a:p>
            <a:pPr marL="367665" marR="5080" indent="-355600" algn="just">
              <a:lnSpc>
                <a:spcPct val="99400"/>
              </a:lnSpc>
              <a:spcBef>
                <a:spcPts val="530"/>
              </a:spcBef>
              <a:buFont typeface="Arial" panose="020B0604020202020204" pitchFamily="34" charset="0"/>
              <a:buChar char="•"/>
            </a:pPr>
            <a:r>
              <a:rPr sz="2000" spc="-15" dirty="0" smtClean="0">
                <a:latin typeface="Book Antiqua"/>
                <a:cs typeface="Book Antiqua"/>
              </a:rPr>
              <a:t>Co</a:t>
            </a:r>
            <a:r>
              <a:rPr sz="2000" dirty="0" smtClean="0">
                <a:latin typeface="Book Antiqua"/>
                <a:cs typeface="Book Antiqua"/>
              </a:rPr>
              <a:t>alit</a:t>
            </a:r>
            <a:r>
              <a:rPr sz="2000" spc="-10" dirty="0" smtClean="0">
                <a:latin typeface="Book Antiqua"/>
                <a:cs typeface="Book Antiqua"/>
              </a:rPr>
              <a:t>io</a:t>
            </a:r>
            <a:r>
              <a:rPr sz="2000" dirty="0" smtClean="0">
                <a:latin typeface="Book Antiqua"/>
                <a:cs typeface="Book Antiqua"/>
              </a:rPr>
              <a:t>n </a:t>
            </a:r>
            <a:r>
              <a:rPr sz="2000" spc="-15" dirty="0">
                <a:latin typeface="Book Antiqua"/>
                <a:cs typeface="Book Antiqua"/>
              </a:rPr>
              <a:t>o</a:t>
            </a:r>
            <a:r>
              <a:rPr sz="2000" dirty="0">
                <a:latin typeface="Book Antiqua"/>
                <a:cs typeface="Book Antiqua"/>
              </a:rPr>
              <a:t>f neighb</a:t>
            </a:r>
            <a:r>
              <a:rPr sz="2000" spc="-15" dirty="0">
                <a:latin typeface="Book Antiqua"/>
                <a:cs typeface="Book Antiqua"/>
              </a:rPr>
              <a:t>o</a:t>
            </a:r>
            <a:r>
              <a:rPr sz="2000" spc="-45" dirty="0">
                <a:latin typeface="Book Antiqua"/>
                <a:cs typeface="Book Antiqua"/>
              </a:rPr>
              <a:t>r</a:t>
            </a:r>
            <a:r>
              <a:rPr sz="2000" spc="-15" dirty="0">
                <a:latin typeface="Book Antiqua"/>
                <a:cs typeface="Book Antiqua"/>
              </a:rPr>
              <a:t>hood</a:t>
            </a:r>
            <a:r>
              <a:rPr sz="2000" dirty="0">
                <a:latin typeface="Book Antiqua"/>
                <a:cs typeface="Book Antiqua"/>
              </a:rPr>
              <a:t> g</a:t>
            </a:r>
            <a:r>
              <a:rPr sz="2000" spc="-45" dirty="0">
                <a:latin typeface="Book Antiqua"/>
                <a:cs typeface="Book Antiqua"/>
              </a:rPr>
              <a:t>r</a:t>
            </a:r>
            <a:r>
              <a:rPr sz="2000" spc="-15" dirty="0">
                <a:latin typeface="Book Antiqua"/>
                <a:cs typeface="Book Antiqua"/>
              </a:rPr>
              <a:t>o</a:t>
            </a:r>
            <a:r>
              <a:rPr sz="2000" dirty="0">
                <a:latin typeface="Book Antiqua"/>
                <a:cs typeface="Book Antiqua"/>
              </a:rPr>
              <a:t>up</a:t>
            </a:r>
            <a:r>
              <a:rPr sz="2000" spc="-15" dirty="0">
                <a:latin typeface="Book Antiqua"/>
                <a:cs typeface="Book Antiqua"/>
              </a:rPr>
              <a:t>s who</a:t>
            </a:r>
            <a:r>
              <a:rPr sz="2000" spc="-5" dirty="0">
                <a:latin typeface="Book Antiqua"/>
                <a:cs typeface="Book Antiqua"/>
              </a:rPr>
              <a:t> </a:t>
            </a:r>
            <a:r>
              <a:rPr sz="2000" spc="-20" dirty="0">
                <a:latin typeface="Book Antiqua"/>
                <a:cs typeface="Book Antiqua"/>
              </a:rPr>
              <a:t>wo</a:t>
            </a:r>
            <a:r>
              <a:rPr sz="2000" dirty="0">
                <a:latin typeface="Book Antiqua"/>
                <a:cs typeface="Book Antiqua"/>
              </a:rPr>
              <a:t>rk t</a:t>
            </a:r>
            <a:r>
              <a:rPr sz="2000" spc="-15" dirty="0">
                <a:latin typeface="Book Antiqua"/>
                <a:cs typeface="Book Antiqua"/>
              </a:rPr>
              <a:t>o</a:t>
            </a:r>
            <a:r>
              <a:rPr sz="2000" dirty="0">
                <a:latin typeface="Book Antiqua"/>
                <a:cs typeface="Book Antiqua"/>
              </a:rPr>
              <a:t>get</a:t>
            </a:r>
            <a:r>
              <a:rPr sz="2000" spc="-5" dirty="0">
                <a:latin typeface="Book Antiqua"/>
                <a:cs typeface="Book Antiqua"/>
              </a:rPr>
              <a:t>he</a:t>
            </a:r>
            <a:r>
              <a:rPr sz="2000" dirty="0">
                <a:latin typeface="Book Antiqua"/>
                <a:cs typeface="Book Antiqua"/>
              </a:rPr>
              <a:t>r t</a:t>
            </a:r>
            <a:r>
              <a:rPr sz="2000" spc="-15" dirty="0">
                <a:latin typeface="Book Antiqua"/>
                <a:cs typeface="Book Antiqua"/>
              </a:rPr>
              <a:t>o</a:t>
            </a:r>
            <a:r>
              <a:rPr sz="2000" dirty="0">
                <a:latin typeface="Book Antiqua"/>
                <a:cs typeface="Book Antiqua"/>
              </a:rPr>
              <a:t> </a:t>
            </a:r>
            <a:r>
              <a:rPr sz="2000" spc="-15" dirty="0">
                <a:latin typeface="Book Antiqua"/>
                <a:cs typeface="Book Antiqua"/>
              </a:rPr>
              <a:t>im</a:t>
            </a:r>
            <a:r>
              <a:rPr sz="2000" dirty="0">
                <a:latin typeface="Book Antiqua"/>
                <a:cs typeface="Book Antiqua"/>
              </a:rPr>
              <a:t>p</a:t>
            </a:r>
            <a:r>
              <a:rPr sz="2000" spc="-45" dirty="0">
                <a:latin typeface="Book Antiqua"/>
                <a:cs typeface="Book Antiqua"/>
              </a:rPr>
              <a:t>r</a:t>
            </a:r>
            <a:r>
              <a:rPr sz="2000" spc="-15" dirty="0">
                <a:latin typeface="Book Antiqua"/>
                <a:cs typeface="Book Antiqua"/>
              </a:rPr>
              <a:t>ov</a:t>
            </a:r>
            <a:r>
              <a:rPr sz="2000" dirty="0">
                <a:latin typeface="Book Antiqua"/>
                <a:cs typeface="Book Antiqua"/>
              </a:rPr>
              <a:t>e t</a:t>
            </a:r>
            <a:r>
              <a:rPr sz="2000" spc="-5" dirty="0">
                <a:latin typeface="Book Antiqua"/>
                <a:cs typeface="Book Antiqua"/>
              </a:rPr>
              <a:t>he </a:t>
            </a:r>
            <a:r>
              <a:rPr sz="2000" dirty="0">
                <a:latin typeface="Book Antiqua"/>
                <a:cs typeface="Book Antiqua"/>
              </a:rPr>
              <a:t>quality </a:t>
            </a:r>
            <a:r>
              <a:rPr sz="2000" spc="-15" dirty="0">
                <a:latin typeface="Book Antiqua"/>
                <a:cs typeface="Book Antiqua"/>
              </a:rPr>
              <a:t>o</a:t>
            </a:r>
            <a:r>
              <a:rPr sz="2000" dirty="0">
                <a:latin typeface="Book Antiqua"/>
                <a:cs typeface="Book Antiqua"/>
              </a:rPr>
              <a:t>f </a:t>
            </a:r>
            <a:r>
              <a:rPr sz="2000" spc="-15" dirty="0">
                <a:latin typeface="Book Antiqua"/>
                <a:cs typeface="Book Antiqua"/>
              </a:rPr>
              <a:t>hous</a:t>
            </a:r>
            <a:r>
              <a:rPr sz="2000" dirty="0">
                <a:latin typeface="Book Antiqua"/>
                <a:cs typeface="Book Antiqua"/>
              </a:rPr>
              <a:t>ing in </a:t>
            </a:r>
            <a:r>
              <a:rPr sz="2000" spc="-25" dirty="0" smtClean="0">
                <a:latin typeface="Book Antiqua"/>
                <a:cs typeface="Book Antiqua"/>
              </a:rPr>
              <a:t>M</a:t>
            </a:r>
            <a:r>
              <a:rPr sz="2000" dirty="0" smtClean="0">
                <a:latin typeface="Book Antiqua"/>
                <a:cs typeface="Book Antiqua"/>
              </a:rPr>
              <a:t>ilwaukee</a:t>
            </a:r>
            <a:r>
              <a:rPr lang="en-US" sz="2000" dirty="0" smtClean="0">
                <a:latin typeface="Book Antiqua"/>
                <a:cs typeface="Book Antiqua"/>
              </a:rPr>
              <a:t>, WI</a:t>
            </a:r>
            <a:endParaRPr sz="2000" dirty="0">
              <a:latin typeface="Book Antiqua"/>
              <a:cs typeface="Book Antiqua"/>
            </a:endParaRPr>
          </a:p>
          <a:p>
            <a:pPr marL="367665" marR="387350" indent="-355600" algn="just">
              <a:lnSpc>
                <a:spcPct val="101099"/>
              </a:lnSpc>
              <a:spcBef>
                <a:spcPts val="565"/>
              </a:spcBef>
              <a:buFont typeface="Arial" panose="020B0604020202020204" pitchFamily="34" charset="0"/>
              <a:buChar char="•"/>
            </a:pPr>
            <a:r>
              <a:rPr sz="2000" spc="-15" dirty="0" smtClean="0">
                <a:solidFill>
                  <a:srgbClr val="262626"/>
                </a:solidFill>
                <a:latin typeface="Book Antiqua"/>
                <a:cs typeface="Book Antiqua"/>
              </a:rPr>
              <a:t>T</a:t>
            </a:r>
            <a:r>
              <a:rPr sz="2000" spc="-5" dirty="0" smtClean="0">
                <a:solidFill>
                  <a:srgbClr val="262626"/>
                </a:solidFill>
                <a:latin typeface="Book Antiqua"/>
                <a:cs typeface="Book Antiqua"/>
              </a:rPr>
              <a:t>h</a:t>
            </a:r>
            <a:r>
              <a:rPr sz="2000" dirty="0" smtClean="0">
                <a:solidFill>
                  <a:srgbClr val="262626"/>
                </a:solidFill>
                <a:latin typeface="Book Antiqua"/>
                <a:cs typeface="Book Antiqua"/>
              </a:rPr>
              <a:t>e </a:t>
            </a:r>
            <a:r>
              <a:rPr sz="2000" spc="-15" dirty="0">
                <a:solidFill>
                  <a:srgbClr val="262626"/>
                </a:solidFill>
                <a:latin typeface="Book Antiqua"/>
                <a:cs typeface="Book Antiqua"/>
              </a:rPr>
              <a:t>hous</a:t>
            </a:r>
            <a:r>
              <a:rPr sz="2000" dirty="0">
                <a:solidFill>
                  <a:srgbClr val="262626"/>
                </a:solidFill>
                <a:latin typeface="Book Antiqua"/>
                <a:cs typeface="Book Antiqua"/>
              </a:rPr>
              <a:t>ing </a:t>
            </a:r>
            <a:r>
              <a:rPr sz="2000" spc="-15" dirty="0">
                <a:solidFill>
                  <a:srgbClr val="262626"/>
                </a:solidFill>
                <a:latin typeface="Book Antiqua"/>
                <a:cs typeface="Book Antiqua"/>
              </a:rPr>
              <a:t>surv</a:t>
            </a:r>
            <a:r>
              <a:rPr sz="2000" dirty="0">
                <a:solidFill>
                  <a:srgbClr val="262626"/>
                </a:solidFill>
                <a:latin typeface="Book Antiqua"/>
                <a:cs typeface="Book Antiqua"/>
              </a:rPr>
              <a:t>ey </a:t>
            </a:r>
            <a:r>
              <a:rPr sz="2000" spc="-10" dirty="0">
                <a:solidFill>
                  <a:srgbClr val="262626"/>
                </a:solidFill>
                <a:latin typeface="Book Antiqua"/>
                <a:cs typeface="Book Antiqua"/>
              </a:rPr>
              <a:t>is</a:t>
            </a:r>
            <a:r>
              <a:rPr sz="2000" dirty="0">
                <a:solidFill>
                  <a:srgbClr val="262626"/>
                </a:solidFill>
                <a:latin typeface="Book Antiqua"/>
                <a:cs typeface="Book Antiqua"/>
              </a:rPr>
              <a:t> t</a:t>
            </a:r>
            <a:r>
              <a:rPr sz="2000" spc="-5" dirty="0">
                <a:solidFill>
                  <a:srgbClr val="262626"/>
                </a:solidFill>
                <a:latin typeface="Book Antiqua"/>
                <a:cs typeface="Book Antiqua"/>
              </a:rPr>
              <a:t>h</a:t>
            </a:r>
            <a:r>
              <a:rPr sz="2000" dirty="0">
                <a:solidFill>
                  <a:srgbClr val="262626"/>
                </a:solidFill>
                <a:latin typeface="Book Antiqua"/>
                <a:cs typeface="Book Antiqua"/>
              </a:rPr>
              <a:t>e </a:t>
            </a:r>
            <a:r>
              <a:rPr sz="2000" spc="-25" dirty="0">
                <a:solidFill>
                  <a:srgbClr val="262626"/>
                </a:solidFill>
                <a:latin typeface="Book Antiqua"/>
                <a:cs typeface="Book Antiqua"/>
              </a:rPr>
              <a:t>m</a:t>
            </a:r>
            <a:r>
              <a:rPr sz="2000" dirty="0">
                <a:solidFill>
                  <a:srgbClr val="262626"/>
                </a:solidFill>
                <a:latin typeface="Book Antiqua"/>
                <a:cs typeface="Book Antiqua"/>
              </a:rPr>
              <a:t>ain initiat</a:t>
            </a:r>
            <a:r>
              <a:rPr sz="2000" spc="-15" dirty="0">
                <a:solidFill>
                  <a:srgbClr val="262626"/>
                </a:solidFill>
                <a:latin typeface="Book Antiqua"/>
                <a:cs typeface="Book Antiqua"/>
              </a:rPr>
              <a:t>iv</a:t>
            </a:r>
            <a:r>
              <a:rPr sz="2000" dirty="0">
                <a:solidFill>
                  <a:srgbClr val="262626"/>
                </a:solidFill>
                <a:latin typeface="Book Antiqua"/>
                <a:cs typeface="Book Antiqua"/>
              </a:rPr>
              <a:t>e </a:t>
            </a:r>
            <a:r>
              <a:rPr sz="2000" spc="-15" dirty="0">
                <a:solidFill>
                  <a:srgbClr val="262626"/>
                </a:solidFill>
                <a:latin typeface="Book Antiqua"/>
                <a:cs typeface="Book Antiqua"/>
              </a:rPr>
              <a:t>o</a:t>
            </a:r>
            <a:r>
              <a:rPr sz="2000" dirty="0">
                <a:solidFill>
                  <a:srgbClr val="262626"/>
                </a:solidFill>
                <a:latin typeface="Book Antiqua"/>
                <a:cs typeface="Book Antiqua"/>
              </a:rPr>
              <a:t>f t</a:t>
            </a:r>
            <a:r>
              <a:rPr sz="2000" spc="-5" dirty="0">
                <a:solidFill>
                  <a:srgbClr val="262626"/>
                </a:solidFill>
                <a:latin typeface="Book Antiqua"/>
                <a:cs typeface="Book Antiqua"/>
              </a:rPr>
              <a:t>h</a:t>
            </a:r>
            <a:r>
              <a:rPr sz="2000" dirty="0">
                <a:solidFill>
                  <a:srgbClr val="262626"/>
                </a:solidFill>
                <a:latin typeface="Book Antiqua"/>
                <a:cs typeface="Book Antiqua"/>
              </a:rPr>
              <a:t>e </a:t>
            </a:r>
            <a:r>
              <a:rPr sz="2000" dirty="0" smtClean="0">
                <a:solidFill>
                  <a:srgbClr val="262626"/>
                </a:solidFill>
                <a:latin typeface="Book Antiqua"/>
                <a:cs typeface="Book Antiqua"/>
              </a:rPr>
              <a:t>RON </a:t>
            </a:r>
            <a:r>
              <a:rPr sz="2000" dirty="0">
                <a:solidFill>
                  <a:srgbClr val="262626"/>
                </a:solidFill>
                <a:latin typeface="Book Antiqua"/>
                <a:cs typeface="Book Antiqua"/>
              </a:rPr>
              <a:t>g</a:t>
            </a:r>
            <a:r>
              <a:rPr sz="2000" spc="-45" dirty="0">
                <a:solidFill>
                  <a:srgbClr val="262626"/>
                </a:solidFill>
                <a:latin typeface="Book Antiqua"/>
                <a:cs typeface="Book Antiqua"/>
              </a:rPr>
              <a:t>r</a:t>
            </a:r>
            <a:r>
              <a:rPr sz="2000" spc="-15" dirty="0">
                <a:solidFill>
                  <a:srgbClr val="262626"/>
                </a:solidFill>
                <a:latin typeface="Book Antiqua"/>
                <a:cs typeface="Book Antiqua"/>
              </a:rPr>
              <a:t>o</a:t>
            </a:r>
            <a:r>
              <a:rPr sz="2000" dirty="0">
                <a:solidFill>
                  <a:srgbClr val="262626"/>
                </a:solidFill>
                <a:latin typeface="Book Antiqua"/>
                <a:cs typeface="Book Antiqua"/>
              </a:rPr>
              <a:t>up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79616" y="3377567"/>
            <a:ext cx="5539531" cy="3118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/>
          <p:cNvSpPr/>
          <p:nvPr/>
        </p:nvSpPr>
        <p:spPr>
          <a:xfrm>
            <a:off x="-21454" y="1222170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/>
          <p:cNvSpPr/>
          <p:nvPr/>
        </p:nvSpPr>
        <p:spPr>
          <a:xfrm>
            <a:off x="4857734" y="1219200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 txBox="1">
            <a:spLocks noGrp="1"/>
          </p:cNvSpPr>
          <p:nvPr>
            <p:ph type="title"/>
          </p:nvPr>
        </p:nvSpPr>
        <p:spPr>
          <a:xfrm>
            <a:off x="228600" y="0"/>
            <a:ext cx="6676979" cy="1582088"/>
          </a:xfrm>
          <a:prstGeom prst="rect">
            <a:avLst/>
          </a:prstGeom>
        </p:spPr>
        <p:txBody>
          <a:bodyPr vert="horz" wrap="square" lIns="0" tIns="131687" rIns="0" bIns="0" rtlCol="0">
            <a:spAutoFit/>
          </a:bodyPr>
          <a:lstStyle/>
          <a:p>
            <a:pPr marL="3251200">
              <a:lnSpc>
                <a:spcPts val="5685"/>
              </a:lnSpc>
            </a:pPr>
            <a:r>
              <a:rPr lang="en-US" spc="-50" dirty="0" smtClean="0"/>
              <a:t>Basics</a:t>
            </a:r>
            <a:endParaRPr dirty="0"/>
          </a:p>
          <a:p>
            <a:pPr marL="3975100">
              <a:lnSpc>
                <a:spcPts val="5630"/>
              </a:lnSpc>
            </a:pPr>
            <a:r>
              <a:rPr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95400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68726" y="1295400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9744" y="91665"/>
            <a:ext cx="8926027" cy="15901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99815">
              <a:lnSpc>
                <a:spcPts val="6200"/>
              </a:lnSpc>
            </a:pPr>
            <a:r>
              <a:rPr spc="-434" dirty="0"/>
              <a:t>F</a:t>
            </a:r>
            <a:r>
              <a:rPr spc="-45" dirty="0"/>
              <a:t>A</a:t>
            </a:r>
            <a:r>
              <a:rPr spc="-5" dirty="0"/>
              <a:t>Q</a:t>
            </a:r>
            <a:r>
              <a:rPr spc="-25" dirty="0"/>
              <a:t>s</a:t>
            </a:r>
          </a:p>
          <a:p>
            <a:pPr marL="3975735">
              <a:lnSpc>
                <a:spcPts val="6200"/>
              </a:lnSpc>
            </a:pPr>
            <a:r>
              <a:rPr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7170" y="1663383"/>
            <a:ext cx="6015030" cy="3962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buFont typeface="Arial" panose="020B0604020202020204" pitchFamily="34" charset="0"/>
              <a:buChar char="•"/>
            </a:pPr>
            <a:r>
              <a:rPr sz="2200" spc="-15" dirty="0" smtClean="0">
                <a:latin typeface="Book Antiqua"/>
                <a:cs typeface="Book Antiqua"/>
              </a:rPr>
              <a:t>S</a:t>
            </a:r>
            <a:r>
              <a:rPr sz="2200" dirty="0" smtClean="0">
                <a:latin typeface="Book Antiqua"/>
                <a:cs typeface="Book Antiqua"/>
              </a:rPr>
              <a:t>ig</a:t>
            </a:r>
            <a:r>
              <a:rPr sz="2200" spc="-15" dirty="0" smtClean="0">
                <a:latin typeface="Book Antiqua"/>
                <a:cs typeface="Book Antiqua"/>
              </a:rPr>
              <a:t>ns</a:t>
            </a:r>
            <a:r>
              <a:rPr sz="2200" dirty="0" smtClean="0">
                <a:latin typeface="Book Antiqua"/>
                <a:cs typeface="Book Antiqua"/>
              </a:rPr>
              <a:t> </a:t>
            </a:r>
            <a:r>
              <a:rPr sz="2200" dirty="0">
                <a:latin typeface="Book Antiqua"/>
                <a:cs typeface="Book Antiqua"/>
              </a:rPr>
              <a:t>a p</a:t>
            </a:r>
            <a:r>
              <a:rPr sz="2200" spc="-40" dirty="0">
                <a:latin typeface="Book Antiqua"/>
                <a:cs typeface="Book Antiqua"/>
              </a:rPr>
              <a:t>r</a:t>
            </a:r>
            <a:r>
              <a:rPr sz="2200" spc="-15" dirty="0">
                <a:latin typeface="Book Antiqua"/>
                <a:cs typeface="Book Antiqua"/>
              </a:rPr>
              <a:t>o</a:t>
            </a:r>
            <a:r>
              <a:rPr sz="2200" dirty="0">
                <a:latin typeface="Book Antiqua"/>
                <a:cs typeface="Book Antiqua"/>
              </a:rPr>
              <a:t>perty </a:t>
            </a:r>
            <a:r>
              <a:rPr sz="2200" spc="-10" dirty="0">
                <a:latin typeface="Book Antiqua"/>
                <a:cs typeface="Book Antiqua"/>
              </a:rPr>
              <a:t>is</a:t>
            </a:r>
            <a:r>
              <a:rPr sz="2200" dirty="0">
                <a:latin typeface="Book Antiqua"/>
                <a:cs typeface="Book Antiqua"/>
              </a:rPr>
              <a:t> </a:t>
            </a:r>
            <a:r>
              <a:rPr sz="2200" spc="-15" dirty="0">
                <a:latin typeface="Book Antiqua"/>
                <a:cs typeface="Book Antiqua"/>
              </a:rPr>
              <a:t>vac</a:t>
            </a:r>
            <a:r>
              <a:rPr sz="2200" dirty="0">
                <a:latin typeface="Book Antiqua"/>
                <a:cs typeface="Book Antiqua"/>
              </a:rPr>
              <a:t>ant</a:t>
            </a:r>
          </a:p>
          <a:p>
            <a:pPr marL="355600" indent="-342900">
              <a:spcBef>
                <a:spcPts val="560"/>
              </a:spcBef>
              <a:buFont typeface="Arial" panose="020B0604020202020204" pitchFamily="34" charset="0"/>
              <a:buChar char="•"/>
            </a:pPr>
            <a:r>
              <a:rPr sz="2200" dirty="0" smtClean="0">
                <a:latin typeface="Book Antiqua"/>
                <a:cs typeface="Book Antiqua"/>
              </a:rPr>
              <a:t>What </a:t>
            </a:r>
            <a:r>
              <a:rPr sz="2200" dirty="0">
                <a:latin typeface="Book Antiqua"/>
                <a:cs typeface="Book Antiqua"/>
              </a:rPr>
              <a:t>a</a:t>
            </a:r>
            <a:r>
              <a:rPr sz="2200" spc="-40" dirty="0">
                <a:latin typeface="Book Antiqua"/>
                <a:cs typeface="Book Antiqua"/>
              </a:rPr>
              <a:t>r</a:t>
            </a:r>
            <a:r>
              <a:rPr sz="2200" dirty="0">
                <a:latin typeface="Book Antiqua"/>
                <a:cs typeface="Book Antiqua"/>
              </a:rPr>
              <a:t>e t</a:t>
            </a:r>
            <a:r>
              <a:rPr sz="2200" spc="-5" dirty="0">
                <a:latin typeface="Book Antiqua"/>
                <a:cs typeface="Book Antiqua"/>
              </a:rPr>
              <a:t>h</a:t>
            </a:r>
            <a:r>
              <a:rPr sz="2200" dirty="0">
                <a:latin typeface="Book Antiqua"/>
                <a:cs typeface="Book Antiqua"/>
              </a:rPr>
              <a:t>e </a:t>
            </a:r>
            <a:r>
              <a:rPr sz="2200" spc="-15" dirty="0">
                <a:latin typeface="Book Antiqua"/>
                <a:cs typeface="Book Antiqua"/>
              </a:rPr>
              <a:t>so</a:t>
            </a:r>
            <a:r>
              <a:rPr sz="2200" spc="-40" dirty="0">
                <a:latin typeface="Book Antiqua"/>
                <a:cs typeface="Book Antiqua"/>
              </a:rPr>
              <a:t>f</a:t>
            </a:r>
            <a:r>
              <a:rPr sz="2200" dirty="0">
                <a:latin typeface="Book Antiqua"/>
                <a:cs typeface="Book Antiqua"/>
              </a:rPr>
              <a:t>fit </a:t>
            </a:r>
            <a:r>
              <a:rPr sz="2200" spc="-15" dirty="0">
                <a:latin typeface="Book Antiqua"/>
                <a:cs typeface="Book Antiqua"/>
              </a:rPr>
              <a:t>and</a:t>
            </a:r>
            <a:r>
              <a:rPr sz="2200" spc="-5" dirty="0">
                <a:latin typeface="Book Antiqua"/>
                <a:cs typeface="Book Antiqua"/>
              </a:rPr>
              <a:t> </a:t>
            </a:r>
            <a:r>
              <a:rPr sz="2200" spc="-10" dirty="0" smtClean="0">
                <a:latin typeface="Book Antiqua"/>
                <a:cs typeface="Book Antiqua"/>
              </a:rPr>
              <a:t>fas</a:t>
            </a:r>
            <a:r>
              <a:rPr sz="2200" spc="-15" dirty="0" smtClean="0">
                <a:latin typeface="Book Antiqua"/>
                <a:cs typeface="Book Antiqua"/>
              </a:rPr>
              <a:t>c</a:t>
            </a:r>
            <a:r>
              <a:rPr sz="2200" spc="-10" dirty="0" smtClean="0">
                <a:latin typeface="Book Antiqua"/>
                <a:cs typeface="Book Antiqua"/>
              </a:rPr>
              <a:t>ia?</a:t>
            </a:r>
            <a:endParaRPr sz="2200" dirty="0" smtClean="0">
              <a:latin typeface="Book Antiqua"/>
              <a:cs typeface="Book Antiqua"/>
            </a:endParaRPr>
          </a:p>
          <a:p>
            <a:pPr marL="355600" indent="-342900">
              <a:spcBef>
                <a:spcPts val="459"/>
              </a:spcBef>
              <a:buFont typeface="Arial" panose="020B0604020202020204" pitchFamily="34" charset="0"/>
              <a:buChar char="•"/>
            </a:pPr>
            <a:r>
              <a:rPr sz="2200" spc="-20" dirty="0" smtClean="0">
                <a:latin typeface="Book Antiqua"/>
                <a:cs typeface="Book Antiqua"/>
              </a:rPr>
              <a:t>A</a:t>
            </a:r>
            <a:r>
              <a:rPr sz="2200" spc="-40" dirty="0" smtClean="0">
                <a:latin typeface="Book Antiqua"/>
                <a:cs typeface="Book Antiqua"/>
              </a:rPr>
              <a:t>r</a:t>
            </a:r>
            <a:r>
              <a:rPr sz="2200" dirty="0" smtClean="0">
                <a:latin typeface="Book Antiqua"/>
                <a:cs typeface="Book Antiqua"/>
              </a:rPr>
              <a:t>e the</a:t>
            </a:r>
            <a:r>
              <a:rPr sz="2200" spc="-40" dirty="0" smtClean="0">
                <a:latin typeface="Book Antiqua"/>
                <a:cs typeface="Book Antiqua"/>
              </a:rPr>
              <a:t>r</a:t>
            </a:r>
            <a:r>
              <a:rPr sz="2200" dirty="0" smtClean="0">
                <a:latin typeface="Book Antiqua"/>
                <a:cs typeface="Book Antiqua"/>
              </a:rPr>
              <a:t>e gutt</a:t>
            </a:r>
            <a:r>
              <a:rPr sz="2200" spc="-15" dirty="0" smtClean="0">
                <a:latin typeface="Book Antiqua"/>
                <a:cs typeface="Book Antiqua"/>
              </a:rPr>
              <a:t>ers/downs</a:t>
            </a:r>
            <a:r>
              <a:rPr sz="2200" dirty="0" smtClean="0">
                <a:latin typeface="Book Antiqua"/>
                <a:cs typeface="Book Antiqua"/>
              </a:rPr>
              <a:t>p</a:t>
            </a:r>
            <a:r>
              <a:rPr sz="2200" spc="-15" dirty="0" smtClean="0">
                <a:latin typeface="Book Antiqua"/>
                <a:cs typeface="Book Antiqua"/>
              </a:rPr>
              <a:t>o</a:t>
            </a:r>
            <a:r>
              <a:rPr sz="2200" dirty="0" smtClean="0">
                <a:latin typeface="Book Antiqua"/>
                <a:cs typeface="Book Antiqua"/>
              </a:rPr>
              <a:t>ut</a:t>
            </a:r>
            <a:r>
              <a:rPr sz="2200" spc="-10" dirty="0" smtClean="0">
                <a:latin typeface="Book Antiqua"/>
                <a:cs typeface="Book Antiqua"/>
              </a:rPr>
              <a:t>s?</a:t>
            </a:r>
            <a:endParaRPr sz="2200" dirty="0" smtClean="0">
              <a:latin typeface="Book Antiqua"/>
              <a:cs typeface="Book Antiqua"/>
            </a:endParaRPr>
          </a:p>
          <a:p>
            <a:pPr marL="355600" indent="-342900">
              <a:spcBef>
                <a:spcPts val="560"/>
              </a:spcBef>
              <a:buFont typeface="Arial" panose="020B0604020202020204" pitchFamily="34" charset="0"/>
              <a:buChar char="•"/>
            </a:pPr>
            <a:r>
              <a:rPr sz="2200" spc="-15" dirty="0" smtClean="0">
                <a:latin typeface="Book Antiqua"/>
                <a:cs typeface="Book Antiqua"/>
              </a:rPr>
              <a:t>Sid</a:t>
            </a:r>
            <a:r>
              <a:rPr sz="2200" dirty="0" smtClean="0">
                <a:latin typeface="Book Antiqua"/>
                <a:cs typeface="Book Antiqua"/>
              </a:rPr>
              <a:t>ing </a:t>
            </a:r>
            <a:r>
              <a:rPr sz="2200" spc="-15" dirty="0">
                <a:latin typeface="Book Antiqua"/>
                <a:cs typeface="Book Antiqua"/>
              </a:rPr>
              <a:t>need</a:t>
            </a:r>
            <a:r>
              <a:rPr sz="2200" dirty="0">
                <a:latin typeface="Book Antiqua"/>
                <a:cs typeface="Book Antiqua"/>
              </a:rPr>
              <a:t>ing t</a:t>
            </a:r>
            <a:r>
              <a:rPr sz="2200" spc="-15" dirty="0">
                <a:latin typeface="Book Antiqua"/>
                <a:cs typeface="Book Antiqua"/>
              </a:rPr>
              <a:t>o</a:t>
            </a:r>
            <a:r>
              <a:rPr sz="2200" dirty="0">
                <a:latin typeface="Book Antiqua"/>
                <a:cs typeface="Book Antiqua"/>
              </a:rPr>
              <a:t> be paint</a:t>
            </a:r>
            <a:r>
              <a:rPr sz="2200" spc="-15" dirty="0">
                <a:latin typeface="Book Antiqua"/>
                <a:cs typeface="Book Antiqua"/>
              </a:rPr>
              <a:t>ed</a:t>
            </a:r>
            <a:r>
              <a:rPr sz="2200" dirty="0">
                <a:latin typeface="Book Antiqua"/>
                <a:cs typeface="Book Antiqua"/>
              </a:rPr>
              <a:t> </a:t>
            </a:r>
            <a:r>
              <a:rPr sz="2200" spc="-15" dirty="0">
                <a:latin typeface="Book Antiqua"/>
                <a:cs typeface="Book Antiqua"/>
              </a:rPr>
              <a:t>vs</a:t>
            </a:r>
            <a:r>
              <a:rPr sz="2200" dirty="0">
                <a:latin typeface="Book Antiqua"/>
                <a:cs typeface="Book Antiqua"/>
              </a:rPr>
              <a:t> </a:t>
            </a:r>
            <a:r>
              <a:rPr sz="2200" spc="-40" dirty="0" smtClean="0">
                <a:latin typeface="Book Antiqua"/>
                <a:cs typeface="Book Antiqua"/>
              </a:rPr>
              <a:t>r</a:t>
            </a:r>
            <a:r>
              <a:rPr sz="2200" dirty="0" smtClean="0">
                <a:latin typeface="Book Antiqua"/>
                <a:cs typeface="Book Antiqua"/>
              </a:rPr>
              <a:t>ep</a:t>
            </a:r>
            <a:r>
              <a:rPr sz="2200" spc="-15" dirty="0" smtClean="0">
                <a:latin typeface="Book Antiqua"/>
                <a:cs typeface="Book Antiqua"/>
              </a:rPr>
              <a:t>laced</a:t>
            </a:r>
            <a:endParaRPr dirty="0"/>
          </a:p>
          <a:p>
            <a:pPr marL="355600" indent="-342900">
              <a:spcBef>
                <a:spcPts val="560"/>
              </a:spcBef>
              <a:buFont typeface="Arial" panose="020B0604020202020204" pitchFamily="34" charset="0"/>
              <a:buChar char="•"/>
            </a:pPr>
            <a:r>
              <a:rPr sz="2200" spc="-15" dirty="0" smtClean="0">
                <a:latin typeface="Book Antiqua"/>
                <a:cs typeface="Book Antiqua"/>
              </a:rPr>
              <a:t>Bod</a:t>
            </a:r>
            <a:r>
              <a:rPr sz="2200" dirty="0" smtClean="0">
                <a:latin typeface="Book Antiqua"/>
                <a:cs typeface="Book Antiqua"/>
              </a:rPr>
              <a:t>y </a:t>
            </a:r>
            <a:r>
              <a:rPr sz="2200" dirty="0">
                <a:latin typeface="Book Antiqua"/>
                <a:cs typeface="Book Antiqua"/>
              </a:rPr>
              <a:t>t</a:t>
            </a:r>
            <a:r>
              <a:rPr sz="2200" spc="-15" dirty="0">
                <a:latin typeface="Book Antiqua"/>
                <a:cs typeface="Book Antiqua"/>
              </a:rPr>
              <a:t>rim</a:t>
            </a:r>
            <a:r>
              <a:rPr sz="2200" dirty="0">
                <a:latin typeface="Book Antiqua"/>
                <a:cs typeface="Book Antiqua"/>
              </a:rPr>
              <a:t> paint </a:t>
            </a:r>
            <a:r>
              <a:rPr sz="2200" spc="-15" dirty="0">
                <a:latin typeface="Book Antiqua"/>
                <a:cs typeface="Book Antiqua"/>
              </a:rPr>
              <a:t>vs</a:t>
            </a:r>
            <a:r>
              <a:rPr sz="2200" dirty="0">
                <a:latin typeface="Book Antiqua"/>
                <a:cs typeface="Book Antiqua"/>
              </a:rPr>
              <a:t> </a:t>
            </a:r>
            <a:r>
              <a:rPr lang="en-US" sz="2200" dirty="0" smtClean="0">
                <a:latin typeface="Book Antiqua"/>
                <a:cs typeface="Book Antiqua"/>
              </a:rPr>
              <a:t>d</a:t>
            </a:r>
            <a:r>
              <a:rPr sz="2200" spc="-15" dirty="0" smtClean="0">
                <a:latin typeface="Book Antiqua"/>
                <a:cs typeface="Book Antiqua"/>
              </a:rPr>
              <a:t>oo</a:t>
            </a:r>
            <a:r>
              <a:rPr lang="en-US" sz="2200" spc="-15" dirty="0" smtClean="0">
                <a:latin typeface="Book Antiqua"/>
                <a:cs typeface="Book Antiqua"/>
              </a:rPr>
              <a:t>r</a:t>
            </a:r>
            <a:r>
              <a:rPr sz="2200" dirty="0" smtClean="0">
                <a:latin typeface="Book Antiqua"/>
                <a:cs typeface="Book Antiqua"/>
              </a:rPr>
              <a:t> </a:t>
            </a:r>
            <a:r>
              <a:rPr sz="2200" dirty="0">
                <a:latin typeface="Book Antiqua"/>
                <a:cs typeface="Book Antiqua"/>
              </a:rPr>
              <a:t>t</a:t>
            </a:r>
            <a:r>
              <a:rPr sz="2200" spc="-15" dirty="0">
                <a:latin typeface="Book Antiqua"/>
                <a:cs typeface="Book Antiqua"/>
              </a:rPr>
              <a:t>rim</a:t>
            </a:r>
            <a:r>
              <a:rPr sz="2200" dirty="0">
                <a:latin typeface="Book Antiqua"/>
                <a:cs typeface="Book Antiqua"/>
              </a:rPr>
              <a:t> paint</a:t>
            </a:r>
          </a:p>
          <a:p>
            <a:pPr marL="355600" indent="-342900">
              <a:spcBef>
                <a:spcPts val="459"/>
              </a:spcBef>
              <a:buFont typeface="Arial" panose="020B0604020202020204" pitchFamily="34" charset="0"/>
              <a:buChar char="•"/>
            </a:pPr>
            <a:r>
              <a:rPr sz="2200" spc="-215" dirty="0" smtClean="0">
                <a:latin typeface="Book Antiqua"/>
                <a:cs typeface="Book Antiqua"/>
              </a:rPr>
              <a:t>T</a:t>
            </a:r>
            <a:r>
              <a:rPr sz="2200" spc="-40" dirty="0" smtClean="0">
                <a:latin typeface="Book Antiqua"/>
                <a:cs typeface="Book Antiqua"/>
              </a:rPr>
              <a:t>r</a:t>
            </a:r>
            <a:r>
              <a:rPr sz="2200" dirty="0" smtClean="0">
                <a:latin typeface="Book Antiqua"/>
                <a:cs typeface="Book Antiqua"/>
              </a:rPr>
              <a:t>eat</a:t>
            </a:r>
            <a:r>
              <a:rPr sz="2200" spc="-15" dirty="0" smtClean="0">
                <a:latin typeface="Book Antiqua"/>
                <a:cs typeface="Book Antiqua"/>
              </a:rPr>
              <a:t>ed</a:t>
            </a:r>
            <a:r>
              <a:rPr sz="2200" dirty="0" smtClean="0">
                <a:latin typeface="Book Antiqua"/>
                <a:cs typeface="Book Antiqua"/>
              </a:rPr>
              <a:t> </a:t>
            </a:r>
            <a:r>
              <a:rPr sz="2200" spc="-15" dirty="0">
                <a:latin typeface="Book Antiqua"/>
                <a:cs typeface="Book Antiqua"/>
              </a:rPr>
              <a:t>wood</a:t>
            </a:r>
            <a:r>
              <a:rPr sz="2200" dirty="0">
                <a:latin typeface="Book Antiqua"/>
                <a:cs typeface="Book Antiqua"/>
              </a:rPr>
              <a:t> </a:t>
            </a:r>
            <a:r>
              <a:rPr sz="2200" spc="-15" dirty="0">
                <a:latin typeface="Book Antiqua"/>
                <a:cs typeface="Book Antiqua"/>
              </a:rPr>
              <a:t>o</a:t>
            </a:r>
            <a:r>
              <a:rPr sz="2200" dirty="0">
                <a:latin typeface="Book Antiqua"/>
                <a:cs typeface="Book Antiqua"/>
              </a:rPr>
              <a:t>n p</a:t>
            </a:r>
            <a:r>
              <a:rPr sz="2200" spc="-15" dirty="0">
                <a:latin typeface="Book Antiqua"/>
                <a:cs typeface="Book Antiqua"/>
              </a:rPr>
              <a:t>o</a:t>
            </a:r>
            <a:r>
              <a:rPr sz="2200" spc="-40" dirty="0">
                <a:latin typeface="Book Antiqua"/>
                <a:cs typeface="Book Antiqua"/>
              </a:rPr>
              <a:t>r</a:t>
            </a:r>
            <a:r>
              <a:rPr sz="2200" spc="-15" dirty="0">
                <a:latin typeface="Book Antiqua"/>
                <a:cs typeface="Book Antiqua"/>
              </a:rPr>
              <a:t>c</a:t>
            </a:r>
            <a:r>
              <a:rPr sz="2200" dirty="0">
                <a:latin typeface="Book Antiqua"/>
                <a:cs typeface="Book Antiqua"/>
              </a:rPr>
              <a:t>h </a:t>
            </a:r>
            <a:r>
              <a:rPr sz="2200" spc="-20" dirty="0">
                <a:latin typeface="Book Antiqua"/>
                <a:cs typeface="Book Antiqua"/>
              </a:rPr>
              <a:t>m</a:t>
            </a:r>
            <a:r>
              <a:rPr sz="2200" dirty="0">
                <a:latin typeface="Book Antiqua"/>
                <a:cs typeface="Book Antiqua"/>
              </a:rPr>
              <a:t>ay </a:t>
            </a:r>
            <a:r>
              <a:rPr sz="2200" spc="-15" dirty="0">
                <a:latin typeface="Book Antiqua"/>
                <a:cs typeface="Book Antiqua"/>
              </a:rPr>
              <a:t>no</a:t>
            </a:r>
            <a:r>
              <a:rPr sz="2200" dirty="0">
                <a:latin typeface="Book Antiqua"/>
                <a:cs typeface="Book Antiqua"/>
              </a:rPr>
              <a:t>t </a:t>
            </a:r>
            <a:r>
              <a:rPr sz="2200" dirty="0" smtClean="0">
                <a:latin typeface="Book Antiqua"/>
                <a:cs typeface="Book Antiqua"/>
              </a:rPr>
              <a:t>be paint</a:t>
            </a:r>
            <a:r>
              <a:rPr sz="2200" spc="-15" dirty="0" smtClean="0">
                <a:latin typeface="Book Antiqua"/>
                <a:cs typeface="Book Antiqua"/>
              </a:rPr>
              <a:t>ed</a:t>
            </a:r>
            <a:endParaRPr sz="2200" dirty="0">
              <a:latin typeface="Book Antiqua"/>
              <a:cs typeface="Book Antiqua"/>
            </a:endParaRPr>
          </a:p>
          <a:p>
            <a:pPr marL="355600" indent="-342900">
              <a:spcBef>
                <a:spcPts val="560"/>
              </a:spcBef>
              <a:buFont typeface="Arial" panose="020B0604020202020204" pitchFamily="34" charset="0"/>
              <a:buChar char="•"/>
            </a:pPr>
            <a:r>
              <a:rPr sz="2200" spc="-15" dirty="0" smtClean="0">
                <a:latin typeface="Book Antiqua"/>
                <a:cs typeface="Book Antiqua"/>
              </a:rPr>
              <a:t>S</a:t>
            </a:r>
            <a:r>
              <a:rPr sz="2200" dirty="0" smtClean="0">
                <a:latin typeface="Book Antiqua"/>
                <a:cs typeface="Book Antiqua"/>
              </a:rPr>
              <a:t>tep</a:t>
            </a:r>
            <a:r>
              <a:rPr sz="2200" spc="-10" dirty="0" smtClean="0">
                <a:latin typeface="Book Antiqua"/>
                <a:cs typeface="Book Antiqua"/>
              </a:rPr>
              <a:t>s</a:t>
            </a:r>
            <a:r>
              <a:rPr sz="2200" dirty="0" smtClean="0">
                <a:latin typeface="Book Antiqua"/>
                <a:cs typeface="Book Antiqua"/>
              </a:rPr>
              <a:t> </a:t>
            </a:r>
            <a:r>
              <a:rPr sz="2200" spc="-15" dirty="0">
                <a:latin typeface="Book Antiqua"/>
                <a:cs typeface="Book Antiqua"/>
              </a:rPr>
              <a:t>and</a:t>
            </a:r>
            <a:r>
              <a:rPr sz="2200" spc="-5" dirty="0">
                <a:latin typeface="Book Antiqua"/>
                <a:cs typeface="Book Antiqua"/>
              </a:rPr>
              <a:t> </a:t>
            </a:r>
            <a:r>
              <a:rPr sz="2200" spc="-10" dirty="0">
                <a:latin typeface="Book Antiqua"/>
                <a:cs typeface="Book Antiqua"/>
              </a:rPr>
              <a:t>sid</a:t>
            </a:r>
            <a:r>
              <a:rPr sz="2200" dirty="0">
                <a:latin typeface="Book Antiqua"/>
                <a:cs typeface="Book Antiqua"/>
              </a:rPr>
              <a:t>ewalk</a:t>
            </a:r>
            <a:r>
              <a:rPr sz="2200" spc="-10" dirty="0">
                <a:latin typeface="Book Antiqua"/>
                <a:cs typeface="Book Antiqua"/>
              </a:rPr>
              <a:t>s</a:t>
            </a:r>
            <a:r>
              <a:rPr sz="2200" dirty="0">
                <a:latin typeface="Book Antiqua"/>
                <a:cs typeface="Book Antiqua"/>
              </a:rPr>
              <a:t> </a:t>
            </a:r>
            <a:r>
              <a:rPr sz="2200" dirty="0" smtClean="0">
                <a:latin typeface="Lucida Sans"/>
                <a:cs typeface="Lucida Sans"/>
              </a:rPr>
              <a:t>–</a:t>
            </a:r>
            <a:r>
              <a:rPr lang="en-US" sz="2200" dirty="0" smtClean="0">
                <a:latin typeface="Lucida Sans"/>
                <a:cs typeface="Lucida Sans"/>
              </a:rPr>
              <a:t> </a:t>
            </a:r>
            <a:r>
              <a:rPr sz="2200" dirty="0" smtClean="0">
                <a:latin typeface="Book Antiqua"/>
                <a:cs typeface="Book Antiqua"/>
              </a:rPr>
              <a:t>tripping </a:t>
            </a:r>
            <a:r>
              <a:rPr sz="2200" dirty="0">
                <a:latin typeface="Book Antiqua"/>
                <a:cs typeface="Book Antiqua"/>
              </a:rPr>
              <a:t>haza</a:t>
            </a:r>
            <a:r>
              <a:rPr sz="2200" spc="-40" dirty="0">
                <a:latin typeface="Book Antiqua"/>
                <a:cs typeface="Book Antiqua"/>
              </a:rPr>
              <a:t>r</a:t>
            </a:r>
            <a:r>
              <a:rPr sz="2200" spc="-15" dirty="0">
                <a:latin typeface="Book Antiqua"/>
                <a:cs typeface="Book Antiqua"/>
              </a:rPr>
              <a:t>ds?</a:t>
            </a:r>
            <a:endParaRPr sz="2200" dirty="0">
              <a:latin typeface="Book Antiqua"/>
              <a:cs typeface="Book Antiqua"/>
            </a:endParaRPr>
          </a:p>
          <a:p>
            <a:pPr marL="355600" indent="-342900">
              <a:spcBef>
                <a:spcPts val="560"/>
              </a:spcBef>
              <a:buFont typeface="Arial" panose="020B0604020202020204" pitchFamily="34" charset="0"/>
              <a:buChar char="•"/>
            </a:pPr>
            <a:r>
              <a:rPr sz="2200" dirty="0" smtClean="0">
                <a:latin typeface="Book Antiqua"/>
                <a:cs typeface="Book Antiqua"/>
              </a:rPr>
              <a:t>Garbag</a:t>
            </a:r>
            <a:r>
              <a:rPr sz="2200" spc="-15" dirty="0" smtClean="0">
                <a:latin typeface="Book Antiqua"/>
                <a:cs typeface="Book Antiqua"/>
              </a:rPr>
              <a:t>e/d</a:t>
            </a:r>
            <a:r>
              <a:rPr sz="2200" dirty="0" smtClean="0">
                <a:latin typeface="Book Antiqua"/>
                <a:cs typeface="Book Antiqua"/>
              </a:rPr>
              <a:t>eb</a:t>
            </a:r>
            <a:r>
              <a:rPr sz="2200" spc="-10" dirty="0" smtClean="0">
                <a:latin typeface="Book Antiqua"/>
                <a:cs typeface="Book Antiqua"/>
              </a:rPr>
              <a:t>ris</a:t>
            </a:r>
            <a:r>
              <a:rPr sz="2200" dirty="0" smtClean="0">
                <a:latin typeface="Book Antiqua"/>
                <a:cs typeface="Book Antiqua"/>
              </a:rPr>
              <a:t> </a:t>
            </a:r>
            <a:r>
              <a:rPr sz="2200" dirty="0">
                <a:latin typeface="Book Antiqua"/>
                <a:cs typeface="Book Antiqua"/>
              </a:rPr>
              <a:t>in ya</a:t>
            </a:r>
            <a:r>
              <a:rPr sz="2200" spc="-40" dirty="0">
                <a:latin typeface="Book Antiqua"/>
                <a:cs typeface="Book Antiqua"/>
              </a:rPr>
              <a:t>r</a:t>
            </a:r>
            <a:r>
              <a:rPr sz="2200" spc="-15" dirty="0">
                <a:latin typeface="Book Antiqua"/>
                <a:cs typeface="Book Antiqua"/>
              </a:rPr>
              <a:t>d</a:t>
            </a:r>
            <a:r>
              <a:rPr sz="2200" dirty="0">
                <a:latin typeface="Book Antiqua"/>
                <a:cs typeface="Book Antiqua"/>
              </a:rPr>
              <a:t> </a:t>
            </a:r>
            <a:r>
              <a:rPr sz="2200" dirty="0" smtClean="0">
                <a:latin typeface="Lucida Sans"/>
                <a:cs typeface="Lucida Sans"/>
              </a:rPr>
              <a:t>–</a:t>
            </a:r>
            <a:r>
              <a:rPr lang="en-US" sz="2200" dirty="0" smtClean="0">
                <a:latin typeface="Lucida Sans"/>
                <a:cs typeface="Lucida Sans"/>
              </a:rPr>
              <a:t> </a:t>
            </a:r>
            <a:r>
              <a:rPr lang="en-US" sz="2200" dirty="0" err="1" smtClean="0">
                <a:latin typeface="Book Antiqua"/>
                <a:cs typeface="Lucida Sans"/>
              </a:rPr>
              <a:t>ie</a:t>
            </a:r>
            <a:r>
              <a:rPr lang="en-US" sz="2200" dirty="0" smtClean="0">
                <a:latin typeface="Book Antiqua"/>
                <a:cs typeface="Book Antiqua"/>
              </a:rPr>
              <a:t> f</a:t>
            </a:r>
            <a:r>
              <a:rPr sz="2200" dirty="0" smtClean="0">
                <a:latin typeface="Book Antiqua"/>
                <a:cs typeface="Book Antiqua"/>
              </a:rPr>
              <a:t>urnitu</a:t>
            </a:r>
            <a:r>
              <a:rPr sz="2200" spc="-40" dirty="0" smtClean="0">
                <a:latin typeface="Book Antiqua"/>
                <a:cs typeface="Book Antiqua"/>
              </a:rPr>
              <a:t>r</a:t>
            </a:r>
            <a:r>
              <a:rPr sz="2200" dirty="0" smtClean="0">
                <a:latin typeface="Book Antiqua"/>
                <a:cs typeface="Book Antiqua"/>
              </a:rPr>
              <a:t>e </a:t>
            </a:r>
            <a:r>
              <a:rPr sz="2200" spc="-15" dirty="0">
                <a:latin typeface="Book Antiqua"/>
                <a:cs typeface="Book Antiqua"/>
              </a:rPr>
              <a:t>o</a:t>
            </a:r>
            <a:r>
              <a:rPr sz="2200" dirty="0">
                <a:latin typeface="Book Antiqua"/>
                <a:cs typeface="Book Antiqua"/>
              </a:rPr>
              <a:t>n </a:t>
            </a:r>
            <a:r>
              <a:rPr sz="2200" spc="-15" dirty="0" smtClean="0">
                <a:latin typeface="Book Antiqua"/>
                <a:cs typeface="Book Antiqua"/>
              </a:rPr>
              <a:t>c</a:t>
            </a:r>
            <a:r>
              <a:rPr sz="2200" dirty="0" smtClean="0">
                <a:latin typeface="Book Antiqua"/>
                <a:cs typeface="Book Antiqua"/>
              </a:rPr>
              <a:t>urb</a:t>
            </a:r>
            <a:endParaRPr sz="2200" dirty="0">
              <a:latin typeface="Book Antiqua"/>
              <a:cs typeface="Book Antiqua"/>
            </a:endParaRPr>
          </a:p>
          <a:p>
            <a:pPr marL="355600" indent="-342900">
              <a:spcBef>
                <a:spcPts val="459"/>
              </a:spcBef>
              <a:buFont typeface="Arial" panose="020B0604020202020204" pitchFamily="34" charset="0"/>
              <a:buChar char="•"/>
            </a:pPr>
            <a:r>
              <a:rPr sz="2200" dirty="0" smtClean="0">
                <a:latin typeface="Book Antiqua"/>
                <a:cs typeface="Book Antiqua"/>
              </a:rPr>
              <a:t>What </a:t>
            </a:r>
            <a:r>
              <a:rPr sz="2200" dirty="0">
                <a:latin typeface="Book Antiqua"/>
                <a:cs typeface="Book Antiqua"/>
              </a:rPr>
              <a:t>a</a:t>
            </a:r>
            <a:r>
              <a:rPr sz="2200" spc="-40" dirty="0">
                <a:latin typeface="Book Antiqua"/>
                <a:cs typeface="Book Antiqua"/>
              </a:rPr>
              <a:t>r</a:t>
            </a:r>
            <a:r>
              <a:rPr sz="2200" dirty="0">
                <a:latin typeface="Book Antiqua"/>
                <a:cs typeface="Book Antiqua"/>
              </a:rPr>
              <a:t>e </a:t>
            </a:r>
            <a:r>
              <a:rPr sz="2200" spc="-15" dirty="0">
                <a:latin typeface="Book Antiqua"/>
                <a:cs typeface="Book Antiqua"/>
              </a:rPr>
              <a:t>som</a:t>
            </a:r>
            <a:r>
              <a:rPr sz="2200" dirty="0">
                <a:latin typeface="Book Antiqua"/>
                <a:cs typeface="Book Antiqua"/>
              </a:rPr>
              <a:t>e </a:t>
            </a:r>
            <a:r>
              <a:rPr sz="2200" spc="-10" dirty="0">
                <a:latin typeface="Book Antiqua"/>
                <a:cs typeface="Book Antiqua"/>
              </a:rPr>
              <a:t>s</a:t>
            </a:r>
            <a:r>
              <a:rPr sz="2200" dirty="0">
                <a:latin typeface="Book Antiqua"/>
                <a:cs typeface="Book Antiqua"/>
              </a:rPr>
              <a:t>ig</a:t>
            </a:r>
            <a:r>
              <a:rPr sz="2200" spc="-15" dirty="0">
                <a:latin typeface="Book Antiqua"/>
                <a:cs typeface="Book Antiqua"/>
              </a:rPr>
              <a:t>ns</a:t>
            </a:r>
            <a:r>
              <a:rPr sz="2200" dirty="0">
                <a:latin typeface="Book Antiqua"/>
                <a:cs typeface="Book Antiqua"/>
              </a:rPr>
              <a:t> that a </a:t>
            </a:r>
            <a:r>
              <a:rPr sz="2200" spc="-15" dirty="0">
                <a:latin typeface="Book Antiqua"/>
                <a:cs typeface="Book Antiqua"/>
              </a:rPr>
              <a:t>vehic</a:t>
            </a:r>
            <a:r>
              <a:rPr sz="2200" dirty="0">
                <a:latin typeface="Book Antiqua"/>
                <a:cs typeface="Book Antiqua"/>
              </a:rPr>
              <a:t>le </a:t>
            </a:r>
            <a:r>
              <a:rPr sz="2200" spc="-10" dirty="0">
                <a:latin typeface="Book Antiqua"/>
                <a:cs typeface="Book Antiqua"/>
              </a:rPr>
              <a:t>is</a:t>
            </a:r>
            <a:r>
              <a:rPr sz="2200" dirty="0">
                <a:latin typeface="Book Antiqua"/>
                <a:cs typeface="Book Antiqua"/>
              </a:rPr>
              <a:t> ab</a:t>
            </a:r>
            <a:r>
              <a:rPr sz="2200" spc="-15" dirty="0">
                <a:latin typeface="Book Antiqua"/>
                <a:cs typeface="Book Antiqua"/>
              </a:rPr>
              <a:t>an</a:t>
            </a:r>
            <a:r>
              <a:rPr sz="2200" spc="-20" dirty="0">
                <a:latin typeface="Book Antiqua"/>
                <a:cs typeface="Book Antiqua"/>
              </a:rPr>
              <a:t>d</a:t>
            </a:r>
            <a:r>
              <a:rPr sz="2200" spc="-15" dirty="0">
                <a:latin typeface="Book Antiqua"/>
                <a:cs typeface="Book Antiqua"/>
              </a:rPr>
              <a:t>oned?</a:t>
            </a:r>
            <a:endParaRPr sz="2200" dirty="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97436" y="1571186"/>
            <a:ext cx="2479609" cy="18597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77000" y="4038600"/>
            <a:ext cx="2120483" cy="22249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109" y="1219199"/>
            <a:ext cx="3979817" cy="45719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00599" y="1242059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4126" y="267176"/>
            <a:ext cx="8679421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831850" algn="l"/>
                <a:tab pos="3002915" algn="l"/>
              </a:tabLst>
            </a:pPr>
            <a:r>
              <a:rPr lang="en-US" sz="4000" dirty="0" smtClean="0">
                <a:solidFill>
                  <a:srgbClr val="895D1D"/>
                </a:solidFill>
                <a:latin typeface="Book Antiqua"/>
                <a:cs typeface="Book Antiqua"/>
              </a:rPr>
              <a:t>Keep in mind while doing surveys…</a:t>
            </a:r>
            <a:endParaRPr sz="4000" dirty="0" smtClean="0">
              <a:latin typeface="Book Antiqua"/>
              <a:cs typeface="Book Antiqua"/>
            </a:endParaRPr>
          </a:p>
          <a:p>
            <a:pPr marR="312420" algn="ctr"/>
            <a:r>
              <a:rPr sz="4000" dirty="0" smtClean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  <a:endParaRPr sz="4000" dirty="0">
              <a:latin typeface="Wingdings"/>
              <a:cs typeface="Wingding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400" y="1752600"/>
            <a:ext cx="8305800" cy="4110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marR="886460" indent="-3556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sz="2400" spc="-15" dirty="0" smtClean="0">
                <a:latin typeface="Book Antiqua"/>
                <a:cs typeface="Book Antiqua"/>
              </a:rPr>
              <a:t>Ev</a:t>
            </a:r>
            <a:r>
              <a:rPr sz="2400" dirty="0" smtClean="0">
                <a:latin typeface="Book Antiqua"/>
                <a:cs typeface="Book Antiqua"/>
              </a:rPr>
              <a:t>aluate </a:t>
            </a:r>
            <a:r>
              <a:rPr sz="2400" spc="-15" dirty="0">
                <a:latin typeface="Book Antiqua"/>
                <a:cs typeface="Book Antiqua"/>
              </a:rPr>
              <a:t>ea</a:t>
            </a:r>
            <a:r>
              <a:rPr sz="2400" spc="-20" dirty="0">
                <a:latin typeface="Book Antiqua"/>
                <a:cs typeface="Book Antiqua"/>
              </a:rPr>
              <a:t>c</a:t>
            </a:r>
            <a:r>
              <a:rPr sz="2400" dirty="0">
                <a:latin typeface="Book Antiqua"/>
                <a:cs typeface="Book Antiqua"/>
              </a:rPr>
              <a:t>h </a:t>
            </a:r>
            <a:r>
              <a:rPr sz="2400" spc="-15" dirty="0">
                <a:latin typeface="Book Antiqua"/>
                <a:cs typeface="Book Antiqua"/>
              </a:rPr>
              <a:t>elem</a:t>
            </a:r>
            <a:r>
              <a:rPr sz="2400" dirty="0">
                <a:latin typeface="Book Antiqua"/>
                <a:cs typeface="Book Antiqua"/>
              </a:rPr>
              <a:t>ent p</a:t>
            </a:r>
            <a:r>
              <a:rPr sz="2400" spc="-10" dirty="0">
                <a:latin typeface="Book Antiqua"/>
                <a:cs typeface="Book Antiqua"/>
              </a:rPr>
              <a:t>iec</a:t>
            </a:r>
            <a:r>
              <a:rPr sz="2400" dirty="0">
                <a:latin typeface="Book Antiqua"/>
                <a:cs typeface="Book Antiqua"/>
              </a:rPr>
              <a:t>e by p</a:t>
            </a:r>
            <a:r>
              <a:rPr sz="2400" spc="-10" dirty="0">
                <a:latin typeface="Book Antiqua"/>
                <a:cs typeface="Book Antiqua"/>
              </a:rPr>
              <a:t>iec</a:t>
            </a:r>
            <a:r>
              <a:rPr sz="2400" dirty="0">
                <a:latin typeface="Book Antiqua"/>
                <a:cs typeface="Book Antiqua"/>
              </a:rPr>
              <a:t>e, </a:t>
            </a:r>
            <a:r>
              <a:rPr sz="2400" spc="-15" dirty="0">
                <a:latin typeface="Book Antiqua"/>
                <a:cs typeface="Book Antiqua"/>
              </a:rPr>
              <a:t>s</a:t>
            </a:r>
            <a:r>
              <a:rPr sz="2400" dirty="0">
                <a:latin typeface="Book Antiqua"/>
                <a:cs typeface="Book Antiqua"/>
              </a:rPr>
              <a:t>tarting with t</a:t>
            </a:r>
            <a:r>
              <a:rPr sz="2400" spc="-5" dirty="0">
                <a:latin typeface="Book Antiqua"/>
                <a:cs typeface="Book Antiqua"/>
              </a:rPr>
              <a:t>h</a:t>
            </a:r>
            <a:r>
              <a:rPr sz="2400" dirty="0">
                <a:latin typeface="Book Antiqua"/>
                <a:cs typeface="Book Antiqua"/>
              </a:rPr>
              <a:t>e </a:t>
            </a:r>
            <a:r>
              <a:rPr sz="2400" spc="-45" dirty="0">
                <a:latin typeface="Book Antiqua"/>
                <a:cs typeface="Book Antiqua"/>
              </a:rPr>
              <a:t>r</a:t>
            </a:r>
            <a:r>
              <a:rPr sz="2400" spc="-15" dirty="0">
                <a:latin typeface="Book Antiqua"/>
                <a:cs typeface="Book Antiqua"/>
              </a:rPr>
              <a:t>oo</a:t>
            </a:r>
            <a:r>
              <a:rPr sz="2400" dirty="0">
                <a:latin typeface="Book Antiqua"/>
                <a:cs typeface="Book Antiqua"/>
              </a:rPr>
              <a:t>f </a:t>
            </a:r>
            <a:r>
              <a:rPr sz="2400" spc="-15" dirty="0">
                <a:latin typeface="Book Antiqua"/>
                <a:cs typeface="Book Antiqua"/>
              </a:rPr>
              <a:t>and wo</a:t>
            </a:r>
            <a:r>
              <a:rPr sz="2400" dirty="0">
                <a:latin typeface="Book Antiqua"/>
                <a:cs typeface="Book Antiqua"/>
              </a:rPr>
              <a:t>rking </a:t>
            </a:r>
            <a:r>
              <a:rPr sz="2400" spc="-15" dirty="0">
                <a:latin typeface="Book Antiqua"/>
                <a:cs typeface="Book Antiqua"/>
              </a:rPr>
              <a:t>do</a:t>
            </a:r>
            <a:r>
              <a:rPr sz="2400" dirty="0">
                <a:latin typeface="Book Antiqua"/>
                <a:cs typeface="Book Antiqua"/>
              </a:rPr>
              <a:t>wn</a:t>
            </a:r>
          </a:p>
          <a:p>
            <a:pPr marL="368300" marR="5080" indent="-355600">
              <a:lnSpc>
                <a:spcPct val="101499"/>
              </a:lnSpc>
              <a:spcBef>
                <a:spcPts val="470"/>
              </a:spcBef>
              <a:buFont typeface="Arial" panose="020B0604020202020204" pitchFamily="34" charset="0"/>
              <a:buChar char="•"/>
            </a:pPr>
            <a:r>
              <a:rPr sz="2400" spc="-15" dirty="0" smtClean="0">
                <a:latin typeface="Book Antiqua"/>
                <a:cs typeface="Book Antiqua"/>
              </a:rPr>
              <a:t>Surv</a:t>
            </a:r>
            <a:r>
              <a:rPr sz="2400" dirty="0" smtClean="0">
                <a:latin typeface="Book Antiqua"/>
                <a:cs typeface="Book Antiqua"/>
              </a:rPr>
              <a:t>ey </a:t>
            </a:r>
            <a:r>
              <a:rPr sz="2400" spc="-15" dirty="0">
                <a:latin typeface="Book Antiqua"/>
                <a:cs typeface="Book Antiqua"/>
              </a:rPr>
              <a:t>o</a:t>
            </a:r>
            <a:r>
              <a:rPr sz="2400" dirty="0">
                <a:latin typeface="Book Antiqua"/>
                <a:cs typeface="Book Antiqua"/>
              </a:rPr>
              <a:t>nly what </a:t>
            </a:r>
            <a:r>
              <a:rPr sz="2400" spc="-10" dirty="0">
                <a:latin typeface="Book Antiqua"/>
                <a:cs typeface="Book Antiqua"/>
              </a:rPr>
              <a:t>is</a:t>
            </a:r>
            <a:r>
              <a:rPr sz="2400" dirty="0">
                <a:latin typeface="Book Antiqua"/>
                <a:cs typeface="Book Antiqua"/>
              </a:rPr>
              <a:t> </a:t>
            </a:r>
            <a:r>
              <a:rPr sz="2400" spc="-15" dirty="0">
                <a:latin typeface="Book Antiqua"/>
                <a:cs typeface="Book Antiqua"/>
              </a:rPr>
              <a:t>vis</a:t>
            </a:r>
            <a:r>
              <a:rPr sz="2400" dirty="0">
                <a:latin typeface="Book Antiqua"/>
                <a:cs typeface="Book Antiqua"/>
              </a:rPr>
              <a:t>ible f</a:t>
            </a:r>
            <a:r>
              <a:rPr sz="2400" spc="-45" dirty="0">
                <a:latin typeface="Book Antiqua"/>
                <a:cs typeface="Book Antiqua"/>
              </a:rPr>
              <a:t>r</a:t>
            </a:r>
            <a:r>
              <a:rPr sz="2400" spc="-20" dirty="0">
                <a:latin typeface="Book Antiqua"/>
                <a:cs typeface="Book Antiqua"/>
              </a:rPr>
              <a:t>om</a:t>
            </a:r>
            <a:r>
              <a:rPr sz="2400" dirty="0">
                <a:latin typeface="Book Antiqua"/>
                <a:cs typeface="Book Antiqua"/>
              </a:rPr>
              <a:t> t</a:t>
            </a:r>
            <a:r>
              <a:rPr sz="2400" spc="-5" dirty="0">
                <a:latin typeface="Book Antiqua"/>
                <a:cs typeface="Book Antiqua"/>
              </a:rPr>
              <a:t>h</a:t>
            </a:r>
            <a:r>
              <a:rPr sz="2400" dirty="0">
                <a:latin typeface="Book Antiqua"/>
                <a:cs typeface="Book Antiqua"/>
              </a:rPr>
              <a:t>e </a:t>
            </a:r>
            <a:r>
              <a:rPr sz="2400" spc="-15" dirty="0">
                <a:latin typeface="Book Antiqua"/>
                <a:cs typeface="Book Antiqua"/>
              </a:rPr>
              <a:t>sid</a:t>
            </a:r>
            <a:r>
              <a:rPr sz="2400" dirty="0">
                <a:latin typeface="Book Antiqua"/>
                <a:cs typeface="Book Antiqua"/>
              </a:rPr>
              <a:t>ewalk (garage </a:t>
            </a:r>
            <a:r>
              <a:rPr sz="2400" spc="-25" dirty="0">
                <a:latin typeface="Book Antiqua"/>
                <a:cs typeface="Book Antiqua"/>
              </a:rPr>
              <a:t>m</a:t>
            </a:r>
            <a:r>
              <a:rPr sz="2400" dirty="0">
                <a:latin typeface="Book Antiqua"/>
                <a:cs typeface="Book Antiqua"/>
              </a:rPr>
              <a:t>ay </a:t>
            </a:r>
            <a:r>
              <a:rPr sz="2400" spc="-15" dirty="0">
                <a:latin typeface="Book Antiqua"/>
                <a:cs typeface="Book Antiqua"/>
              </a:rPr>
              <a:t>o</a:t>
            </a:r>
            <a:r>
              <a:rPr sz="2400" dirty="0">
                <a:latin typeface="Book Antiqua"/>
                <a:cs typeface="Book Antiqua"/>
              </a:rPr>
              <a:t>r </a:t>
            </a:r>
            <a:r>
              <a:rPr sz="2400" spc="-25" dirty="0">
                <a:latin typeface="Book Antiqua"/>
                <a:cs typeface="Book Antiqua"/>
              </a:rPr>
              <a:t>m</a:t>
            </a:r>
            <a:r>
              <a:rPr sz="2400" dirty="0">
                <a:latin typeface="Book Antiqua"/>
                <a:cs typeface="Book Antiqua"/>
              </a:rPr>
              <a:t>ay </a:t>
            </a:r>
            <a:r>
              <a:rPr sz="2400" spc="-15" dirty="0">
                <a:latin typeface="Book Antiqua"/>
                <a:cs typeface="Book Antiqua"/>
              </a:rPr>
              <a:t>no</a:t>
            </a:r>
            <a:r>
              <a:rPr sz="2400" dirty="0">
                <a:latin typeface="Book Antiqua"/>
                <a:cs typeface="Book Antiqua"/>
              </a:rPr>
              <a:t>t be </a:t>
            </a:r>
            <a:r>
              <a:rPr sz="2400" spc="-15" dirty="0">
                <a:latin typeface="Book Antiqua"/>
                <a:cs typeface="Book Antiqua"/>
              </a:rPr>
              <a:t>vis</a:t>
            </a:r>
            <a:r>
              <a:rPr sz="2400" dirty="0">
                <a:latin typeface="Book Antiqua"/>
                <a:cs typeface="Book Antiqua"/>
              </a:rPr>
              <a:t>ible</a:t>
            </a:r>
            <a:r>
              <a:rPr sz="2400" dirty="0" smtClean="0">
                <a:latin typeface="Book Antiqua"/>
                <a:cs typeface="Book Antiqua"/>
              </a:rPr>
              <a:t>)</a:t>
            </a:r>
            <a:endParaRPr lang="en-US" sz="2400" dirty="0" smtClean="0">
              <a:latin typeface="Book Antiqua"/>
              <a:cs typeface="Book Antiqua"/>
            </a:endParaRPr>
          </a:p>
          <a:p>
            <a:pPr marL="368300" marR="5080" indent="-355600">
              <a:lnSpc>
                <a:spcPct val="101499"/>
              </a:lnSpc>
              <a:spcBef>
                <a:spcPts val="470"/>
              </a:spcBef>
              <a:buFont typeface="Arial" panose="020B0604020202020204" pitchFamily="34" charset="0"/>
              <a:buChar char="•"/>
            </a:pPr>
            <a:r>
              <a:rPr sz="2400" spc="-15" dirty="0" smtClean="0">
                <a:latin typeface="Book Antiqua"/>
                <a:cs typeface="Book Antiqua"/>
              </a:rPr>
              <a:t>Don’</a:t>
            </a:r>
            <a:r>
              <a:rPr sz="2400" dirty="0" smtClean="0">
                <a:latin typeface="Book Antiqua"/>
                <a:cs typeface="Book Antiqua"/>
              </a:rPr>
              <a:t>t </a:t>
            </a:r>
            <a:r>
              <a:rPr sz="2400" u="heavy" spc="-15" dirty="0">
                <a:latin typeface="Book Antiqua"/>
                <a:cs typeface="Book Antiqua"/>
              </a:rPr>
              <a:t>loo</a:t>
            </a:r>
            <a:r>
              <a:rPr sz="2400" u="heavy" dirty="0">
                <a:latin typeface="Book Antiqua"/>
                <a:cs typeface="Book Antiqua"/>
              </a:rPr>
              <a:t>k</a:t>
            </a:r>
            <a:r>
              <a:rPr sz="2400" dirty="0">
                <a:latin typeface="Book Antiqua"/>
                <a:cs typeface="Book Antiqua"/>
              </a:rPr>
              <a:t> t</a:t>
            </a:r>
            <a:r>
              <a:rPr sz="2400" spc="-15" dirty="0">
                <a:latin typeface="Book Antiqua"/>
                <a:cs typeface="Book Antiqua"/>
              </a:rPr>
              <a:t>oo</a:t>
            </a:r>
            <a:r>
              <a:rPr sz="2400" dirty="0">
                <a:latin typeface="Book Antiqua"/>
                <a:cs typeface="Book Antiqua"/>
              </a:rPr>
              <a:t> ha</a:t>
            </a:r>
            <a:r>
              <a:rPr sz="2400" spc="-45" dirty="0">
                <a:latin typeface="Book Antiqua"/>
                <a:cs typeface="Book Antiqua"/>
              </a:rPr>
              <a:t>r</a:t>
            </a:r>
            <a:r>
              <a:rPr sz="2400" spc="-15" dirty="0">
                <a:latin typeface="Book Antiqua"/>
                <a:cs typeface="Book Antiqua"/>
              </a:rPr>
              <a:t>d</a:t>
            </a:r>
            <a:r>
              <a:rPr sz="2400" dirty="0">
                <a:latin typeface="Book Antiqua"/>
                <a:cs typeface="Book Antiqua"/>
              </a:rPr>
              <a:t> </a:t>
            </a:r>
            <a:r>
              <a:rPr sz="2400" spc="-15" dirty="0">
                <a:latin typeface="Book Antiqua"/>
                <a:cs typeface="Book Antiqua"/>
              </a:rPr>
              <a:t>fo</a:t>
            </a:r>
            <a:r>
              <a:rPr sz="2400" dirty="0">
                <a:latin typeface="Book Antiqua"/>
                <a:cs typeface="Book Antiqua"/>
              </a:rPr>
              <a:t>r p</a:t>
            </a:r>
            <a:r>
              <a:rPr sz="2400" spc="-45" dirty="0">
                <a:latin typeface="Book Antiqua"/>
                <a:cs typeface="Book Antiqua"/>
              </a:rPr>
              <a:t>r</a:t>
            </a:r>
            <a:r>
              <a:rPr sz="2400" spc="-15" dirty="0">
                <a:latin typeface="Book Antiqua"/>
                <a:cs typeface="Book Antiqua"/>
              </a:rPr>
              <a:t>o</a:t>
            </a:r>
            <a:r>
              <a:rPr sz="2400" dirty="0">
                <a:latin typeface="Book Antiqua"/>
                <a:cs typeface="Book Antiqua"/>
              </a:rPr>
              <a:t>b</a:t>
            </a:r>
            <a:r>
              <a:rPr sz="2400" spc="-15" dirty="0">
                <a:latin typeface="Book Antiqua"/>
                <a:cs typeface="Book Antiqua"/>
              </a:rPr>
              <a:t>lems</a:t>
            </a:r>
            <a:r>
              <a:rPr sz="2400" dirty="0">
                <a:latin typeface="Book Antiqua"/>
                <a:cs typeface="Book Antiqua"/>
              </a:rPr>
              <a:t> but </a:t>
            </a:r>
            <a:r>
              <a:rPr sz="2400" spc="-15" dirty="0">
                <a:latin typeface="Book Antiqua"/>
                <a:cs typeface="Book Antiqua"/>
              </a:rPr>
              <a:t>no</a:t>
            </a:r>
            <a:r>
              <a:rPr sz="2400" dirty="0">
                <a:latin typeface="Book Antiqua"/>
                <a:cs typeface="Book Antiqua"/>
              </a:rPr>
              <a:t>te </a:t>
            </a:r>
            <a:r>
              <a:rPr sz="2400" spc="-15" dirty="0">
                <a:latin typeface="Book Antiqua"/>
                <a:cs typeface="Book Antiqua"/>
              </a:rPr>
              <a:t>whi</a:t>
            </a:r>
            <a:r>
              <a:rPr sz="2400" spc="-20" dirty="0">
                <a:latin typeface="Book Antiqua"/>
                <a:cs typeface="Book Antiqua"/>
              </a:rPr>
              <a:t>c</a:t>
            </a:r>
            <a:r>
              <a:rPr sz="2400" dirty="0">
                <a:latin typeface="Book Antiqua"/>
                <a:cs typeface="Book Antiqua"/>
              </a:rPr>
              <a:t>h </a:t>
            </a:r>
            <a:r>
              <a:rPr sz="2400" spc="-45" dirty="0">
                <a:latin typeface="Book Antiqua"/>
                <a:cs typeface="Book Antiqua"/>
              </a:rPr>
              <a:t>r</a:t>
            </a:r>
            <a:r>
              <a:rPr sz="2400" dirty="0">
                <a:latin typeface="Book Antiqua"/>
                <a:cs typeface="Book Antiqua"/>
              </a:rPr>
              <a:t>ep</a:t>
            </a:r>
            <a:r>
              <a:rPr sz="2400" spc="-10" dirty="0">
                <a:latin typeface="Book Antiqua"/>
                <a:cs typeface="Book Antiqua"/>
              </a:rPr>
              <a:t>airs</a:t>
            </a:r>
            <a:r>
              <a:rPr sz="2400" spc="-5" dirty="0">
                <a:latin typeface="Book Antiqua"/>
                <a:cs typeface="Book Antiqua"/>
              </a:rPr>
              <a:t> </a:t>
            </a:r>
            <a:r>
              <a:rPr sz="2400" dirty="0">
                <a:latin typeface="Book Antiqua"/>
                <a:cs typeface="Book Antiqua"/>
              </a:rPr>
              <a:t>a</a:t>
            </a:r>
            <a:r>
              <a:rPr sz="2400" spc="-45" dirty="0">
                <a:latin typeface="Book Antiqua"/>
                <a:cs typeface="Book Antiqua"/>
              </a:rPr>
              <a:t>r</a:t>
            </a:r>
            <a:r>
              <a:rPr sz="2400" dirty="0">
                <a:latin typeface="Book Antiqua"/>
                <a:cs typeface="Book Antiqua"/>
              </a:rPr>
              <a:t>e </a:t>
            </a:r>
            <a:r>
              <a:rPr sz="2400" spc="-15" dirty="0">
                <a:latin typeface="Book Antiqua"/>
                <a:cs typeface="Book Antiqua"/>
              </a:rPr>
              <a:t>needed</a:t>
            </a:r>
            <a:endParaRPr sz="2400" dirty="0">
              <a:latin typeface="Book Antiqua"/>
              <a:cs typeface="Book Antiqua"/>
            </a:endParaRPr>
          </a:p>
          <a:p>
            <a:pPr marL="355600" indent="-342900">
              <a:spcBef>
                <a:spcPts val="620"/>
              </a:spcBef>
              <a:buFont typeface="Arial" panose="020B0604020202020204" pitchFamily="34" charset="0"/>
              <a:buChar char="•"/>
            </a:pPr>
            <a:r>
              <a:rPr sz="2400" spc="-15" dirty="0" smtClean="0">
                <a:latin typeface="Book Antiqua"/>
                <a:cs typeface="Book Antiqua"/>
              </a:rPr>
              <a:t>Re</a:t>
            </a:r>
            <a:r>
              <a:rPr sz="2400" spc="-20" dirty="0" smtClean="0">
                <a:latin typeface="Book Antiqua"/>
                <a:cs typeface="Book Antiqua"/>
              </a:rPr>
              <a:t>c</a:t>
            </a:r>
            <a:r>
              <a:rPr sz="2400" spc="-15" dirty="0" smtClean="0">
                <a:latin typeface="Book Antiqua"/>
                <a:cs typeface="Book Antiqua"/>
              </a:rPr>
              <a:t>o</a:t>
            </a:r>
            <a:r>
              <a:rPr sz="2400" spc="-45" dirty="0" smtClean="0">
                <a:latin typeface="Book Antiqua"/>
                <a:cs typeface="Book Antiqua"/>
              </a:rPr>
              <a:t>r</a:t>
            </a:r>
            <a:r>
              <a:rPr sz="2400" spc="-15" dirty="0" smtClean="0">
                <a:latin typeface="Book Antiqua"/>
                <a:cs typeface="Book Antiqua"/>
              </a:rPr>
              <a:t>d</a:t>
            </a:r>
            <a:r>
              <a:rPr sz="2400" dirty="0" smtClean="0">
                <a:latin typeface="Book Antiqua"/>
                <a:cs typeface="Book Antiqua"/>
              </a:rPr>
              <a:t> </a:t>
            </a:r>
            <a:r>
              <a:rPr sz="2400" spc="-25" dirty="0">
                <a:latin typeface="Book Antiqua"/>
                <a:cs typeface="Book Antiqua"/>
              </a:rPr>
              <a:t>m</a:t>
            </a:r>
            <a:r>
              <a:rPr sz="2400" dirty="0">
                <a:latin typeface="Book Antiqua"/>
                <a:cs typeface="Book Antiqua"/>
              </a:rPr>
              <a:t>ultiple unit </a:t>
            </a:r>
            <a:r>
              <a:rPr sz="2400" spc="-20" dirty="0">
                <a:latin typeface="Book Antiqua"/>
                <a:cs typeface="Book Antiqua"/>
              </a:rPr>
              <a:t>num</a:t>
            </a:r>
            <a:r>
              <a:rPr sz="2400" dirty="0">
                <a:latin typeface="Book Antiqua"/>
                <a:cs typeface="Book Antiqua"/>
              </a:rPr>
              <a:t>b</a:t>
            </a:r>
            <a:r>
              <a:rPr sz="2400" spc="-15" dirty="0">
                <a:latin typeface="Book Antiqua"/>
                <a:cs typeface="Book Antiqua"/>
              </a:rPr>
              <a:t>ers</a:t>
            </a:r>
            <a:r>
              <a:rPr sz="2400" spc="-5" dirty="0">
                <a:latin typeface="Book Antiqua"/>
                <a:cs typeface="Book Antiqua"/>
              </a:rPr>
              <a:t> </a:t>
            </a:r>
            <a:r>
              <a:rPr sz="2400" dirty="0">
                <a:latin typeface="Book Antiqua"/>
                <a:cs typeface="Book Antiqua"/>
              </a:rPr>
              <a:t>in </a:t>
            </a:r>
            <a:r>
              <a:rPr sz="2400" spc="-15" dirty="0">
                <a:latin typeface="Book Antiqua"/>
                <a:cs typeface="Book Antiqua"/>
              </a:rPr>
              <a:t>add</a:t>
            </a:r>
            <a:r>
              <a:rPr sz="2400" spc="-45" dirty="0">
                <a:latin typeface="Book Antiqua"/>
                <a:cs typeface="Book Antiqua"/>
              </a:rPr>
              <a:t>r</a:t>
            </a:r>
            <a:r>
              <a:rPr sz="2400" spc="-15" dirty="0">
                <a:latin typeface="Book Antiqua"/>
                <a:cs typeface="Book Antiqua"/>
              </a:rPr>
              <a:t>ess</a:t>
            </a:r>
            <a:r>
              <a:rPr sz="2400" dirty="0">
                <a:latin typeface="Book Antiqua"/>
                <a:cs typeface="Book Antiqua"/>
              </a:rPr>
              <a:t> line</a:t>
            </a:r>
          </a:p>
          <a:p>
            <a:pPr marL="355600" indent="-342900">
              <a:spcBef>
                <a:spcPts val="620"/>
              </a:spcBef>
              <a:buFont typeface="Arial" panose="020B0604020202020204" pitchFamily="34" charset="0"/>
              <a:buChar char="•"/>
            </a:pPr>
            <a:r>
              <a:rPr sz="2400" spc="-25" dirty="0" smtClean="0">
                <a:latin typeface="Book Antiqua"/>
                <a:cs typeface="Book Antiqua"/>
              </a:rPr>
              <a:t>M</a:t>
            </a:r>
            <a:r>
              <a:rPr sz="2400" dirty="0" smtClean="0">
                <a:latin typeface="Book Antiqua"/>
                <a:cs typeface="Book Antiqua"/>
              </a:rPr>
              <a:t>ake </a:t>
            </a:r>
            <a:r>
              <a:rPr sz="2400" spc="-15" dirty="0">
                <a:latin typeface="Book Antiqua"/>
                <a:cs typeface="Book Antiqua"/>
              </a:rPr>
              <a:t>s</a:t>
            </a:r>
            <a:r>
              <a:rPr sz="2400" dirty="0">
                <a:latin typeface="Book Antiqua"/>
                <a:cs typeface="Book Antiqua"/>
              </a:rPr>
              <a:t>u</a:t>
            </a:r>
            <a:r>
              <a:rPr sz="2400" spc="-45" dirty="0">
                <a:latin typeface="Book Antiqua"/>
                <a:cs typeface="Book Antiqua"/>
              </a:rPr>
              <a:t>r</a:t>
            </a:r>
            <a:r>
              <a:rPr sz="2400" dirty="0">
                <a:latin typeface="Book Antiqua"/>
                <a:cs typeface="Book Antiqua"/>
              </a:rPr>
              <a:t>e t</a:t>
            </a:r>
            <a:r>
              <a:rPr sz="2400" spc="-15" dirty="0">
                <a:latin typeface="Book Antiqua"/>
                <a:cs typeface="Book Antiqua"/>
              </a:rPr>
              <a:t>o</a:t>
            </a:r>
            <a:r>
              <a:rPr sz="2400" dirty="0">
                <a:latin typeface="Book Antiqua"/>
                <a:cs typeface="Book Antiqua"/>
              </a:rPr>
              <a:t> </a:t>
            </a:r>
            <a:r>
              <a:rPr sz="2400" spc="-25" dirty="0">
                <a:latin typeface="Book Antiqua"/>
                <a:cs typeface="Book Antiqua"/>
              </a:rPr>
              <a:t>m</a:t>
            </a:r>
            <a:r>
              <a:rPr sz="2400" dirty="0">
                <a:latin typeface="Book Antiqua"/>
                <a:cs typeface="Book Antiqua"/>
              </a:rPr>
              <a:t>ake </a:t>
            </a:r>
            <a:r>
              <a:rPr sz="2400" spc="-15" dirty="0">
                <a:latin typeface="Book Antiqua"/>
                <a:cs typeface="Book Antiqua"/>
              </a:rPr>
              <a:t>“</a:t>
            </a:r>
            <a:r>
              <a:rPr sz="2400" spc="-20" dirty="0">
                <a:latin typeface="Book Antiqua"/>
                <a:cs typeface="Book Antiqua"/>
              </a:rPr>
              <a:t>c</a:t>
            </a:r>
            <a:r>
              <a:rPr sz="2400" dirty="0">
                <a:latin typeface="Book Antiqua"/>
                <a:cs typeface="Book Antiqua"/>
              </a:rPr>
              <a:t>lean” </a:t>
            </a:r>
            <a:r>
              <a:rPr sz="2400" spc="-25" dirty="0">
                <a:latin typeface="Book Antiqua"/>
                <a:cs typeface="Book Antiqua"/>
              </a:rPr>
              <a:t>m</a:t>
            </a:r>
            <a:r>
              <a:rPr sz="2400" dirty="0">
                <a:latin typeface="Book Antiqua"/>
                <a:cs typeface="Book Antiqua"/>
              </a:rPr>
              <a:t>ark</a:t>
            </a:r>
            <a:r>
              <a:rPr sz="2400" spc="-15" dirty="0">
                <a:latin typeface="Book Antiqua"/>
                <a:cs typeface="Book Antiqua"/>
              </a:rPr>
              <a:t>s</a:t>
            </a:r>
            <a:r>
              <a:rPr sz="2400" dirty="0">
                <a:latin typeface="Book Antiqua"/>
                <a:cs typeface="Book Antiqua"/>
              </a:rPr>
              <a:t> </a:t>
            </a:r>
            <a:r>
              <a:rPr sz="2400" spc="-15" dirty="0">
                <a:latin typeface="Book Antiqua"/>
                <a:cs typeface="Book Antiqua"/>
              </a:rPr>
              <a:t>and</a:t>
            </a:r>
            <a:r>
              <a:rPr sz="2400" spc="-5" dirty="0">
                <a:latin typeface="Book Antiqua"/>
                <a:cs typeface="Book Antiqua"/>
              </a:rPr>
              <a:t> </a:t>
            </a:r>
            <a:r>
              <a:rPr sz="2400" dirty="0">
                <a:latin typeface="Book Antiqua"/>
                <a:cs typeface="Book Antiqua"/>
              </a:rPr>
              <a:t>write </a:t>
            </a:r>
            <a:r>
              <a:rPr sz="2400" u="heavy" spc="-20" dirty="0">
                <a:latin typeface="Book Antiqua"/>
                <a:cs typeface="Book Antiqua"/>
              </a:rPr>
              <a:t>c</a:t>
            </a:r>
            <a:r>
              <a:rPr sz="2400" u="heavy" dirty="0">
                <a:latin typeface="Book Antiqua"/>
                <a:cs typeface="Book Antiqua"/>
              </a:rPr>
              <a:t>learly</a:t>
            </a:r>
            <a:endParaRPr sz="2400" dirty="0">
              <a:latin typeface="Book Antiqua"/>
              <a:cs typeface="Book Antiqua"/>
            </a:endParaRPr>
          </a:p>
          <a:p>
            <a:pPr marL="355600" indent="-342900">
              <a:spcBef>
                <a:spcPts val="520"/>
              </a:spcBef>
              <a:buFont typeface="Arial" panose="020B0604020202020204" pitchFamily="34" charset="0"/>
              <a:buChar char="•"/>
            </a:pPr>
            <a:r>
              <a:rPr sz="2400" dirty="0" smtClean="0">
                <a:latin typeface="Book Antiqua"/>
                <a:cs typeface="Book Antiqua"/>
              </a:rPr>
              <a:t>Only </a:t>
            </a:r>
            <a:r>
              <a:rPr sz="2400" spc="-20" dirty="0">
                <a:latin typeface="Book Antiqua"/>
                <a:cs typeface="Book Antiqua"/>
              </a:rPr>
              <a:t>c</a:t>
            </a:r>
            <a:r>
              <a:rPr sz="2400" spc="-15" dirty="0">
                <a:latin typeface="Book Antiqua"/>
                <a:cs typeface="Book Antiqua"/>
              </a:rPr>
              <a:t>hec</a:t>
            </a:r>
            <a:r>
              <a:rPr sz="2400" dirty="0">
                <a:latin typeface="Book Antiqua"/>
                <a:cs typeface="Book Antiqua"/>
              </a:rPr>
              <a:t>k </a:t>
            </a:r>
            <a:r>
              <a:rPr sz="2400" u="heavy" spc="-15" dirty="0">
                <a:latin typeface="Book Antiqua"/>
                <a:cs typeface="Book Antiqua"/>
              </a:rPr>
              <a:t>o</a:t>
            </a:r>
            <a:r>
              <a:rPr sz="2400" u="heavy" dirty="0">
                <a:latin typeface="Book Antiqua"/>
                <a:cs typeface="Book Antiqua"/>
              </a:rPr>
              <a:t>ne</a:t>
            </a:r>
            <a:r>
              <a:rPr sz="2400" dirty="0">
                <a:latin typeface="Book Antiqua"/>
                <a:cs typeface="Book Antiqua"/>
              </a:rPr>
              <a:t> </a:t>
            </a:r>
            <a:r>
              <a:rPr sz="2400" spc="-15" dirty="0">
                <a:latin typeface="Book Antiqua"/>
                <a:cs typeface="Book Antiqua"/>
              </a:rPr>
              <a:t>o</a:t>
            </a:r>
            <a:r>
              <a:rPr sz="2400" dirty="0">
                <a:latin typeface="Book Antiqua"/>
                <a:cs typeface="Book Antiqua"/>
              </a:rPr>
              <a:t>pt</a:t>
            </a:r>
            <a:r>
              <a:rPr sz="2400" spc="-10" dirty="0">
                <a:latin typeface="Book Antiqua"/>
                <a:cs typeface="Book Antiqua"/>
              </a:rPr>
              <a:t>io</a:t>
            </a:r>
            <a:r>
              <a:rPr sz="2400" dirty="0">
                <a:latin typeface="Book Antiqua"/>
                <a:cs typeface="Book Antiqua"/>
              </a:rPr>
              <a:t>n per </a:t>
            </a:r>
            <a:r>
              <a:rPr sz="2400" spc="-20" dirty="0">
                <a:latin typeface="Book Antiqua"/>
                <a:cs typeface="Book Antiqua"/>
              </a:rPr>
              <a:t>c</a:t>
            </a:r>
            <a:r>
              <a:rPr sz="2400" dirty="0">
                <a:latin typeface="Book Antiqua"/>
                <a:cs typeface="Book Antiqua"/>
              </a:rPr>
              <a:t>ateg</a:t>
            </a:r>
            <a:r>
              <a:rPr sz="2400" spc="-15" dirty="0">
                <a:latin typeface="Book Antiqua"/>
                <a:cs typeface="Book Antiqua"/>
              </a:rPr>
              <a:t>o</a:t>
            </a:r>
            <a:r>
              <a:rPr sz="2400" dirty="0">
                <a:latin typeface="Book Antiqua"/>
                <a:cs typeface="Book Antiqua"/>
              </a:rPr>
              <a:t>ry</a:t>
            </a:r>
          </a:p>
          <a:p>
            <a:pPr marL="355600" indent="-342900">
              <a:spcBef>
                <a:spcPts val="620"/>
              </a:spcBef>
              <a:buFont typeface="Arial" panose="020B0604020202020204" pitchFamily="34" charset="0"/>
              <a:buChar char="•"/>
            </a:pPr>
            <a:r>
              <a:rPr sz="2400" dirty="0" smtClean="0">
                <a:latin typeface="Book Antiqua"/>
                <a:cs typeface="Book Antiqua"/>
              </a:rPr>
              <a:t>3-5 </a:t>
            </a:r>
            <a:r>
              <a:rPr sz="2400" spc="-25" dirty="0">
                <a:latin typeface="Book Antiqua"/>
                <a:cs typeface="Book Antiqua"/>
              </a:rPr>
              <a:t>m</a:t>
            </a:r>
            <a:r>
              <a:rPr sz="2400" dirty="0">
                <a:latin typeface="Book Antiqua"/>
                <a:cs typeface="Book Antiqua"/>
              </a:rPr>
              <a:t>inut</a:t>
            </a:r>
            <a:r>
              <a:rPr sz="2400" spc="-15" dirty="0">
                <a:latin typeface="Book Antiqua"/>
                <a:cs typeface="Book Antiqua"/>
              </a:rPr>
              <a:t>es</a:t>
            </a:r>
            <a:r>
              <a:rPr sz="2400" dirty="0">
                <a:latin typeface="Book Antiqua"/>
                <a:cs typeface="Book Antiqua"/>
              </a:rPr>
              <a:t> per p</a:t>
            </a:r>
            <a:r>
              <a:rPr sz="2400" spc="-45" dirty="0">
                <a:latin typeface="Book Antiqua"/>
                <a:cs typeface="Book Antiqua"/>
              </a:rPr>
              <a:t>r</a:t>
            </a:r>
            <a:r>
              <a:rPr sz="2400" spc="-15" dirty="0">
                <a:latin typeface="Book Antiqua"/>
                <a:cs typeface="Book Antiqua"/>
              </a:rPr>
              <a:t>o</a:t>
            </a:r>
            <a:r>
              <a:rPr sz="2400" dirty="0">
                <a:latin typeface="Book Antiqua"/>
                <a:cs typeface="Book Antiqua"/>
              </a:rPr>
              <a:t>perty </a:t>
            </a:r>
            <a:r>
              <a:rPr sz="2400" spc="-15" dirty="0">
                <a:latin typeface="Book Antiqua"/>
                <a:cs typeface="Book Antiqua"/>
              </a:rPr>
              <a:t>(m</a:t>
            </a:r>
            <a:r>
              <a:rPr sz="2400" dirty="0">
                <a:latin typeface="Book Antiqua"/>
                <a:cs typeface="Book Antiqua"/>
              </a:rPr>
              <a:t>ight take a little </a:t>
            </a:r>
            <a:r>
              <a:rPr sz="2400" spc="-10" dirty="0">
                <a:latin typeface="Book Antiqua"/>
                <a:cs typeface="Book Antiqua"/>
              </a:rPr>
              <a:t>lo</a:t>
            </a:r>
            <a:r>
              <a:rPr sz="2400" dirty="0">
                <a:latin typeface="Book Antiqua"/>
                <a:cs typeface="Book Antiqua"/>
              </a:rPr>
              <a:t>nger at </a:t>
            </a:r>
            <a:r>
              <a:rPr sz="2400" spc="-10" dirty="0">
                <a:latin typeface="Book Antiqua"/>
                <a:cs typeface="Book Antiqua"/>
              </a:rPr>
              <a:t>fir</a:t>
            </a:r>
            <a:r>
              <a:rPr sz="2400" spc="-20" dirty="0">
                <a:latin typeface="Book Antiqua"/>
                <a:cs typeface="Book Antiqua"/>
              </a:rPr>
              <a:t>s</a:t>
            </a:r>
            <a:r>
              <a:rPr sz="2400" dirty="0">
                <a:latin typeface="Book Antiqua"/>
                <a:cs typeface="Book Antiqua"/>
              </a:rPr>
              <a:t>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95400"/>
            <a:ext cx="4114800" cy="45719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52351" y="1358642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447" y="111852"/>
            <a:ext cx="9104553" cy="1577293"/>
          </a:xfrm>
          <a:prstGeom prst="rect">
            <a:avLst/>
          </a:prstGeom>
        </p:spPr>
        <p:txBody>
          <a:bodyPr vert="horz" wrap="square" lIns="0" tIns="139639" rIns="0" bIns="0" rtlCol="0">
            <a:spAutoFit/>
          </a:bodyPr>
          <a:lstStyle/>
          <a:p>
            <a:pPr marL="2792730">
              <a:lnSpc>
                <a:spcPts val="5600"/>
              </a:lnSpc>
            </a:pPr>
            <a:r>
              <a:rPr spc="-30" dirty="0"/>
              <a:t>Safety </a:t>
            </a:r>
            <a:r>
              <a:rPr spc="-335" dirty="0"/>
              <a:t>T</a:t>
            </a:r>
            <a:r>
              <a:rPr dirty="0"/>
              <a:t>ip</a:t>
            </a:r>
            <a:r>
              <a:rPr spc="-25" dirty="0"/>
              <a:t>s</a:t>
            </a:r>
          </a:p>
          <a:p>
            <a:pPr marL="5080" marR="261620" algn="ctr">
              <a:lnSpc>
                <a:spcPts val="5600"/>
              </a:lnSpc>
            </a:pPr>
            <a:r>
              <a:rPr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230505" y="1981200"/>
            <a:ext cx="7768590" cy="41239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buFont typeface="Arial" panose="020B0604020202020204" pitchFamily="34" charset="0"/>
              <a:buChar char="•"/>
            </a:pPr>
            <a:r>
              <a:rPr dirty="0" smtClean="0">
                <a:solidFill>
                  <a:schemeClr val="tx1"/>
                </a:solidFill>
              </a:rPr>
              <a:t>F</a:t>
            </a:r>
            <a:r>
              <a:rPr spc="-15" dirty="0" smtClean="0">
                <a:solidFill>
                  <a:schemeClr val="tx1"/>
                </a:solidFill>
              </a:rPr>
              <a:t>ollow</a:t>
            </a:r>
            <a:r>
              <a:rPr dirty="0" smtClean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y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spc="-5" dirty="0">
                <a:solidFill>
                  <a:schemeClr val="tx1"/>
                </a:solidFill>
              </a:rPr>
              <a:t>u</a:t>
            </a:r>
            <a:r>
              <a:rPr dirty="0">
                <a:solidFill>
                  <a:schemeClr val="tx1"/>
                </a:solidFill>
              </a:rPr>
              <a:t>r gut</a:t>
            </a:r>
          </a:p>
          <a:p>
            <a:pPr marL="355600" indent="-342900">
              <a:spcBef>
                <a:spcPts val="495"/>
              </a:spcBef>
              <a:buFont typeface="Arial" panose="020B0604020202020204" pitchFamily="34" charset="0"/>
              <a:buChar char="•"/>
            </a:pPr>
            <a:r>
              <a:rPr spc="-15" dirty="0" smtClean="0">
                <a:solidFill>
                  <a:schemeClr val="tx1"/>
                </a:solidFill>
              </a:rPr>
              <a:t>B</a:t>
            </a:r>
            <a:r>
              <a:rPr dirty="0" smtClean="0">
                <a:solidFill>
                  <a:schemeClr val="tx1"/>
                </a:solidFill>
              </a:rPr>
              <a:t>e </a:t>
            </a:r>
            <a:r>
              <a:rPr dirty="0">
                <a:solidFill>
                  <a:schemeClr val="tx1"/>
                </a:solidFill>
              </a:rPr>
              <a:t>awa</a:t>
            </a:r>
            <a:r>
              <a:rPr spc="-45" dirty="0">
                <a:solidFill>
                  <a:schemeClr val="tx1"/>
                </a:solidFill>
              </a:rPr>
              <a:t>r</a:t>
            </a:r>
            <a:r>
              <a:rPr dirty="0">
                <a:solidFill>
                  <a:schemeClr val="tx1"/>
                </a:solidFill>
              </a:rPr>
              <a:t>e 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f y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spc="-5" dirty="0">
                <a:solidFill>
                  <a:schemeClr val="tx1"/>
                </a:solidFill>
              </a:rPr>
              <a:t>u</a:t>
            </a:r>
            <a:r>
              <a:rPr dirty="0">
                <a:solidFill>
                  <a:schemeClr val="tx1"/>
                </a:solidFill>
              </a:rPr>
              <a:t>r </a:t>
            </a:r>
            <a:r>
              <a:rPr spc="-15" dirty="0">
                <a:solidFill>
                  <a:schemeClr val="tx1"/>
                </a:solidFill>
              </a:rPr>
              <a:t>s</a:t>
            </a:r>
            <a:r>
              <a:rPr dirty="0">
                <a:solidFill>
                  <a:schemeClr val="tx1"/>
                </a:solidFill>
              </a:rPr>
              <a:t>ur</a:t>
            </a:r>
            <a:r>
              <a:rPr spc="-45" dirty="0">
                <a:solidFill>
                  <a:schemeClr val="tx1"/>
                </a:solidFill>
              </a:rPr>
              <a:t>r</a:t>
            </a:r>
            <a:r>
              <a:rPr spc="-15" dirty="0">
                <a:solidFill>
                  <a:schemeClr val="tx1"/>
                </a:solidFill>
              </a:rPr>
              <a:t>oun</a:t>
            </a:r>
            <a:r>
              <a:rPr spc="-20" dirty="0">
                <a:solidFill>
                  <a:schemeClr val="tx1"/>
                </a:solidFill>
              </a:rPr>
              <a:t>d</a:t>
            </a:r>
            <a:r>
              <a:rPr dirty="0">
                <a:solidFill>
                  <a:schemeClr val="tx1"/>
                </a:solidFill>
              </a:rPr>
              <a:t>ing</a:t>
            </a:r>
            <a:r>
              <a:rPr spc="-15" dirty="0">
                <a:solidFill>
                  <a:schemeClr val="tx1"/>
                </a:solidFill>
              </a:rPr>
              <a:t>s</a:t>
            </a:r>
          </a:p>
          <a:p>
            <a:pPr marL="355600" indent="-342900">
              <a:spcBef>
                <a:spcPts val="620"/>
              </a:spcBef>
              <a:buFont typeface="Arial" panose="020B0604020202020204" pitchFamily="34" charset="0"/>
              <a:buChar char="•"/>
            </a:pPr>
            <a:r>
              <a:rPr spc="-15" dirty="0" smtClean="0">
                <a:solidFill>
                  <a:schemeClr val="tx1"/>
                </a:solidFill>
              </a:rPr>
              <a:t>S</a:t>
            </a:r>
            <a:r>
              <a:rPr dirty="0" smtClean="0">
                <a:solidFill>
                  <a:schemeClr val="tx1"/>
                </a:solidFill>
              </a:rPr>
              <a:t>tay </a:t>
            </a:r>
            <a:r>
              <a:rPr dirty="0">
                <a:solidFill>
                  <a:schemeClr val="tx1"/>
                </a:solidFill>
              </a:rPr>
              <a:t>with y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spc="-5" dirty="0">
                <a:solidFill>
                  <a:schemeClr val="tx1"/>
                </a:solidFill>
              </a:rPr>
              <a:t>u</a:t>
            </a:r>
            <a:r>
              <a:rPr dirty="0">
                <a:solidFill>
                  <a:schemeClr val="tx1"/>
                </a:solidFill>
              </a:rPr>
              <a:t>r part</a:t>
            </a:r>
            <a:r>
              <a:rPr spc="-5" dirty="0">
                <a:solidFill>
                  <a:schemeClr val="tx1"/>
                </a:solidFill>
              </a:rPr>
              <a:t>ner</a:t>
            </a:r>
          </a:p>
          <a:p>
            <a:pPr marL="355600" indent="-342900">
              <a:spcBef>
                <a:spcPts val="520"/>
              </a:spcBef>
              <a:buFont typeface="Arial" panose="020B0604020202020204" pitchFamily="34" charset="0"/>
              <a:buChar char="•"/>
            </a:pPr>
            <a:r>
              <a:rPr spc="-20" dirty="0" smtClean="0">
                <a:solidFill>
                  <a:schemeClr val="tx1"/>
                </a:solidFill>
              </a:rPr>
              <a:t>Ac</a:t>
            </a:r>
            <a:r>
              <a:rPr dirty="0" smtClean="0">
                <a:solidFill>
                  <a:schemeClr val="tx1"/>
                </a:solidFill>
              </a:rPr>
              <a:t>k</a:t>
            </a:r>
            <a:r>
              <a:rPr spc="-15" dirty="0" smtClean="0">
                <a:solidFill>
                  <a:schemeClr val="tx1"/>
                </a:solidFill>
              </a:rPr>
              <a:t>nowle</a:t>
            </a:r>
            <a:r>
              <a:rPr spc="-20" dirty="0" smtClean="0">
                <a:solidFill>
                  <a:schemeClr val="tx1"/>
                </a:solidFill>
              </a:rPr>
              <a:t>d</a:t>
            </a:r>
            <a:r>
              <a:rPr dirty="0" smtClean="0">
                <a:solidFill>
                  <a:schemeClr val="tx1"/>
                </a:solidFill>
              </a:rPr>
              <a:t>ge </a:t>
            </a:r>
            <a:r>
              <a:rPr dirty="0">
                <a:solidFill>
                  <a:schemeClr val="tx1"/>
                </a:solidFill>
              </a:rPr>
              <a:t>p</a:t>
            </a:r>
            <a:r>
              <a:rPr spc="-15" dirty="0">
                <a:solidFill>
                  <a:schemeClr val="tx1"/>
                </a:solidFill>
              </a:rPr>
              <a:t>eo</a:t>
            </a:r>
            <a:r>
              <a:rPr dirty="0">
                <a:solidFill>
                  <a:schemeClr val="tx1"/>
                </a:solidFill>
              </a:rPr>
              <a:t>ple - int</a:t>
            </a:r>
            <a:r>
              <a:rPr spc="-45" dirty="0">
                <a:solidFill>
                  <a:schemeClr val="tx1"/>
                </a:solidFill>
              </a:rPr>
              <a:t>r</a:t>
            </a:r>
            <a:r>
              <a:rPr spc="-15" dirty="0">
                <a:solidFill>
                  <a:schemeClr val="tx1"/>
                </a:solidFill>
              </a:rPr>
              <a:t>odu</a:t>
            </a:r>
            <a:r>
              <a:rPr spc="-20" dirty="0">
                <a:solidFill>
                  <a:schemeClr val="tx1"/>
                </a:solidFill>
              </a:rPr>
              <a:t>c</a:t>
            </a:r>
            <a:r>
              <a:rPr dirty="0">
                <a:solidFill>
                  <a:schemeClr val="tx1"/>
                </a:solidFill>
              </a:rPr>
              <a:t>e y</a:t>
            </a:r>
            <a:r>
              <a:rPr spc="-15" dirty="0">
                <a:solidFill>
                  <a:schemeClr val="tx1"/>
                </a:solidFill>
              </a:rPr>
              <a:t>ours</a:t>
            </a:r>
            <a:r>
              <a:rPr dirty="0">
                <a:solidFill>
                  <a:schemeClr val="tx1"/>
                </a:solidFill>
              </a:rPr>
              <a:t>elf </a:t>
            </a:r>
            <a:r>
              <a:rPr spc="-15" dirty="0">
                <a:solidFill>
                  <a:schemeClr val="tx1"/>
                </a:solidFill>
              </a:rPr>
              <a:t>and</a:t>
            </a:r>
            <a:r>
              <a:rPr spc="-5" dirty="0">
                <a:solidFill>
                  <a:schemeClr val="tx1"/>
                </a:solidFill>
              </a:rPr>
              <a:t> </a:t>
            </a:r>
            <a:r>
              <a:rPr spc="-15" dirty="0">
                <a:solidFill>
                  <a:schemeClr val="tx1"/>
                </a:solidFill>
              </a:rPr>
              <a:t>s</a:t>
            </a:r>
            <a:r>
              <a:rPr dirty="0">
                <a:solidFill>
                  <a:schemeClr val="tx1"/>
                </a:solidFill>
              </a:rPr>
              <a:t>ha</a:t>
            </a:r>
            <a:r>
              <a:rPr spc="-45" dirty="0">
                <a:solidFill>
                  <a:schemeClr val="tx1"/>
                </a:solidFill>
              </a:rPr>
              <a:t>r</a:t>
            </a:r>
            <a:r>
              <a:rPr dirty="0">
                <a:solidFill>
                  <a:schemeClr val="tx1"/>
                </a:solidFill>
              </a:rPr>
              <a:t>e </a:t>
            </a:r>
            <a:r>
              <a:rPr lang="en-US" dirty="0" smtClean="0">
                <a:solidFill>
                  <a:schemeClr val="tx1"/>
                </a:solidFill>
              </a:rPr>
              <a:t>in</a:t>
            </a:r>
            <a:r>
              <a:rPr spc="-15" dirty="0" smtClean="0">
                <a:solidFill>
                  <a:schemeClr val="tx1"/>
                </a:solidFill>
              </a:rPr>
              <a:t>fo</a:t>
            </a:r>
            <a:r>
              <a:rPr dirty="0">
                <a:solidFill>
                  <a:schemeClr val="tx1"/>
                </a:solidFill>
              </a:rPr>
              <a:t>, if </a:t>
            </a:r>
            <a:r>
              <a:rPr spc="-15" dirty="0">
                <a:solidFill>
                  <a:schemeClr val="tx1"/>
                </a:solidFill>
              </a:rPr>
              <a:t>necess</a:t>
            </a:r>
            <a:r>
              <a:rPr dirty="0">
                <a:solidFill>
                  <a:schemeClr val="tx1"/>
                </a:solidFill>
              </a:rPr>
              <a:t>ary</a:t>
            </a:r>
          </a:p>
          <a:p>
            <a:pPr marL="355600" indent="-342900">
              <a:spcBef>
                <a:spcPts val="620"/>
              </a:spcBef>
              <a:buFont typeface="Arial" panose="020B0604020202020204" pitchFamily="34" charset="0"/>
              <a:buChar char="•"/>
            </a:pPr>
            <a:r>
              <a:rPr spc="-10" dirty="0" smtClean="0">
                <a:solidFill>
                  <a:schemeClr val="tx1"/>
                </a:solidFill>
              </a:rPr>
              <a:t>I</a:t>
            </a:r>
            <a:r>
              <a:rPr dirty="0" smtClean="0">
                <a:solidFill>
                  <a:schemeClr val="tx1"/>
                </a:solidFill>
              </a:rPr>
              <a:t>f </a:t>
            </a:r>
            <a:r>
              <a:rPr dirty="0">
                <a:solidFill>
                  <a:schemeClr val="tx1"/>
                </a:solidFill>
              </a:rPr>
              <a:t>an </a:t>
            </a:r>
            <a:r>
              <a:rPr spc="-15" dirty="0">
                <a:solidFill>
                  <a:schemeClr val="tx1"/>
                </a:solidFill>
              </a:rPr>
              <a:t>in</a:t>
            </a:r>
            <a:r>
              <a:rPr spc="-20" dirty="0">
                <a:solidFill>
                  <a:schemeClr val="tx1"/>
                </a:solidFill>
              </a:rPr>
              <a:t>c</a:t>
            </a:r>
            <a:r>
              <a:rPr spc="-15" dirty="0">
                <a:solidFill>
                  <a:schemeClr val="tx1"/>
                </a:solidFill>
              </a:rPr>
              <a:t>id</a:t>
            </a:r>
            <a:r>
              <a:rPr dirty="0">
                <a:solidFill>
                  <a:schemeClr val="tx1"/>
                </a:solidFill>
              </a:rPr>
              <a:t>ent 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spc="-20" dirty="0">
                <a:solidFill>
                  <a:schemeClr val="tx1"/>
                </a:solidFill>
              </a:rPr>
              <a:t>cc</a:t>
            </a:r>
            <a:r>
              <a:rPr spc="-15" dirty="0">
                <a:solidFill>
                  <a:schemeClr val="tx1"/>
                </a:solidFill>
              </a:rPr>
              <a:t>urs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r t</a:t>
            </a:r>
            <a:r>
              <a:rPr spc="-5" dirty="0">
                <a:solidFill>
                  <a:schemeClr val="tx1"/>
                </a:solidFill>
              </a:rPr>
              <a:t>h</a:t>
            </a:r>
            <a:r>
              <a:rPr dirty="0">
                <a:solidFill>
                  <a:schemeClr val="tx1"/>
                </a:solidFill>
              </a:rPr>
              <a:t>e b</a:t>
            </a:r>
            <a:r>
              <a:rPr spc="-10" dirty="0">
                <a:solidFill>
                  <a:schemeClr val="tx1"/>
                </a:solidFill>
              </a:rPr>
              <a:t>lo</a:t>
            </a:r>
            <a:r>
              <a:rPr spc="-20" dirty="0">
                <a:solidFill>
                  <a:schemeClr val="tx1"/>
                </a:solidFill>
              </a:rPr>
              <a:t>c</a:t>
            </a:r>
            <a:r>
              <a:rPr dirty="0">
                <a:solidFill>
                  <a:schemeClr val="tx1"/>
                </a:solidFill>
              </a:rPr>
              <a:t>k b</a:t>
            </a:r>
            <a:r>
              <a:rPr spc="-15" dirty="0">
                <a:solidFill>
                  <a:schemeClr val="tx1"/>
                </a:solidFill>
              </a:rPr>
              <a:t>e</a:t>
            </a:r>
            <a:r>
              <a:rPr spc="-20" dirty="0">
                <a:solidFill>
                  <a:schemeClr val="tx1"/>
                </a:solidFill>
              </a:rPr>
              <a:t>c</a:t>
            </a:r>
            <a:r>
              <a:rPr spc="-15" dirty="0">
                <a:solidFill>
                  <a:schemeClr val="tx1"/>
                </a:solidFill>
              </a:rPr>
              <a:t>omes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spc="-15" dirty="0">
                <a:solidFill>
                  <a:schemeClr val="tx1"/>
                </a:solidFill>
              </a:rPr>
              <a:t>uns</a:t>
            </a:r>
            <a:r>
              <a:rPr dirty="0">
                <a:solidFill>
                  <a:schemeClr val="tx1"/>
                </a:solidFill>
              </a:rPr>
              <a:t>afe </a:t>
            </a:r>
            <a:r>
              <a:rPr spc="-15" dirty="0">
                <a:solidFill>
                  <a:schemeClr val="tx1"/>
                </a:solidFill>
              </a:rPr>
              <a:t>leav</a:t>
            </a:r>
            <a:r>
              <a:rPr dirty="0">
                <a:solidFill>
                  <a:schemeClr val="tx1"/>
                </a:solidFill>
              </a:rPr>
              <a:t>e </a:t>
            </a:r>
            <a:r>
              <a:rPr spc="-20" dirty="0">
                <a:solidFill>
                  <a:schemeClr val="tx1"/>
                </a:solidFill>
              </a:rPr>
              <a:t>immed</a:t>
            </a:r>
            <a:r>
              <a:rPr dirty="0">
                <a:solidFill>
                  <a:schemeClr val="tx1"/>
                </a:solidFill>
              </a:rPr>
              <a:t>iately</a:t>
            </a:r>
          </a:p>
          <a:p>
            <a:pPr marL="355600" indent="-342900">
              <a:spcBef>
                <a:spcPts val="620"/>
              </a:spcBef>
              <a:buFont typeface="Arial" panose="020B0604020202020204" pitchFamily="34" charset="0"/>
              <a:buChar char="•"/>
            </a:pPr>
            <a:r>
              <a:rPr spc="-20" dirty="0" smtClean="0">
                <a:solidFill>
                  <a:schemeClr val="tx1"/>
                </a:solidFill>
              </a:rPr>
              <a:t>Do</a:t>
            </a:r>
            <a:r>
              <a:rPr dirty="0" smtClean="0">
                <a:solidFill>
                  <a:schemeClr val="tx1"/>
                </a:solidFill>
              </a:rPr>
              <a:t> </a:t>
            </a:r>
            <a:r>
              <a:rPr spc="-15" dirty="0">
                <a:solidFill>
                  <a:schemeClr val="tx1"/>
                </a:solidFill>
              </a:rPr>
              <a:t>no</a:t>
            </a:r>
            <a:r>
              <a:rPr dirty="0">
                <a:solidFill>
                  <a:schemeClr val="tx1"/>
                </a:solidFill>
              </a:rPr>
              <a:t>t g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 int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spc="-15" dirty="0" smtClean="0">
                <a:solidFill>
                  <a:schemeClr val="tx1"/>
                </a:solidFill>
              </a:rPr>
              <a:t>homes</a:t>
            </a:r>
            <a:endParaRPr dirty="0">
              <a:solidFill>
                <a:schemeClr val="tx1"/>
              </a:solidFill>
            </a:endParaRPr>
          </a:p>
          <a:p>
            <a:pPr marL="368300" marR="5080" indent="-355600">
              <a:lnSpc>
                <a:spcPct val="101499"/>
              </a:lnSpc>
              <a:spcBef>
                <a:spcPts val="475"/>
              </a:spcBef>
              <a:buFont typeface="Arial" panose="020B0604020202020204" pitchFamily="34" charset="0"/>
              <a:buChar char="•"/>
            </a:pPr>
            <a:r>
              <a:rPr spc="-20" dirty="0" smtClean="0">
                <a:solidFill>
                  <a:schemeClr val="tx1"/>
                </a:solidFill>
              </a:rPr>
              <a:t>D</a:t>
            </a:r>
            <a:r>
              <a:rPr dirty="0" smtClean="0">
                <a:solidFill>
                  <a:schemeClr val="tx1"/>
                </a:solidFill>
              </a:rPr>
              <a:t>uring </a:t>
            </a:r>
            <a:r>
              <a:rPr dirty="0">
                <a:solidFill>
                  <a:schemeClr val="tx1"/>
                </a:solidFill>
              </a:rPr>
              <a:t>y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spc="-5" dirty="0">
                <a:solidFill>
                  <a:schemeClr val="tx1"/>
                </a:solidFill>
              </a:rPr>
              <a:t>u</a:t>
            </a:r>
            <a:r>
              <a:rPr dirty="0">
                <a:solidFill>
                  <a:schemeClr val="tx1"/>
                </a:solidFill>
              </a:rPr>
              <a:t>r </a:t>
            </a:r>
            <a:r>
              <a:rPr spc="-15" dirty="0">
                <a:solidFill>
                  <a:schemeClr val="tx1"/>
                </a:solidFill>
              </a:rPr>
              <a:t>surv</a:t>
            </a:r>
            <a:r>
              <a:rPr dirty="0">
                <a:solidFill>
                  <a:schemeClr val="tx1"/>
                </a:solidFill>
              </a:rPr>
              <a:t>e</a:t>
            </a:r>
            <a:r>
              <a:rPr spc="-270" dirty="0">
                <a:solidFill>
                  <a:schemeClr val="tx1"/>
                </a:solidFill>
              </a:rPr>
              <a:t>y</a:t>
            </a:r>
            <a:r>
              <a:rPr dirty="0">
                <a:solidFill>
                  <a:schemeClr val="tx1"/>
                </a:solidFill>
              </a:rPr>
              <a:t>, 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r anyt</a:t>
            </a:r>
            <a:r>
              <a:rPr spc="-15" dirty="0">
                <a:solidFill>
                  <a:schemeClr val="tx1"/>
                </a:solidFill>
              </a:rPr>
              <a:t>im</a:t>
            </a:r>
            <a:r>
              <a:rPr dirty="0">
                <a:solidFill>
                  <a:schemeClr val="tx1"/>
                </a:solidFill>
              </a:rPr>
              <a:t>e y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u think a </a:t>
            </a:r>
            <a:r>
              <a:rPr spc="-15" dirty="0">
                <a:solidFill>
                  <a:schemeClr val="tx1"/>
                </a:solidFill>
              </a:rPr>
              <a:t>va</a:t>
            </a:r>
            <a:r>
              <a:rPr spc="-20" dirty="0">
                <a:solidFill>
                  <a:schemeClr val="tx1"/>
                </a:solidFill>
              </a:rPr>
              <a:t>c</a:t>
            </a:r>
            <a:r>
              <a:rPr dirty="0">
                <a:solidFill>
                  <a:schemeClr val="tx1"/>
                </a:solidFill>
              </a:rPr>
              <a:t>ant p</a:t>
            </a:r>
            <a:r>
              <a:rPr spc="-45" dirty="0">
                <a:solidFill>
                  <a:schemeClr val="tx1"/>
                </a:solidFill>
              </a:rPr>
              <a:t>r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perty </a:t>
            </a:r>
            <a:r>
              <a:rPr spc="-15" dirty="0">
                <a:solidFill>
                  <a:schemeClr val="tx1"/>
                </a:solidFill>
              </a:rPr>
              <a:t>has</a:t>
            </a:r>
            <a:r>
              <a:rPr dirty="0">
                <a:solidFill>
                  <a:schemeClr val="tx1"/>
                </a:solidFill>
              </a:rPr>
              <a:t> been b</a:t>
            </a:r>
            <a:r>
              <a:rPr spc="-45" dirty="0">
                <a:solidFill>
                  <a:schemeClr val="tx1"/>
                </a:solidFill>
              </a:rPr>
              <a:t>r</a:t>
            </a:r>
            <a:r>
              <a:rPr spc="-15" dirty="0">
                <a:solidFill>
                  <a:schemeClr val="tx1"/>
                </a:solidFill>
              </a:rPr>
              <a:t>ea</a:t>
            </a:r>
            <a:r>
              <a:rPr spc="-20" dirty="0">
                <a:solidFill>
                  <a:schemeClr val="tx1"/>
                </a:solidFill>
              </a:rPr>
              <a:t>c</a:t>
            </a:r>
            <a:r>
              <a:rPr spc="-15" dirty="0">
                <a:solidFill>
                  <a:schemeClr val="tx1"/>
                </a:solidFill>
              </a:rPr>
              <a:t>hed</a:t>
            </a:r>
            <a:r>
              <a:rPr dirty="0">
                <a:solidFill>
                  <a:schemeClr val="tx1"/>
                </a:solidFill>
              </a:rPr>
              <a:t>, </a:t>
            </a:r>
            <a:r>
              <a:rPr spc="-20" dirty="0" smtClean="0">
                <a:solidFill>
                  <a:schemeClr val="tx1"/>
                </a:solidFill>
              </a:rPr>
              <a:t>c</a:t>
            </a:r>
            <a:r>
              <a:rPr dirty="0" smtClean="0">
                <a:solidFill>
                  <a:schemeClr val="tx1"/>
                </a:solidFill>
              </a:rPr>
              <a:t>all</a:t>
            </a:r>
            <a:r>
              <a:rPr lang="en-US" dirty="0" smtClean="0">
                <a:solidFill>
                  <a:schemeClr val="tx1"/>
                </a:solidFill>
              </a:rPr>
              <a:t> DNS at</a:t>
            </a:r>
            <a:r>
              <a:rPr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dirty="0" smtClean="0">
                <a:solidFill>
                  <a:schemeClr val="tx1"/>
                </a:solidFill>
              </a:rPr>
              <a:t>414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dirty="0" smtClean="0">
                <a:solidFill>
                  <a:schemeClr val="tx1"/>
                </a:solidFill>
              </a:rPr>
              <a:t>286-2286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4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447" y="1936379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18635" y="1933409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21247" y="846350"/>
            <a:ext cx="6093460" cy="1577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00"/>
              </a:lnSpc>
              <a:tabLst>
                <a:tab pos="1755139" algn="l"/>
                <a:tab pos="3873500" algn="l"/>
              </a:tabLst>
            </a:pPr>
            <a:r>
              <a:rPr sz="5400" spc="-5" dirty="0">
                <a:solidFill>
                  <a:srgbClr val="895D1D"/>
                </a:solidFill>
                <a:latin typeface="Book Antiqua"/>
                <a:cs typeface="Book Antiqua"/>
              </a:rPr>
              <a:t>O</a:t>
            </a:r>
            <a:r>
              <a:rPr sz="5400" spc="-35" dirty="0">
                <a:solidFill>
                  <a:srgbClr val="895D1D"/>
                </a:solidFill>
                <a:latin typeface="Book Antiqua"/>
                <a:cs typeface="Book Antiqua"/>
              </a:rPr>
              <a:t>nc</a:t>
            </a:r>
            <a:r>
              <a:rPr sz="5400" dirty="0">
                <a:solidFill>
                  <a:srgbClr val="895D1D"/>
                </a:solidFill>
                <a:latin typeface="Book Antiqua"/>
                <a:cs typeface="Book Antiqua"/>
              </a:rPr>
              <a:t>e	y</a:t>
            </a:r>
            <a:r>
              <a:rPr sz="5400" spc="-30" dirty="0">
                <a:solidFill>
                  <a:srgbClr val="895D1D"/>
                </a:solidFill>
                <a:latin typeface="Book Antiqua"/>
                <a:cs typeface="Book Antiqua"/>
              </a:rPr>
              <a:t>ou’</a:t>
            </a:r>
            <a:r>
              <a:rPr sz="5400" spc="-100" dirty="0">
                <a:solidFill>
                  <a:srgbClr val="895D1D"/>
                </a:solidFill>
                <a:latin typeface="Book Antiqua"/>
                <a:cs typeface="Book Antiqua"/>
              </a:rPr>
              <a:t>r</a:t>
            </a:r>
            <a:r>
              <a:rPr sz="5400" dirty="0">
                <a:solidFill>
                  <a:srgbClr val="895D1D"/>
                </a:solidFill>
                <a:latin typeface="Book Antiqua"/>
                <a:cs typeface="Book Antiqua"/>
              </a:rPr>
              <a:t>e	</a:t>
            </a:r>
            <a:r>
              <a:rPr sz="5400" spc="-40" dirty="0">
                <a:solidFill>
                  <a:srgbClr val="895D1D"/>
                </a:solidFill>
                <a:latin typeface="Book Antiqua"/>
                <a:cs typeface="Book Antiqua"/>
              </a:rPr>
              <a:t>d</a:t>
            </a:r>
            <a:r>
              <a:rPr sz="5400" spc="-30" dirty="0">
                <a:solidFill>
                  <a:srgbClr val="895D1D"/>
                </a:solidFill>
                <a:latin typeface="Book Antiqua"/>
                <a:cs typeface="Book Antiqua"/>
              </a:rPr>
              <a:t>o</a:t>
            </a:r>
            <a:r>
              <a:rPr sz="5400" spc="-5" dirty="0">
                <a:solidFill>
                  <a:srgbClr val="895D1D"/>
                </a:solidFill>
                <a:latin typeface="Book Antiqua"/>
                <a:cs typeface="Book Antiqua"/>
              </a:rPr>
              <a:t>ne…</a:t>
            </a:r>
            <a:endParaRPr sz="5400" dirty="0">
              <a:latin typeface="Book Antiqua"/>
              <a:cs typeface="Book Antiqua"/>
            </a:endParaRPr>
          </a:p>
          <a:p>
            <a:pPr marR="247650" algn="ctr">
              <a:lnSpc>
                <a:spcPts val="6145"/>
              </a:lnSpc>
            </a:pPr>
            <a:r>
              <a:rPr sz="5400"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  <a:endParaRPr sz="5400" dirty="0">
              <a:latin typeface="Wingdings"/>
              <a:cs typeface="Wingding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8600" y="2464528"/>
            <a:ext cx="8363584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15" dirty="0" smtClean="0">
                <a:latin typeface="Book Antiqua"/>
                <a:cs typeface="Book Antiqua"/>
              </a:rPr>
              <a:t>S</a:t>
            </a:r>
            <a:r>
              <a:rPr sz="2400" dirty="0" smtClean="0">
                <a:latin typeface="Book Antiqua"/>
                <a:cs typeface="Book Antiqua"/>
              </a:rPr>
              <a:t>ub</a:t>
            </a:r>
            <a:r>
              <a:rPr sz="2400" spc="-25" dirty="0" smtClean="0">
                <a:latin typeface="Book Antiqua"/>
                <a:cs typeface="Book Antiqua"/>
              </a:rPr>
              <a:t>m</a:t>
            </a:r>
            <a:r>
              <a:rPr sz="2400" dirty="0" smtClean="0">
                <a:latin typeface="Book Antiqua"/>
                <a:cs typeface="Book Antiqua"/>
              </a:rPr>
              <a:t>itting </a:t>
            </a:r>
            <a:r>
              <a:rPr sz="2400" dirty="0">
                <a:latin typeface="Book Antiqua"/>
                <a:cs typeface="Book Antiqua"/>
              </a:rPr>
              <a:t>y</a:t>
            </a:r>
            <a:r>
              <a:rPr sz="2400" spc="-15" dirty="0">
                <a:latin typeface="Book Antiqua"/>
                <a:cs typeface="Book Antiqua"/>
              </a:rPr>
              <a:t>o</a:t>
            </a:r>
            <a:r>
              <a:rPr sz="2400" spc="-5" dirty="0">
                <a:latin typeface="Book Antiqua"/>
                <a:cs typeface="Book Antiqua"/>
              </a:rPr>
              <a:t>u</a:t>
            </a:r>
            <a:r>
              <a:rPr sz="2400" dirty="0">
                <a:latin typeface="Book Antiqua"/>
                <a:cs typeface="Book Antiqua"/>
              </a:rPr>
              <a:t>r </a:t>
            </a:r>
            <a:r>
              <a:rPr sz="2400" spc="-15" dirty="0">
                <a:latin typeface="Book Antiqua"/>
                <a:cs typeface="Book Antiqua"/>
              </a:rPr>
              <a:t>surv</a:t>
            </a:r>
            <a:r>
              <a:rPr sz="2400" dirty="0">
                <a:latin typeface="Book Antiqua"/>
                <a:cs typeface="Book Antiqua"/>
              </a:rPr>
              <a:t>ey</a:t>
            </a:r>
            <a:r>
              <a:rPr sz="2400" spc="-15" dirty="0">
                <a:latin typeface="Book Antiqua"/>
                <a:cs typeface="Book Antiqua"/>
              </a:rPr>
              <a:t>s</a:t>
            </a:r>
            <a:r>
              <a:rPr sz="2400" dirty="0">
                <a:latin typeface="Book Antiqua"/>
                <a:cs typeface="Book Antiqua"/>
              </a:rPr>
              <a:t>:</a:t>
            </a:r>
          </a:p>
          <a:p>
            <a:pPr>
              <a:spcBef>
                <a:spcPts val="2"/>
              </a:spcBef>
            </a:pPr>
            <a:endParaRPr sz="2450" dirty="0">
              <a:latin typeface="Times New Roman"/>
              <a:cs typeface="Times New Roman"/>
            </a:endParaRPr>
          </a:p>
          <a:p>
            <a:pPr marL="368300"/>
            <a:r>
              <a:rPr sz="2400" spc="-225" dirty="0">
                <a:latin typeface="Book Antiqua"/>
                <a:cs typeface="Book Antiqua"/>
              </a:rPr>
              <a:t>W</a:t>
            </a:r>
            <a:r>
              <a:rPr sz="2400" dirty="0">
                <a:latin typeface="Book Antiqua"/>
                <a:cs typeface="Book Antiqua"/>
              </a:rPr>
              <a:t>e will</a:t>
            </a:r>
            <a:r>
              <a:rPr sz="2400" spc="-5" dirty="0">
                <a:latin typeface="Book Antiqua"/>
                <a:cs typeface="Book Antiqua"/>
              </a:rPr>
              <a:t> </a:t>
            </a:r>
            <a:r>
              <a:rPr sz="2400" dirty="0">
                <a:latin typeface="Book Antiqua"/>
                <a:cs typeface="Book Antiqua"/>
              </a:rPr>
              <a:t>figu</a:t>
            </a:r>
            <a:r>
              <a:rPr sz="2400" spc="-45" dirty="0">
                <a:latin typeface="Book Antiqua"/>
                <a:cs typeface="Book Antiqua"/>
              </a:rPr>
              <a:t>r</a:t>
            </a:r>
            <a:r>
              <a:rPr sz="2400" dirty="0">
                <a:latin typeface="Book Antiqua"/>
                <a:cs typeface="Book Antiqua"/>
              </a:rPr>
              <a:t>e </a:t>
            </a:r>
            <a:r>
              <a:rPr sz="2400" spc="-15" dirty="0">
                <a:latin typeface="Book Antiqua"/>
                <a:cs typeface="Book Antiqua"/>
              </a:rPr>
              <a:t>o</a:t>
            </a:r>
            <a:r>
              <a:rPr sz="2400" dirty="0">
                <a:latin typeface="Book Antiqua"/>
                <a:cs typeface="Book Antiqua"/>
              </a:rPr>
              <a:t>ut a </a:t>
            </a:r>
            <a:r>
              <a:rPr sz="2400" spc="-15" dirty="0">
                <a:latin typeface="Book Antiqua"/>
                <a:cs typeface="Book Antiqua"/>
              </a:rPr>
              <a:t>s</a:t>
            </a:r>
            <a:r>
              <a:rPr sz="2400" dirty="0">
                <a:latin typeface="Book Antiqua"/>
                <a:cs typeface="Book Antiqua"/>
              </a:rPr>
              <a:t>y</a:t>
            </a:r>
            <a:r>
              <a:rPr sz="2400" spc="-15" dirty="0">
                <a:latin typeface="Book Antiqua"/>
                <a:cs typeface="Book Antiqua"/>
              </a:rPr>
              <a:t>s</a:t>
            </a:r>
            <a:r>
              <a:rPr sz="2400" dirty="0">
                <a:latin typeface="Book Antiqua"/>
                <a:cs typeface="Book Antiqua"/>
              </a:rPr>
              <a:t>t</a:t>
            </a:r>
            <a:r>
              <a:rPr sz="2400" spc="-20" dirty="0">
                <a:latin typeface="Book Antiqua"/>
                <a:cs typeface="Book Antiqua"/>
              </a:rPr>
              <a:t>em</a:t>
            </a:r>
            <a:r>
              <a:rPr sz="2400" dirty="0">
                <a:latin typeface="Book Antiqua"/>
                <a:cs typeface="Book Antiqua"/>
              </a:rPr>
              <a:t> that </a:t>
            </a:r>
            <a:r>
              <a:rPr sz="2400" spc="-25" dirty="0">
                <a:latin typeface="Book Antiqua"/>
                <a:cs typeface="Book Antiqua"/>
              </a:rPr>
              <a:t>m</a:t>
            </a:r>
            <a:r>
              <a:rPr sz="2400" dirty="0">
                <a:latin typeface="Book Antiqua"/>
                <a:cs typeface="Book Antiqua"/>
              </a:rPr>
              <a:t>ak</a:t>
            </a:r>
            <a:r>
              <a:rPr sz="2400" spc="-15" dirty="0">
                <a:latin typeface="Book Antiqua"/>
                <a:cs typeface="Book Antiqua"/>
              </a:rPr>
              <a:t>es</a:t>
            </a:r>
            <a:r>
              <a:rPr sz="2400" dirty="0">
                <a:latin typeface="Book Antiqua"/>
                <a:cs typeface="Book Antiqua"/>
              </a:rPr>
              <a:t> it </a:t>
            </a:r>
            <a:r>
              <a:rPr sz="2400" spc="-15" dirty="0">
                <a:latin typeface="Book Antiqua"/>
                <a:cs typeface="Book Antiqua"/>
              </a:rPr>
              <a:t>eas</a:t>
            </a:r>
            <a:r>
              <a:rPr sz="2400" dirty="0">
                <a:latin typeface="Book Antiqua"/>
                <a:cs typeface="Book Antiqua"/>
              </a:rPr>
              <a:t>y </a:t>
            </a:r>
            <a:r>
              <a:rPr sz="2400" spc="-15" dirty="0">
                <a:latin typeface="Book Antiqua"/>
                <a:cs typeface="Book Antiqua"/>
              </a:rPr>
              <a:t>o</a:t>
            </a:r>
            <a:r>
              <a:rPr sz="2400" dirty="0">
                <a:latin typeface="Book Antiqua"/>
                <a:cs typeface="Book Antiqua"/>
              </a:rPr>
              <a:t>n </a:t>
            </a:r>
            <a:r>
              <a:rPr sz="2400" spc="-15" dirty="0">
                <a:latin typeface="Book Antiqua"/>
                <a:cs typeface="Book Antiqua"/>
              </a:rPr>
              <a:t>ev</a:t>
            </a:r>
            <a:r>
              <a:rPr sz="2400" dirty="0">
                <a:latin typeface="Book Antiqua"/>
                <a:cs typeface="Book Antiqua"/>
              </a:rPr>
              <a:t>ery</a:t>
            </a:r>
            <a:r>
              <a:rPr sz="2400" spc="-15" dirty="0">
                <a:latin typeface="Book Antiqua"/>
                <a:cs typeface="Book Antiqua"/>
              </a:rPr>
              <a:t>one!</a:t>
            </a:r>
            <a:endParaRPr sz="2400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748" y="1216604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95936" y="1213634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3983" y="152400"/>
            <a:ext cx="8389620" cy="1474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800"/>
              </a:lnSpc>
              <a:tabLst>
                <a:tab pos="1650364" algn="l"/>
                <a:tab pos="2614930" algn="l"/>
                <a:tab pos="3129280" algn="l"/>
              </a:tabLst>
            </a:pPr>
            <a:r>
              <a:rPr lang="en-US" sz="4000" dirty="0" smtClean="0">
                <a:solidFill>
                  <a:srgbClr val="895D1D"/>
                </a:solidFill>
                <a:latin typeface="Book Antiqua"/>
                <a:cs typeface="Book Antiqua"/>
              </a:rPr>
              <a:t>What does RON do with this info?</a:t>
            </a:r>
            <a:endParaRPr sz="4000" dirty="0">
              <a:latin typeface="Book Antiqua"/>
              <a:cs typeface="Book Antiqua"/>
            </a:endParaRPr>
          </a:p>
          <a:p>
            <a:pPr marR="261620" algn="ctr">
              <a:lnSpc>
                <a:spcPts val="5745"/>
              </a:lnSpc>
            </a:pPr>
            <a:r>
              <a:rPr sz="5400"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  <a:endParaRPr sz="5400" dirty="0">
              <a:latin typeface="Wingdings"/>
              <a:cs typeface="Wingding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52400" y="1600200"/>
            <a:ext cx="8798652" cy="19968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marR="69215" indent="-355600">
              <a:lnSpc>
                <a:spcPct val="99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Coordinate data across neighborhoods</a:t>
            </a:r>
            <a:endParaRPr spc="-15" dirty="0">
              <a:solidFill>
                <a:schemeClr val="tx1"/>
              </a:solidFill>
            </a:endParaRPr>
          </a:p>
          <a:p>
            <a:pPr marL="355600" indent="-342900">
              <a:spcBef>
                <a:spcPts val="595"/>
              </a:spcBef>
              <a:buFont typeface="Arial" panose="020B0604020202020204" pitchFamily="34" charset="0"/>
              <a:buChar char="•"/>
            </a:pPr>
            <a:r>
              <a:rPr lang="en-US" spc="-15" dirty="0" smtClean="0">
                <a:solidFill>
                  <a:schemeClr val="tx1"/>
                </a:solidFill>
              </a:rPr>
              <a:t>Identify potential needs for policy changes or programs that are responsive to housing issues present in neighborhoods</a:t>
            </a:r>
            <a:endParaRPr lang="en-US" dirty="0">
              <a:solidFill>
                <a:schemeClr val="tx1"/>
              </a:solidFill>
            </a:endParaRPr>
          </a:p>
          <a:p>
            <a:pPr marL="355600" indent="-342900">
              <a:spcBef>
                <a:spcPts val="595"/>
              </a:spcBef>
              <a:buFont typeface="Arial" panose="020B0604020202020204" pitchFamily="34" charset="0"/>
              <a:buChar char="•"/>
            </a:pPr>
            <a:r>
              <a:rPr lang="en-US" spc="-15" dirty="0" smtClean="0">
                <a:solidFill>
                  <a:schemeClr val="tx1"/>
                </a:solidFill>
              </a:rPr>
              <a:t>T</a:t>
            </a:r>
            <a:r>
              <a:rPr spc="-15" dirty="0" smtClean="0">
                <a:solidFill>
                  <a:schemeClr val="tx1"/>
                </a:solidFill>
              </a:rPr>
              <a:t>rac</a:t>
            </a:r>
            <a:r>
              <a:rPr dirty="0" smtClean="0">
                <a:solidFill>
                  <a:schemeClr val="tx1"/>
                </a:solidFill>
              </a:rPr>
              <a:t>k </a:t>
            </a:r>
            <a:r>
              <a:rPr lang="en-US" spc="-15" dirty="0" smtClean="0">
                <a:solidFill>
                  <a:schemeClr val="tx1"/>
                </a:solidFill>
              </a:rPr>
              <a:t>data over time, and potentially sharing with funding or city partners </a:t>
            </a:r>
            <a:endParaRPr spc="-15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703169"/>
            <a:ext cx="3577760" cy="2683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33800"/>
            <a:ext cx="3577760" cy="268332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038600" y="5044829"/>
            <a:ext cx="95733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0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05000" y="228600"/>
            <a:ext cx="5410200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lnSpc>
                <a:spcPts val="6200"/>
              </a:lnSpc>
              <a:tabLst>
                <a:tab pos="1755139" algn="l"/>
                <a:tab pos="3873500" algn="l"/>
              </a:tabLst>
            </a:pPr>
            <a:r>
              <a:rPr lang="en-US" sz="5400" spc="-5" dirty="0" smtClean="0">
                <a:solidFill>
                  <a:srgbClr val="895D1D"/>
                </a:solidFill>
                <a:latin typeface="Book Antiqua"/>
                <a:cs typeface="Book Antiqua"/>
              </a:rPr>
              <a:t>Any Questions?</a:t>
            </a:r>
            <a:endParaRPr lang="en-US" sz="5400" dirty="0">
              <a:solidFill>
                <a:prstClr val="black"/>
              </a:solidFill>
              <a:latin typeface="Book Antiqua"/>
              <a:cs typeface="Book Antiqua"/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618808" y="1371600"/>
            <a:ext cx="8363584" cy="2962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2400" b="1" spc="-15" dirty="0" smtClean="0">
                <a:solidFill>
                  <a:srgbClr val="262626"/>
                </a:solidFill>
                <a:latin typeface="Book Antiqua"/>
                <a:cs typeface="Book Antiqua"/>
              </a:rPr>
              <a:t>Steph O’Connor</a:t>
            </a:r>
          </a:p>
          <a:p>
            <a:pPr marL="12700"/>
            <a:r>
              <a:rPr lang="en-US" sz="2400" spc="-15" dirty="0" smtClean="0">
                <a:solidFill>
                  <a:srgbClr val="262626"/>
                </a:solidFill>
                <a:latin typeface="Book Antiqua"/>
                <a:cs typeface="Book Antiqua"/>
              </a:rPr>
              <a:t>soconn@milwaukee.gov, (414) 286-2567</a:t>
            </a:r>
          </a:p>
          <a:p>
            <a:pPr marL="12700"/>
            <a:r>
              <a:rPr lang="en-US" sz="2400" spc="-15" dirty="0" smtClean="0">
                <a:solidFill>
                  <a:srgbClr val="262626"/>
                </a:solidFill>
                <a:latin typeface="Book Antiqua"/>
                <a:cs typeface="Book Antiqua"/>
              </a:rPr>
              <a:t>milwaukee.gov/DNS</a:t>
            </a:r>
          </a:p>
          <a:p>
            <a:pPr marL="12700"/>
            <a:endParaRPr lang="en-US" sz="2400" spc="-15" dirty="0" smtClean="0">
              <a:solidFill>
                <a:srgbClr val="262626"/>
              </a:solidFill>
              <a:latin typeface="Book Antiqua"/>
              <a:cs typeface="Book Antiqua"/>
            </a:endParaRPr>
          </a:p>
          <a:p>
            <a:pPr marL="12700"/>
            <a:r>
              <a:rPr lang="en-US" sz="2400" b="1" spc="-15" dirty="0" smtClean="0">
                <a:solidFill>
                  <a:srgbClr val="262626"/>
                </a:solidFill>
                <a:latin typeface="Book Antiqua"/>
                <a:cs typeface="Book Antiqua"/>
              </a:rPr>
              <a:t>Amy Rohan</a:t>
            </a:r>
          </a:p>
          <a:p>
            <a:pPr marL="12700"/>
            <a:r>
              <a:rPr lang="en-US" sz="2400" spc="-15" dirty="0" smtClean="0">
                <a:solidFill>
                  <a:srgbClr val="262626"/>
                </a:solidFill>
                <a:latin typeface="Book Antiqua"/>
                <a:cs typeface="Book Antiqua"/>
              </a:rPr>
              <a:t>amyr@riverworksmke.org, (414) 906-9650</a:t>
            </a:r>
          </a:p>
          <a:p>
            <a:pPr>
              <a:spcBef>
                <a:spcPts val="2"/>
              </a:spcBef>
            </a:pPr>
            <a:r>
              <a:rPr lang="en-US" sz="2450" dirty="0" smtClean="0">
                <a:latin typeface="Times New Roman"/>
                <a:cs typeface="Times New Roman"/>
              </a:rPr>
              <a:t>riverworksmke.org</a:t>
            </a:r>
            <a:endParaRPr sz="2450" dirty="0">
              <a:latin typeface="Times New Roman"/>
              <a:cs typeface="Times New Roman"/>
            </a:endParaRPr>
          </a:p>
          <a:p>
            <a:pPr marL="368300"/>
            <a:endParaRPr sz="2400" dirty="0">
              <a:latin typeface="Book Antiqua"/>
              <a:cs typeface="Book Antiqu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191000"/>
            <a:ext cx="91440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724400"/>
            <a:ext cx="4688372" cy="1280976"/>
          </a:xfrm>
          <a:prstGeom prst="rect">
            <a:avLst/>
          </a:prstGeom>
        </p:spPr>
      </p:pic>
      <p:pic>
        <p:nvPicPr>
          <p:cNvPr id="1030" name="Picture 6" descr="Image result for riverworks milwauk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9"/>
          <a:stretch/>
        </p:blipFill>
        <p:spPr bwMode="auto">
          <a:xfrm>
            <a:off x="6324600" y="4593881"/>
            <a:ext cx="1950637" cy="14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748" y="1216604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95936" y="1213634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3983" y="152400"/>
            <a:ext cx="8389620" cy="1474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800"/>
              </a:lnSpc>
              <a:tabLst>
                <a:tab pos="1650364" algn="l"/>
                <a:tab pos="2614930" algn="l"/>
                <a:tab pos="3129280" algn="l"/>
              </a:tabLst>
            </a:pPr>
            <a:r>
              <a:rPr sz="5400" dirty="0">
                <a:solidFill>
                  <a:srgbClr val="895D1D"/>
                </a:solidFill>
                <a:latin typeface="Book Antiqua"/>
                <a:cs typeface="Book Antiqua"/>
              </a:rPr>
              <a:t>Why	</a:t>
            </a:r>
            <a:r>
              <a:rPr sz="5400" spc="-40" dirty="0">
                <a:solidFill>
                  <a:srgbClr val="895D1D"/>
                </a:solidFill>
                <a:latin typeface="Book Antiqua"/>
                <a:cs typeface="Book Antiqua"/>
              </a:rPr>
              <a:t>d</a:t>
            </a:r>
            <a:r>
              <a:rPr sz="5400" spc="-30" dirty="0">
                <a:solidFill>
                  <a:srgbClr val="895D1D"/>
                </a:solidFill>
                <a:latin typeface="Book Antiqua"/>
                <a:cs typeface="Book Antiqua"/>
              </a:rPr>
              <a:t>o</a:t>
            </a:r>
            <a:r>
              <a:rPr sz="5400" dirty="0">
                <a:solidFill>
                  <a:srgbClr val="895D1D"/>
                </a:solidFill>
                <a:latin typeface="Book Antiqua"/>
                <a:cs typeface="Book Antiqua"/>
              </a:rPr>
              <a:t>	a	</a:t>
            </a:r>
            <a:r>
              <a:rPr sz="5400" spc="-50" dirty="0">
                <a:solidFill>
                  <a:srgbClr val="895D1D"/>
                </a:solidFill>
                <a:latin typeface="Book Antiqua"/>
                <a:cs typeface="Book Antiqua"/>
              </a:rPr>
              <a:t>H</a:t>
            </a:r>
            <a:r>
              <a:rPr sz="5400" spc="-30" dirty="0">
                <a:solidFill>
                  <a:srgbClr val="895D1D"/>
                </a:solidFill>
                <a:latin typeface="Book Antiqua"/>
                <a:cs typeface="Book Antiqua"/>
              </a:rPr>
              <a:t>o</a:t>
            </a:r>
            <a:r>
              <a:rPr sz="5400" spc="-35" dirty="0">
                <a:solidFill>
                  <a:srgbClr val="895D1D"/>
                </a:solidFill>
                <a:latin typeface="Book Antiqua"/>
                <a:cs typeface="Book Antiqua"/>
              </a:rPr>
              <a:t>us</a:t>
            </a:r>
            <a:r>
              <a:rPr sz="5400" dirty="0">
                <a:solidFill>
                  <a:srgbClr val="895D1D"/>
                </a:solidFill>
                <a:latin typeface="Book Antiqua"/>
                <a:cs typeface="Book Antiqua"/>
              </a:rPr>
              <a:t>ing </a:t>
            </a:r>
            <a:r>
              <a:rPr sz="5400" spc="-30" dirty="0">
                <a:solidFill>
                  <a:srgbClr val="895D1D"/>
                </a:solidFill>
                <a:latin typeface="Book Antiqua"/>
                <a:cs typeface="Book Antiqua"/>
              </a:rPr>
              <a:t>S</a:t>
            </a:r>
            <a:r>
              <a:rPr sz="5400" spc="-35" dirty="0">
                <a:solidFill>
                  <a:srgbClr val="895D1D"/>
                </a:solidFill>
                <a:latin typeface="Book Antiqua"/>
                <a:cs typeface="Book Antiqua"/>
              </a:rPr>
              <a:t>urv</a:t>
            </a:r>
            <a:r>
              <a:rPr sz="5400" dirty="0">
                <a:solidFill>
                  <a:srgbClr val="895D1D"/>
                </a:solidFill>
                <a:latin typeface="Book Antiqua"/>
                <a:cs typeface="Book Antiqua"/>
              </a:rPr>
              <a:t>ey</a:t>
            </a:r>
            <a:r>
              <a:rPr sz="5400" spc="-25" dirty="0">
                <a:solidFill>
                  <a:srgbClr val="895D1D"/>
                </a:solidFill>
                <a:latin typeface="Book Antiqua"/>
                <a:cs typeface="Book Antiqua"/>
              </a:rPr>
              <a:t>?</a:t>
            </a:r>
            <a:endParaRPr sz="5400" dirty="0">
              <a:latin typeface="Book Antiqua"/>
              <a:cs typeface="Book Antiqua"/>
            </a:endParaRPr>
          </a:p>
          <a:p>
            <a:pPr marR="261620" algn="ctr">
              <a:lnSpc>
                <a:spcPts val="5745"/>
              </a:lnSpc>
            </a:pPr>
            <a:r>
              <a:rPr sz="5400"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  <a:endParaRPr sz="5400" dirty="0">
              <a:latin typeface="Wingdings"/>
              <a:cs typeface="Wingding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52400" y="1828800"/>
            <a:ext cx="8798652" cy="37367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marR="69215" indent="-355600">
              <a:lnSpc>
                <a:spcPct val="99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Develop a better understanding of the local housing stock and the main issues that prevent homeowners from making repairs (</a:t>
            </a:r>
            <a:r>
              <a:rPr lang="en-US" smtClean="0">
                <a:solidFill>
                  <a:schemeClr val="tx1"/>
                </a:solidFill>
              </a:rPr>
              <a:t>Neighborhood Triage)</a:t>
            </a:r>
            <a:endParaRPr lang="en-US" dirty="0" smtClean="0">
              <a:solidFill>
                <a:schemeClr val="tx1"/>
              </a:solidFill>
            </a:endParaRPr>
          </a:p>
          <a:p>
            <a:pPr marL="368300" marR="69215" indent="-355600">
              <a:lnSpc>
                <a:spcPct val="99000"/>
              </a:lnSpc>
              <a:buFont typeface="Arial" panose="020B0604020202020204" pitchFamily="34" charset="0"/>
              <a:buChar char="•"/>
            </a:pPr>
            <a:r>
              <a:rPr spc="-15" dirty="0" smtClean="0">
                <a:solidFill>
                  <a:schemeClr val="tx1"/>
                </a:solidFill>
              </a:rPr>
              <a:t>Id</a:t>
            </a:r>
            <a:r>
              <a:rPr dirty="0" smtClean="0">
                <a:solidFill>
                  <a:schemeClr val="tx1"/>
                </a:solidFill>
              </a:rPr>
              <a:t>entify </a:t>
            </a:r>
            <a:r>
              <a:rPr dirty="0">
                <a:solidFill>
                  <a:schemeClr val="tx1"/>
                </a:solidFill>
              </a:rPr>
              <a:t>p</a:t>
            </a:r>
            <a:r>
              <a:rPr spc="-45" dirty="0">
                <a:solidFill>
                  <a:schemeClr val="tx1"/>
                </a:solidFill>
              </a:rPr>
              <a:t>r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perty </a:t>
            </a:r>
            <a:r>
              <a:rPr spc="-15" dirty="0">
                <a:solidFill>
                  <a:schemeClr val="tx1"/>
                </a:solidFill>
              </a:rPr>
              <a:t>owners</a:t>
            </a:r>
            <a:r>
              <a:rPr spc="-5" dirty="0">
                <a:solidFill>
                  <a:schemeClr val="tx1"/>
                </a:solidFill>
              </a:rPr>
              <a:t> </a:t>
            </a:r>
            <a:r>
              <a:rPr spc="-20" dirty="0">
                <a:solidFill>
                  <a:schemeClr val="tx1"/>
                </a:solidFill>
              </a:rPr>
              <a:t>who</a:t>
            </a:r>
            <a:r>
              <a:rPr spc="-5" dirty="0">
                <a:solidFill>
                  <a:schemeClr val="tx1"/>
                </a:solidFill>
              </a:rPr>
              <a:t> </a:t>
            </a:r>
            <a:r>
              <a:rPr spc="-15" dirty="0">
                <a:solidFill>
                  <a:schemeClr val="tx1"/>
                </a:solidFill>
              </a:rPr>
              <a:t>do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r </a:t>
            </a:r>
            <a:r>
              <a:rPr spc="-15" dirty="0">
                <a:solidFill>
                  <a:schemeClr val="tx1"/>
                </a:solidFill>
              </a:rPr>
              <a:t>do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spc="-15" dirty="0">
                <a:solidFill>
                  <a:schemeClr val="tx1"/>
                </a:solidFill>
              </a:rPr>
              <a:t>no</a:t>
            </a:r>
            <a:r>
              <a:rPr dirty="0">
                <a:solidFill>
                  <a:schemeClr val="tx1"/>
                </a:solidFill>
              </a:rPr>
              <a:t>t take </a:t>
            </a:r>
            <a:r>
              <a:rPr spc="-20" dirty="0">
                <a:solidFill>
                  <a:schemeClr val="tx1"/>
                </a:solidFill>
              </a:rPr>
              <a:t>c</a:t>
            </a:r>
            <a:r>
              <a:rPr dirty="0">
                <a:solidFill>
                  <a:schemeClr val="tx1"/>
                </a:solidFill>
              </a:rPr>
              <a:t>a</a:t>
            </a:r>
            <a:r>
              <a:rPr spc="-45" dirty="0">
                <a:solidFill>
                  <a:schemeClr val="tx1"/>
                </a:solidFill>
              </a:rPr>
              <a:t>r</a:t>
            </a:r>
            <a:r>
              <a:rPr dirty="0">
                <a:solidFill>
                  <a:schemeClr val="tx1"/>
                </a:solidFill>
              </a:rPr>
              <a:t>e </a:t>
            </a:r>
            <a:r>
              <a:rPr spc="-15" dirty="0" smtClean="0">
                <a:solidFill>
                  <a:schemeClr val="tx1"/>
                </a:solidFill>
              </a:rPr>
              <a:t>o</a:t>
            </a:r>
            <a:r>
              <a:rPr dirty="0" smtClean="0">
                <a:solidFill>
                  <a:schemeClr val="tx1"/>
                </a:solidFill>
              </a:rPr>
              <a:t>f </a:t>
            </a:r>
            <a:r>
              <a:rPr dirty="0">
                <a:solidFill>
                  <a:schemeClr val="tx1"/>
                </a:solidFill>
              </a:rPr>
              <a:t>t</a:t>
            </a:r>
            <a:r>
              <a:rPr spc="-5" dirty="0">
                <a:solidFill>
                  <a:schemeClr val="tx1"/>
                </a:solidFill>
              </a:rPr>
              <a:t>hei</a:t>
            </a:r>
            <a:r>
              <a:rPr dirty="0">
                <a:solidFill>
                  <a:schemeClr val="tx1"/>
                </a:solidFill>
              </a:rPr>
              <a:t>r 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dirty="0" smtClean="0">
                <a:solidFill>
                  <a:schemeClr val="tx1"/>
                </a:solidFill>
              </a:rPr>
              <a:t>p</a:t>
            </a:r>
            <a:r>
              <a:rPr spc="-45" dirty="0" smtClean="0">
                <a:solidFill>
                  <a:schemeClr val="tx1"/>
                </a:solidFill>
              </a:rPr>
              <a:t>r</a:t>
            </a:r>
            <a:r>
              <a:rPr spc="-15" dirty="0" smtClean="0">
                <a:solidFill>
                  <a:schemeClr val="tx1"/>
                </a:solidFill>
              </a:rPr>
              <a:t>o</a:t>
            </a:r>
            <a:r>
              <a:rPr dirty="0" smtClean="0">
                <a:solidFill>
                  <a:schemeClr val="tx1"/>
                </a:solidFill>
              </a:rPr>
              <a:t>perty</a:t>
            </a:r>
            <a:r>
              <a:rPr lang="en-US" dirty="0" smtClean="0">
                <a:solidFill>
                  <a:schemeClr val="tx1"/>
                </a:solidFill>
              </a:rPr>
              <a:t> and:</a:t>
            </a:r>
          </a:p>
          <a:p>
            <a:pPr marL="825500" marR="69215" lvl="1" indent="-355600">
              <a:lnSpc>
                <a:spcPct val="99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A</a:t>
            </a:r>
            <a:r>
              <a:rPr lang="en-US" sz="24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cknowledging homeowners with well-maintained homes</a:t>
            </a:r>
          </a:p>
          <a:p>
            <a:pPr marL="825500" marR="69215" lvl="1" indent="-355600">
              <a:lnSpc>
                <a:spcPct val="99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C</a:t>
            </a:r>
            <a:r>
              <a:rPr lang="en-US" sz="24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onnecting 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struggling homeowners with </a:t>
            </a:r>
            <a:r>
              <a:rPr lang="en-US" sz="24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resources</a:t>
            </a:r>
          </a:p>
          <a:p>
            <a:pPr marL="825500" marR="69215" lvl="1" indent="-355600">
              <a:lnSpc>
                <a:spcPct val="99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Holding 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problematic investors </a:t>
            </a:r>
            <a:r>
              <a:rPr lang="en-US" sz="24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accountable</a:t>
            </a:r>
          </a:p>
          <a:p>
            <a:pPr marL="355600" indent="-342900">
              <a:spcBef>
                <a:spcPts val="605"/>
              </a:spcBef>
              <a:buFont typeface="Arial" panose="020B0604020202020204" pitchFamily="34" charset="0"/>
              <a:buChar char="•"/>
            </a:pPr>
            <a:r>
              <a:rPr spc="-15" dirty="0" smtClean="0">
                <a:solidFill>
                  <a:schemeClr val="tx1"/>
                </a:solidFill>
              </a:rPr>
              <a:t>Collec</a:t>
            </a:r>
            <a:r>
              <a:rPr dirty="0" smtClean="0">
                <a:solidFill>
                  <a:schemeClr val="tx1"/>
                </a:solidFill>
              </a:rPr>
              <a:t>t </a:t>
            </a:r>
            <a:r>
              <a:rPr u="heavy" spc="-15" dirty="0">
                <a:solidFill>
                  <a:schemeClr val="tx1"/>
                </a:solidFill>
              </a:rPr>
              <a:t>d</a:t>
            </a:r>
            <a:r>
              <a:rPr u="heavy" dirty="0">
                <a:solidFill>
                  <a:schemeClr val="tx1"/>
                </a:solidFill>
              </a:rPr>
              <a:t>ata</a:t>
            </a:r>
            <a:r>
              <a:rPr dirty="0">
                <a:solidFill>
                  <a:schemeClr val="tx1"/>
                </a:solidFill>
              </a:rPr>
              <a:t> t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 t</a:t>
            </a:r>
            <a:r>
              <a:rPr spc="-15" dirty="0">
                <a:solidFill>
                  <a:schemeClr val="tx1"/>
                </a:solidFill>
              </a:rPr>
              <a:t>rac</a:t>
            </a:r>
            <a:r>
              <a:rPr dirty="0">
                <a:solidFill>
                  <a:schemeClr val="tx1"/>
                </a:solidFill>
              </a:rPr>
              <a:t>k </a:t>
            </a:r>
            <a:r>
              <a:rPr spc="-15" dirty="0">
                <a:solidFill>
                  <a:schemeClr val="tx1"/>
                </a:solidFill>
              </a:rPr>
              <a:t>ov</a:t>
            </a:r>
            <a:r>
              <a:rPr dirty="0">
                <a:solidFill>
                  <a:schemeClr val="tx1"/>
                </a:solidFill>
              </a:rPr>
              <a:t>er t</a:t>
            </a:r>
            <a:r>
              <a:rPr spc="-15" dirty="0">
                <a:solidFill>
                  <a:schemeClr val="tx1"/>
                </a:solidFill>
              </a:rPr>
              <a:t>im</a:t>
            </a:r>
            <a:r>
              <a:rPr dirty="0">
                <a:solidFill>
                  <a:schemeClr val="tx1"/>
                </a:solidFill>
              </a:rPr>
              <a:t>e </a:t>
            </a:r>
            <a:r>
              <a:rPr spc="-15" dirty="0">
                <a:solidFill>
                  <a:schemeClr val="tx1"/>
                </a:solidFill>
              </a:rPr>
              <a:t>and</a:t>
            </a:r>
            <a:r>
              <a:rPr spc="-5" dirty="0">
                <a:solidFill>
                  <a:schemeClr val="tx1"/>
                </a:solidFill>
              </a:rPr>
              <a:t> </a:t>
            </a:r>
            <a:r>
              <a:rPr spc="-15" dirty="0">
                <a:solidFill>
                  <a:schemeClr val="tx1"/>
                </a:solidFill>
              </a:rPr>
              <a:t>a</a:t>
            </a:r>
            <a:r>
              <a:rPr spc="-20" dirty="0">
                <a:solidFill>
                  <a:schemeClr val="tx1"/>
                </a:solidFill>
              </a:rPr>
              <a:t>c</a:t>
            </a:r>
            <a:r>
              <a:rPr spc="-45" dirty="0">
                <a:solidFill>
                  <a:schemeClr val="tx1"/>
                </a:solidFill>
              </a:rPr>
              <a:t>r</a:t>
            </a:r>
            <a:r>
              <a:rPr spc="-15" dirty="0">
                <a:solidFill>
                  <a:schemeClr val="tx1"/>
                </a:solidFill>
              </a:rPr>
              <a:t>oss</a:t>
            </a:r>
            <a:r>
              <a:rPr dirty="0">
                <a:solidFill>
                  <a:schemeClr val="tx1"/>
                </a:solidFill>
              </a:rPr>
              <a:t> neighb</a:t>
            </a:r>
            <a:r>
              <a:rPr spc="-15" dirty="0">
                <a:solidFill>
                  <a:schemeClr val="tx1"/>
                </a:solidFill>
              </a:rPr>
              <a:t>o</a:t>
            </a:r>
            <a:r>
              <a:rPr spc="-45" dirty="0">
                <a:solidFill>
                  <a:schemeClr val="tx1"/>
                </a:solidFill>
              </a:rPr>
              <a:t>r</a:t>
            </a:r>
            <a:r>
              <a:rPr spc="-15" dirty="0">
                <a:solidFill>
                  <a:schemeClr val="tx1"/>
                </a:solidFill>
              </a:rPr>
              <a:t>hoods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1271895"/>
            <a:ext cx="4083685" cy="45719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00600" y="1313804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9580" y="198835"/>
            <a:ext cx="8389620" cy="1487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800"/>
              </a:lnSpc>
              <a:tabLst>
                <a:tab pos="1650364" algn="l"/>
                <a:tab pos="2614930" algn="l"/>
                <a:tab pos="3129280" algn="l"/>
              </a:tabLst>
            </a:pPr>
            <a:r>
              <a:rPr sz="5400" dirty="0">
                <a:solidFill>
                  <a:srgbClr val="895D1D"/>
                </a:solidFill>
                <a:latin typeface="Book Antiqua"/>
                <a:cs typeface="Book Antiqua"/>
              </a:rPr>
              <a:t>Why	</a:t>
            </a:r>
            <a:r>
              <a:rPr sz="5400" spc="-40" dirty="0">
                <a:solidFill>
                  <a:srgbClr val="895D1D"/>
                </a:solidFill>
                <a:latin typeface="Book Antiqua"/>
                <a:cs typeface="Book Antiqua"/>
              </a:rPr>
              <a:t>d</a:t>
            </a:r>
            <a:r>
              <a:rPr sz="5400" spc="-30" dirty="0">
                <a:solidFill>
                  <a:srgbClr val="895D1D"/>
                </a:solidFill>
                <a:latin typeface="Book Antiqua"/>
                <a:cs typeface="Book Antiqua"/>
              </a:rPr>
              <a:t>o</a:t>
            </a:r>
            <a:r>
              <a:rPr sz="5400" dirty="0">
                <a:solidFill>
                  <a:srgbClr val="895D1D"/>
                </a:solidFill>
                <a:latin typeface="Book Antiqua"/>
                <a:cs typeface="Book Antiqua"/>
              </a:rPr>
              <a:t>	a	</a:t>
            </a:r>
            <a:r>
              <a:rPr sz="5400" spc="-50" dirty="0">
                <a:solidFill>
                  <a:srgbClr val="895D1D"/>
                </a:solidFill>
                <a:latin typeface="Book Antiqua"/>
                <a:cs typeface="Book Antiqua"/>
              </a:rPr>
              <a:t>H</a:t>
            </a:r>
            <a:r>
              <a:rPr sz="5400" spc="-30" dirty="0">
                <a:solidFill>
                  <a:srgbClr val="895D1D"/>
                </a:solidFill>
                <a:latin typeface="Book Antiqua"/>
                <a:cs typeface="Book Antiqua"/>
              </a:rPr>
              <a:t>o</a:t>
            </a:r>
            <a:r>
              <a:rPr sz="5400" spc="-35" dirty="0">
                <a:solidFill>
                  <a:srgbClr val="895D1D"/>
                </a:solidFill>
                <a:latin typeface="Book Antiqua"/>
                <a:cs typeface="Book Antiqua"/>
              </a:rPr>
              <a:t>us</a:t>
            </a:r>
            <a:r>
              <a:rPr sz="5400" dirty="0">
                <a:solidFill>
                  <a:srgbClr val="895D1D"/>
                </a:solidFill>
                <a:latin typeface="Book Antiqua"/>
                <a:cs typeface="Book Antiqua"/>
              </a:rPr>
              <a:t>ing </a:t>
            </a:r>
            <a:r>
              <a:rPr sz="5400" spc="-30" dirty="0">
                <a:solidFill>
                  <a:srgbClr val="895D1D"/>
                </a:solidFill>
                <a:latin typeface="Book Antiqua"/>
                <a:cs typeface="Book Antiqua"/>
              </a:rPr>
              <a:t>S</a:t>
            </a:r>
            <a:r>
              <a:rPr sz="5400" spc="-35" dirty="0">
                <a:solidFill>
                  <a:srgbClr val="895D1D"/>
                </a:solidFill>
                <a:latin typeface="Book Antiqua"/>
                <a:cs typeface="Book Antiqua"/>
              </a:rPr>
              <a:t>urv</a:t>
            </a:r>
            <a:r>
              <a:rPr sz="5400" dirty="0">
                <a:solidFill>
                  <a:srgbClr val="895D1D"/>
                </a:solidFill>
                <a:latin typeface="Book Antiqua"/>
                <a:cs typeface="Book Antiqua"/>
              </a:rPr>
              <a:t>ey</a:t>
            </a:r>
            <a:r>
              <a:rPr sz="5400" spc="-25" dirty="0">
                <a:solidFill>
                  <a:srgbClr val="895D1D"/>
                </a:solidFill>
                <a:latin typeface="Book Antiqua"/>
                <a:cs typeface="Book Antiqua"/>
              </a:rPr>
              <a:t>?</a:t>
            </a:r>
            <a:endParaRPr sz="5400" dirty="0">
              <a:latin typeface="Book Antiqua"/>
              <a:cs typeface="Book Antiqua"/>
            </a:endParaRPr>
          </a:p>
          <a:p>
            <a:pPr marR="261620" algn="ctr">
              <a:lnSpc>
                <a:spcPts val="5800"/>
              </a:lnSpc>
            </a:pPr>
            <a:r>
              <a:rPr sz="5400"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  <a:endParaRPr sz="5400" dirty="0">
              <a:latin typeface="Wingdings"/>
              <a:cs typeface="Wingding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2000" y="1571289"/>
            <a:ext cx="2488416" cy="22038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56070" y="1427052"/>
            <a:ext cx="2348784" cy="2492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9580" y="3952218"/>
            <a:ext cx="2988415" cy="2496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05400" y="3952218"/>
            <a:ext cx="3295515" cy="27651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05200" y="2438400"/>
            <a:ext cx="1828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206514" y="5303142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7880" y="175245"/>
            <a:ext cx="8849920" cy="1577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00"/>
              </a:lnSpc>
              <a:tabLst>
                <a:tab pos="4037329" algn="l"/>
              </a:tabLst>
            </a:pPr>
            <a:r>
              <a:rPr sz="5300" spc="-5" dirty="0"/>
              <a:t>Ou</a:t>
            </a:r>
            <a:r>
              <a:rPr sz="5300" dirty="0"/>
              <a:t>t</a:t>
            </a:r>
            <a:r>
              <a:rPr sz="5300" spc="-30" dirty="0"/>
              <a:t>c</a:t>
            </a:r>
            <a:r>
              <a:rPr sz="5300" spc="-35" dirty="0"/>
              <a:t>omes</a:t>
            </a:r>
            <a:r>
              <a:rPr sz="5300" spc="-5" dirty="0"/>
              <a:t> </a:t>
            </a:r>
            <a:r>
              <a:rPr sz="5300" spc="-30" dirty="0"/>
              <a:t>o</a:t>
            </a:r>
            <a:r>
              <a:rPr sz="5300" dirty="0"/>
              <a:t>f	t</a:t>
            </a:r>
            <a:r>
              <a:rPr sz="5300" spc="-5" dirty="0"/>
              <a:t>h</a:t>
            </a:r>
            <a:r>
              <a:rPr sz="5300" dirty="0"/>
              <a:t>e R</a:t>
            </a:r>
            <a:r>
              <a:rPr sz="5300" spc="-5" dirty="0"/>
              <a:t>O</a:t>
            </a:r>
            <a:r>
              <a:rPr sz="5300" dirty="0"/>
              <a:t>N G</a:t>
            </a:r>
            <a:r>
              <a:rPr sz="5300" spc="-100" dirty="0"/>
              <a:t>r</a:t>
            </a:r>
            <a:r>
              <a:rPr sz="5300" spc="-30" dirty="0"/>
              <a:t>o</a:t>
            </a:r>
            <a:r>
              <a:rPr sz="5300" spc="-5" dirty="0"/>
              <a:t>up</a:t>
            </a:r>
          </a:p>
          <a:p>
            <a:pPr marR="248285" algn="ctr">
              <a:lnSpc>
                <a:spcPts val="6145"/>
              </a:lnSpc>
            </a:pPr>
            <a:r>
              <a:rPr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4246" y="1905000"/>
            <a:ext cx="8614954" cy="35804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buFont typeface="Arial" panose="020B0604020202020204" pitchFamily="34" charset="0"/>
              <a:buChar char="•"/>
            </a:pPr>
            <a:r>
              <a:rPr sz="2400" spc="-15" dirty="0" smtClean="0">
                <a:latin typeface="Book Antiqua"/>
                <a:cs typeface="Book Antiqua"/>
              </a:rPr>
              <a:t>Im</a:t>
            </a:r>
            <a:r>
              <a:rPr sz="2400" dirty="0" smtClean="0">
                <a:latin typeface="Book Antiqua"/>
                <a:cs typeface="Book Antiqua"/>
              </a:rPr>
              <a:t>p</a:t>
            </a:r>
            <a:r>
              <a:rPr sz="2400" spc="-15" dirty="0" smtClean="0">
                <a:latin typeface="Book Antiqua"/>
                <a:cs typeface="Book Antiqua"/>
              </a:rPr>
              <a:t>a</a:t>
            </a:r>
            <a:r>
              <a:rPr sz="2400" spc="-20" dirty="0" smtClean="0">
                <a:latin typeface="Book Antiqua"/>
                <a:cs typeface="Book Antiqua"/>
              </a:rPr>
              <a:t>c</a:t>
            </a:r>
            <a:r>
              <a:rPr sz="2400" dirty="0" smtClean="0">
                <a:latin typeface="Book Antiqua"/>
                <a:cs typeface="Book Antiqua"/>
              </a:rPr>
              <a:t>t</a:t>
            </a:r>
            <a:r>
              <a:rPr sz="2400" spc="-15" dirty="0" smtClean="0">
                <a:latin typeface="Book Antiqua"/>
                <a:cs typeface="Book Antiqua"/>
              </a:rPr>
              <a:t>s</a:t>
            </a:r>
            <a:r>
              <a:rPr sz="2400" dirty="0" smtClean="0">
                <a:latin typeface="Book Antiqua"/>
                <a:cs typeface="Book Antiqua"/>
              </a:rPr>
              <a:t> </a:t>
            </a:r>
            <a:r>
              <a:rPr sz="2400" dirty="0">
                <a:latin typeface="Book Antiqua"/>
                <a:cs typeface="Book Antiqua"/>
              </a:rPr>
              <a:t>p</a:t>
            </a:r>
            <a:r>
              <a:rPr sz="2400" spc="-10" dirty="0">
                <a:latin typeface="Book Antiqua"/>
                <a:cs typeface="Book Antiqua"/>
              </a:rPr>
              <a:t>oli</a:t>
            </a:r>
            <a:r>
              <a:rPr sz="2400" spc="-20" dirty="0">
                <a:latin typeface="Book Antiqua"/>
                <a:cs typeface="Book Antiqua"/>
              </a:rPr>
              <a:t>c</a:t>
            </a:r>
            <a:r>
              <a:rPr sz="2400" spc="-10" dirty="0">
                <a:latin typeface="Book Antiqua"/>
                <a:cs typeface="Book Antiqua"/>
              </a:rPr>
              <a:t>ies</a:t>
            </a:r>
            <a:endParaRPr sz="2400" dirty="0">
              <a:latin typeface="Book Antiqua"/>
              <a:cs typeface="Book Antiqua"/>
            </a:endParaRPr>
          </a:p>
          <a:p>
            <a:pPr marL="762000" indent="-342900">
              <a:spcBef>
                <a:spcPts val="445"/>
              </a:spcBef>
              <a:buFont typeface="Arial" panose="020B0604020202020204" pitchFamily="34" charset="0"/>
              <a:buChar char="•"/>
            </a:pPr>
            <a:r>
              <a:rPr sz="2200" spc="-20" dirty="0" smtClean="0">
                <a:latin typeface="Book Antiqua"/>
                <a:cs typeface="Book Antiqua"/>
              </a:rPr>
              <a:t>Com</a:t>
            </a:r>
            <a:r>
              <a:rPr sz="2200" dirty="0" smtClean="0">
                <a:latin typeface="Book Antiqua"/>
                <a:cs typeface="Book Antiqua"/>
              </a:rPr>
              <a:t>p</a:t>
            </a:r>
            <a:r>
              <a:rPr sz="2200" spc="-10" dirty="0" smtClean="0">
                <a:latin typeface="Book Antiqua"/>
                <a:cs typeface="Book Antiqua"/>
              </a:rPr>
              <a:t>lian</a:t>
            </a:r>
            <a:r>
              <a:rPr sz="2200" spc="-15" dirty="0" smtClean="0">
                <a:latin typeface="Book Antiqua"/>
                <a:cs typeface="Book Antiqua"/>
              </a:rPr>
              <a:t>c</a:t>
            </a:r>
            <a:r>
              <a:rPr sz="2200" dirty="0" smtClean="0">
                <a:latin typeface="Book Antiqua"/>
                <a:cs typeface="Book Antiqua"/>
              </a:rPr>
              <a:t>e </a:t>
            </a:r>
            <a:r>
              <a:rPr sz="2200" spc="-15" dirty="0">
                <a:latin typeface="Book Antiqua"/>
                <a:cs typeface="Book Antiqua"/>
              </a:rPr>
              <a:t>Lo</a:t>
            </a:r>
            <a:r>
              <a:rPr sz="2200" dirty="0">
                <a:latin typeface="Book Antiqua"/>
                <a:cs typeface="Book Antiqua"/>
              </a:rPr>
              <a:t>an P</a:t>
            </a:r>
            <a:r>
              <a:rPr sz="2200" spc="-40" dirty="0">
                <a:latin typeface="Book Antiqua"/>
                <a:cs typeface="Book Antiqua"/>
              </a:rPr>
              <a:t>r</a:t>
            </a:r>
            <a:r>
              <a:rPr sz="2200" spc="-15" dirty="0">
                <a:latin typeface="Book Antiqua"/>
                <a:cs typeface="Book Antiqua"/>
              </a:rPr>
              <a:t>o</a:t>
            </a:r>
            <a:r>
              <a:rPr sz="2200" dirty="0">
                <a:latin typeface="Book Antiqua"/>
                <a:cs typeface="Book Antiqua"/>
              </a:rPr>
              <a:t>g</a:t>
            </a:r>
            <a:r>
              <a:rPr sz="2200" spc="-15" dirty="0">
                <a:latin typeface="Book Antiqua"/>
                <a:cs typeface="Book Antiqua"/>
              </a:rPr>
              <a:t>ram</a:t>
            </a:r>
            <a:r>
              <a:rPr sz="2200" dirty="0">
                <a:latin typeface="Book Antiqua"/>
                <a:cs typeface="Book Antiqua"/>
              </a:rPr>
              <a:t> (City </a:t>
            </a:r>
            <a:r>
              <a:rPr sz="2200" spc="-15" dirty="0">
                <a:latin typeface="Book Antiqua"/>
                <a:cs typeface="Book Antiqua"/>
              </a:rPr>
              <a:t>o</a:t>
            </a:r>
            <a:r>
              <a:rPr sz="2200" dirty="0">
                <a:latin typeface="Book Antiqua"/>
                <a:cs typeface="Book Antiqua"/>
              </a:rPr>
              <a:t>f </a:t>
            </a:r>
            <a:r>
              <a:rPr sz="2200" spc="-25" dirty="0">
                <a:latin typeface="Book Antiqua"/>
                <a:cs typeface="Book Antiqua"/>
              </a:rPr>
              <a:t>M</a:t>
            </a:r>
            <a:r>
              <a:rPr sz="2200" dirty="0">
                <a:latin typeface="Book Antiqua"/>
                <a:cs typeface="Book Antiqua"/>
              </a:rPr>
              <a:t>ilwaukee</a:t>
            </a:r>
            <a:r>
              <a:rPr sz="2200" dirty="0" smtClean="0">
                <a:latin typeface="Book Antiqua"/>
                <a:cs typeface="Book Antiqua"/>
              </a:rPr>
              <a:t>)</a:t>
            </a:r>
            <a:endParaRPr sz="2200" dirty="0">
              <a:latin typeface="Book Antiqua"/>
              <a:cs typeface="Book Antiqua"/>
            </a:endParaRPr>
          </a:p>
          <a:p>
            <a:pPr marL="368300" marR="5080" indent="-3556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sz="2400" dirty="0" smtClean="0">
                <a:latin typeface="Book Antiqua"/>
                <a:cs typeface="Book Antiqua"/>
              </a:rPr>
              <a:t>Rela</a:t>
            </a:r>
            <a:r>
              <a:rPr sz="2400" spc="-5" dirty="0" smtClean="0">
                <a:latin typeface="Book Antiqua"/>
                <a:cs typeface="Book Antiqua"/>
              </a:rPr>
              <a:t>t</a:t>
            </a:r>
            <a:r>
              <a:rPr sz="2400" spc="-15" dirty="0" smtClean="0">
                <a:latin typeface="Book Antiqua"/>
                <a:cs typeface="Book Antiqua"/>
              </a:rPr>
              <a:t>ions</a:t>
            </a:r>
            <a:r>
              <a:rPr sz="2400" dirty="0" smtClean="0">
                <a:latin typeface="Book Antiqua"/>
                <a:cs typeface="Book Antiqua"/>
              </a:rPr>
              <a:t>hip</a:t>
            </a:r>
            <a:r>
              <a:rPr sz="2400" spc="-15" dirty="0" smtClean="0">
                <a:latin typeface="Book Antiqua"/>
                <a:cs typeface="Book Antiqua"/>
              </a:rPr>
              <a:t>s</a:t>
            </a:r>
            <a:r>
              <a:rPr sz="2400" dirty="0" smtClean="0">
                <a:latin typeface="Book Antiqua"/>
                <a:cs typeface="Book Antiqua"/>
              </a:rPr>
              <a:t> </a:t>
            </a:r>
            <a:r>
              <a:rPr sz="2400" spc="-15" dirty="0">
                <a:latin typeface="Book Antiqua"/>
                <a:cs typeface="Book Antiqua"/>
              </a:rPr>
              <a:t>es</a:t>
            </a:r>
            <a:r>
              <a:rPr sz="2400" dirty="0">
                <a:latin typeface="Book Antiqua"/>
                <a:cs typeface="Book Antiqua"/>
              </a:rPr>
              <a:t>tab</a:t>
            </a:r>
            <a:r>
              <a:rPr sz="2400" spc="-15" dirty="0">
                <a:latin typeface="Book Antiqua"/>
                <a:cs typeface="Book Antiqua"/>
              </a:rPr>
              <a:t>lished</a:t>
            </a:r>
            <a:r>
              <a:rPr sz="2400" dirty="0">
                <a:latin typeface="Book Antiqua"/>
                <a:cs typeface="Book Antiqua"/>
              </a:rPr>
              <a:t> </a:t>
            </a:r>
            <a:r>
              <a:rPr sz="2400" spc="-15" dirty="0">
                <a:latin typeface="Book Antiqua"/>
                <a:cs typeface="Book Antiqua"/>
              </a:rPr>
              <a:t>o</a:t>
            </a:r>
            <a:r>
              <a:rPr sz="2400" dirty="0">
                <a:latin typeface="Book Antiqua"/>
                <a:cs typeface="Book Antiqua"/>
              </a:rPr>
              <a:t>r </a:t>
            </a:r>
            <a:r>
              <a:rPr sz="2400" spc="-15" dirty="0">
                <a:latin typeface="Book Antiqua"/>
                <a:cs typeface="Book Antiqua"/>
              </a:rPr>
              <a:t>s</a:t>
            </a:r>
            <a:r>
              <a:rPr sz="2400" dirty="0">
                <a:latin typeface="Book Antiqua"/>
                <a:cs typeface="Book Antiqua"/>
              </a:rPr>
              <a:t>t</a:t>
            </a:r>
            <a:r>
              <a:rPr sz="2400" spc="-45" dirty="0">
                <a:latin typeface="Book Antiqua"/>
                <a:cs typeface="Book Antiqua"/>
              </a:rPr>
              <a:t>r</a:t>
            </a:r>
            <a:r>
              <a:rPr sz="2400" dirty="0">
                <a:latin typeface="Book Antiqua"/>
                <a:cs typeface="Book Antiqua"/>
              </a:rPr>
              <a:t>engt</a:t>
            </a:r>
            <a:r>
              <a:rPr sz="2400" spc="-15" dirty="0">
                <a:latin typeface="Book Antiqua"/>
                <a:cs typeface="Book Antiqua"/>
              </a:rPr>
              <a:t>hened</a:t>
            </a:r>
            <a:r>
              <a:rPr sz="2400" dirty="0">
                <a:latin typeface="Book Antiqua"/>
                <a:cs typeface="Book Antiqua"/>
              </a:rPr>
              <a:t> with p</a:t>
            </a:r>
            <a:r>
              <a:rPr sz="2400" spc="-45" dirty="0">
                <a:latin typeface="Book Antiqua"/>
                <a:cs typeface="Book Antiqua"/>
              </a:rPr>
              <a:t>r</a:t>
            </a:r>
            <a:r>
              <a:rPr sz="2400" spc="-15" dirty="0">
                <a:latin typeface="Book Antiqua"/>
                <a:cs typeface="Book Antiqua"/>
              </a:rPr>
              <a:t>o</a:t>
            </a:r>
            <a:r>
              <a:rPr sz="2400" dirty="0">
                <a:latin typeface="Book Antiqua"/>
                <a:cs typeface="Book Antiqua"/>
              </a:rPr>
              <a:t>perty </a:t>
            </a:r>
            <a:r>
              <a:rPr sz="2400" spc="-15" dirty="0">
                <a:latin typeface="Book Antiqua"/>
                <a:cs typeface="Book Antiqua"/>
              </a:rPr>
              <a:t>owners</a:t>
            </a:r>
            <a:r>
              <a:rPr sz="2400" spc="-5" dirty="0">
                <a:latin typeface="Book Antiqua"/>
                <a:cs typeface="Book Antiqua"/>
              </a:rPr>
              <a:t> </a:t>
            </a:r>
            <a:r>
              <a:rPr lang="en-US" sz="2400" spc="-5" dirty="0" smtClean="0">
                <a:latin typeface="Book Antiqua"/>
                <a:cs typeface="Book Antiqua"/>
              </a:rPr>
              <a:t>and residents </a:t>
            </a:r>
            <a:r>
              <a:rPr sz="2400" spc="-20" dirty="0" smtClean="0">
                <a:latin typeface="Book Antiqua"/>
                <a:cs typeface="Book Antiqua"/>
              </a:rPr>
              <a:t>who</a:t>
            </a:r>
            <a:r>
              <a:rPr sz="2400" spc="-10" dirty="0" smtClean="0">
                <a:latin typeface="Book Antiqua"/>
                <a:cs typeface="Book Antiqua"/>
              </a:rPr>
              <a:t> </a:t>
            </a:r>
            <a:r>
              <a:rPr sz="2400" spc="-20" dirty="0">
                <a:latin typeface="Book Antiqua"/>
                <a:cs typeface="Book Antiqua"/>
              </a:rPr>
              <a:t>c</a:t>
            </a:r>
            <a:r>
              <a:rPr sz="2400" dirty="0">
                <a:latin typeface="Book Antiqua"/>
                <a:cs typeface="Book Antiqua"/>
              </a:rPr>
              <a:t>an t</a:t>
            </a:r>
            <a:r>
              <a:rPr sz="2400" spc="-5" dirty="0">
                <a:latin typeface="Book Antiqua"/>
                <a:cs typeface="Book Antiqua"/>
              </a:rPr>
              <a:t>he</a:t>
            </a:r>
            <a:r>
              <a:rPr sz="2400" dirty="0">
                <a:latin typeface="Book Antiqua"/>
                <a:cs typeface="Book Antiqua"/>
              </a:rPr>
              <a:t>n be </a:t>
            </a:r>
            <a:r>
              <a:rPr sz="2400" spc="-20" dirty="0">
                <a:latin typeface="Book Antiqua"/>
                <a:cs typeface="Book Antiqua"/>
              </a:rPr>
              <a:t>c</a:t>
            </a:r>
            <a:r>
              <a:rPr sz="2400" spc="-15" dirty="0">
                <a:latin typeface="Book Antiqua"/>
                <a:cs typeface="Book Antiqua"/>
              </a:rPr>
              <a:t>onnec</a:t>
            </a:r>
            <a:r>
              <a:rPr sz="2400" dirty="0">
                <a:latin typeface="Book Antiqua"/>
                <a:cs typeface="Book Antiqua"/>
              </a:rPr>
              <a:t>t</a:t>
            </a:r>
            <a:r>
              <a:rPr sz="2400" spc="-15" dirty="0">
                <a:latin typeface="Book Antiqua"/>
                <a:cs typeface="Book Antiqua"/>
              </a:rPr>
              <a:t>ed</a:t>
            </a:r>
            <a:r>
              <a:rPr sz="2400" dirty="0">
                <a:latin typeface="Book Antiqua"/>
                <a:cs typeface="Book Antiqua"/>
              </a:rPr>
              <a:t> t</a:t>
            </a:r>
            <a:r>
              <a:rPr sz="2400" spc="-15" dirty="0">
                <a:latin typeface="Book Antiqua"/>
                <a:cs typeface="Book Antiqua"/>
              </a:rPr>
              <a:t>o</a:t>
            </a:r>
            <a:r>
              <a:rPr sz="2400" dirty="0">
                <a:latin typeface="Book Antiqua"/>
                <a:cs typeface="Book Antiqua"/>
              </a:rPr>
              <a:t> </a:t>
            </a:r>
            <a:r>
              <a:rPr sz="2400" spc="-45" dirty="0" smtClean="0">
                <a:latin typeface="Book Antiqua"/>
                <a:cs typeface="Book Antiqua"/>
              </a:rPr>
              <a:t>r</a:t>
            </a:r>
            <a:r>
              <a:rPr sz="2400" spc="-15" dirty="0" smtClean="0">
                <a:latin typeface="Book Antiqua"/>
                <a:cs typeface="Book Antiqua"/>
              </a:rPr>
              <a:t>eso</a:t>
            </a:r>
            <a:r>
              <a:rPr sz="2400" dirty="0" smtClean="0">
                <a:latin typeface="Book Antiqua"/>
                <a:cs typeface="Book Antiqua"/>
              </a:rPr>
              <a:t>u</a:t>
            </a:r>
            <a:r>
              <a:rPr sz="2400" spc="-45" dirty="0" smtClean="0">
                <a:latin typeface="Book Antiqua"/>
                <a:cs typeface="Book Antiqua"/>
              </a:rPr>
              <a:t>r</a:t>
            </a:r>
            <a:r>
              <a:rPr sz="2400" spc="-20" dirty="0" smtClean="0">
                <a:latin typeface="Book Antiqua"/>
                <a:cs typeface="Book Antiqua"/>
              </a:rPr>
              <a:t>c</a:t>
            </a:r>
            <a:r>
              <a:rPr sz="2400" spc="-15" dirty="0" smtClean="0">
                <a:latin typeface="Book Antiqua"/>
                <a:cs typeface="Book Antiqua"/>
              </a:rPr>
              <a:t>es</a:t>
            </a:r>
            <a:endParaRPr lang="en-US" sz="2400" spc="-15" dirty="0" smtClean="0">
              <a:latin typeface="Book Antiqua"/>
              <a:cs typeface="Book Antiqua"/>
            </a:endParaRPr>
          </a:p>
          <a:p>
            <a:pPr marL="368300" marR="5080" indent="-3556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15" dirty="0" smtClean="0">
                <a:latin typeface="Book Antiqua"/>
                <a:cs typeface="Book Antiqua"/>
              </a:rPr>
              <a:t>Survey Data assist the City Attorney’s Office in building cases against problematic landlords</a:t>
            </a:r>
          </a:p>
          <a:p>
            <a:pPr marL="368300" marR="5080" indent="-3556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15" dirty="0" smtClean="0">
                <a:latin typeface="Book Antiqua"/>
                <a:cs typeface="Book Antiqua"/>
              </a:rPr>
              <a:t>Coalition building across neighborhoods and housing-related sectors, leading to a more cohesive housing strategy in Milwaukee</a:t>
            </a:r>
            <a:endParaRPr sz="2400" dirty="0">
              <a:latin typeface="Book Antiqua"/>
              <a:cs typeface="Book Antiqua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76200" y="1402081"/>
            <a:ext cx="4083685" cy="45719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/>
        </p:nvSpPr>
        <p:spPr>
          <a:xfrm>
            <a:off x="4800600" y="1445895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76200" y="1271895"/>
            <a:ext cx="4083685" cy="45719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4800600" y="1313804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/>
          <p:nvPr/>
        </p:nvSpPr>
        <p:spPr>
          <a:xfrm>
            <a:off x="449580" y="198835"/>
            <a:ext cx="8389620" cy="1487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800"/>
              </a:lnSpc>
              <a:tabLst>
                <a:tab pos="1650364" algn="l"/>
                <a:tab pos="2614930" algn="l"/>
                <a:tab pos="3129280" algn="l"/>
              </a:tabLst>
            </a:pPr>
            <a:r>
              <a:rPr lang="en-US" sz="5400" dirty="0" smtClean="0">
                <a:solidFill>
                  <a:srgbClr val="895D1D"/>
                </a:solidFill>
                <a:latin typeface="Book Antiqua"/>
                <a:cs typeface="Book Antiqua"/>
              </a:rPr>
              <a:t>Compliance Loan Program</a:t>
            </a:r>
            <a:endParaRPr sz="5400" dirty="0">
              <a:latin typeface="Book Antiqua"/>
              <a:cs typeface="Book Antiqua"/>
            </a:endParaRPr>
          </a:p>
          <a:p>
            <a:pPr marR="261620" algn="ctr">
              <a:lnSpc>
                <a:spcPts val="5800"/>
              </a:lnSpc>
            </a:pPr>
            <a:r>
              <a:rPr sz="5400"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  <a:endParaRPr sz="5400" dirty="0">
              <a:latin typeface="Wingdings"/>
              <a:cs typeface="Wingdings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224246" y="1905000"/>
            <a:ext cx="3635321" cy="43601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 Antiqua"/>
                <a:cs typeface="Book Antiqua"/>
              </a:rPr>
              <a:t>All work reviewed by DNS Building Inspector</a:t>
            </a:r>
            <a:endParaRPr lang="en-US" sz="2400" spc="-25" dirty="0" smtClean="0">
              <a:latin typeface="Book Antiqua"/>
              <a:cs typeface="Book Antiqua"/>
            </a:endParaRPr>
          </a:p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20" dirty="0" smtClean="0">
                <a:latin typeface="Book Antiqua"/>
                <a:cs typeface="Book Antiqua"/>
              </a:rPr>
              <a:t>Paid back when property is sold or transferred to new owner</a:t>
            </a:r>
          </a:p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20" dirty="0" smtClean="0">
                <a:latin typeface="Book Antiqua"/>
                <a:cs typeface="Book Antiqua"/>
              </a:rPr>
              <a:t>0% interest</a:t>
            </a:r>
          </a:p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15" dirty="0" smtClean="0">
                <a:latin typeface="Book Antiqua"/>
                <a:cs typeface="Book Antiqua"/>
              </a:rPr>
              <a:t>$15,000 deferred payment loan</a:t>
            </a:r>
          </a:p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15" dirty="0" smtClean="0">
                <a:latin typeface="Book Antiqua"/>
                <a:cs typeface="Book Antiqua"/>
              </a:rPr>
              <a:t>City of Milwaukee approved contractor</a:t>
            </a:r>
            <a:endParaRPr sz="2400" dirty="0">
              <a:latin typeface="Book Antiqua"/>
              <a:cs typeface="Book Antiqu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886104"/>
            <a:ext cx="4876800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64" y="1640927"/>
            <a:ext cx="2102223" cy="510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39" y="1640927"/>
            <a:ext cx="210222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4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76200" y="1271895"/>
            <a:ext cx="4083685" cy="45719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4800600" y="1313804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/>
          <p:nvPr/>
        </p:nvSpPr>
        <p:spPr>
          <a:xfrm>
            <a:off x="449580" y="198835"/>
            <a:ext cx="8389620" cy="1487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800"/>
              </a:lnSpc>
              <a:tabLst>
                <a:tab pos="1650364" algn="l"/>
                <a:tab pos="2614930" algn="l"/>
                <a:tab pos="3129280" algn="l"/>
              </a:tabLst>
            </a:pPr>
            <a:r>
              <a:rPr lang="en-US" sz="5400" dirty="0" smtClean="0">
                <a:solidFill>
                  <a:srgbClr val="895D1D"/>
                </a:solidFill>
                <a:latin typeface="Book Antiqua"/>
                <a:cs typeface="Book Antiqua"/>
              </a:rPr>
              <a:t>Compliance Loan Program</a:t>
            </a:r>
            <a:endParaRPr sz="5400" dirty="0">
              <a:latin typeface="Book Antiqua"/>
              <a:cs typeface="Book Antiqua"/>
            </a:endParaRPr>
          </a:p>
          <a:p>
            <a:pPr marR="261620" algn="ctr">
              <a:lnSpc>
                <a:spcPts val="5800"/>
              </a:lnSpc>
            </a:pPr>
            <a:r>
              <a:rPr sz="5400"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  <a:endParaRPr sz="5400" dirty="0">
              <a:latin typeface="Wingdings"/>
              <a:cs typeface="Wingdings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224246" y="1905000"/>
            <a:ext cx="4271554" cy="41036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 Antiqua"/>
                <a:cs typeface="Book Antiqua"/>
              </a:rPr>
              <a:t>Owner-occupied single family or duplex</a:t>
            </a:r>
            <a:endParaRPr lang="en-US" sz="2400" spc="-25" dirty="0" smtClean="0">
              <a:latin typeface="Book Antiqua"/>
              <a:cs typeface="Book Antiqua"/>
            </a:endParaRPr>
          </a:p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20" dirty="0" smtClean="0">
                <a:latin typeface="Book Antiqua"/>
                <a:cs typeface="Book Antiqua"/>
              </a:rPr>
              <a:t>Income 60% or below AMI</a:t>
            </a:r>
          </a:p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20" dirty="0" smtClean="0">
                <a:latin typeface="Book Antiqua"/>
                <a:cs typeface="Times New Roman"/>
              </a:rPr>
              <a:t>Property taxes current or on payment plan</a:t>
            </a:r>
            <a:endParaRPr lang="en-US" sz="2400" spc="-20" dirty="0" smtClean="0">
              <a:latin typeface="Book Antiqua"/>
              <a:cs typeface="Book Antiqua"/>
            </a:endParaRPr>
          </a:p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15" dirty="0" smtClean="0">
                <a:latin typeface="Book Antiqua"/>
                <a:cs typeface="Times New Roman"/>
              </a:rPr>
              <a:t>Observable code violations present</a:t>
            </a:r>
          </a:p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15" dirty="0" smtClean="0">
                <a:latin typeface="Book Antiqua"/>
                <a:cs typeface="Times New Roman"/>
              </a:rPr>
              <a:t>Can work with applicants in Chapter 13 bankruptcy</a:t>
            </a:r>
            <a:endParaRPr lang="en-US" sz="2400" dirty="0" smtClean="0">
              <a:latin typeface="Book Antiqua"/>
              <a:cs typeface="Book Antiqua"/>
            </a:endParaRPr>
          </a:p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15" dirty="0" smtClean="0">
                <a:latin typeface="Book Antiqua"/>
                <a:cs typeface="Times New Roman"/>
              </a:rPr>
              <a:t>No credit score requirement</a:t>
            </a:r>
            <a:endParaRPr sz="2400" dirty="0">
              <a:latin typeface="Book Antiqua"/>
              <a:cs typeface="Book Antiqua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159452"/>
              </p:ext>
            </p:extLst>
          </p:nvPr>
        </p:nvGraphicFramePr>
        <p:xfrm>
          <a:off x="4953000" y="2133599"/>
          <a:ext cx="3830472" cy="2867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5236"/>
                <a:gridCol w="1915236"/>
              </a:tblGrid>
              <a:tr h="4699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Income Limits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/>
                        <a:t>Household Size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/>
                        <a:t>Income Limit</a:t>
                      </a:r>
                      <a:endParaRPr lang="en-US" u="sng" dirty="0"/>
                    </a:p>
                  </a:txBody>
                  <a:tcPr/>
                </a:tc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$34,620</a:t>
                      </a:r>
                      <a:endParaRPr lang="en-US" dirty="0"/>
                    </a:p>
                  </a:txBody>
                  <a:tcPr/>
                </a:tc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$39,540</a:t>
                      </a:r>
                      <a:endParaRPr lang="en-US" dirty="0"/>
                    </a:p>
                  </a:txBody>
                  <a:tcPr/>
                </a:tc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$44,460</a:t>
                      </a:r>
                      <a:endParaRPr lang="en-US" dirty="0"/>
                    </a:p>
                  </a:txBody>
                  <a:tcPr/>
                </a:tc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$49,380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05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76200" y="1271895"/>
            <a:ext cx="4083685" cy="45719"/>
          </a:xfrm>
          <a:custGeom>
            <a:avLst/>
            <a:gdLst/>
            <a:ahLst/>
            <a:cxnLst/>
            <a:rect l="l" t="t" r="r" b="b"/>
            <a:pathLst>
              <a:path w="4159885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4800600" y="1313804"/>
            <a:ext cx="4159885" cy="1905"/>
          </a:xfrm>
          <a:custGeom>
            <a:avLst/>
            <a:gdLst/>
            <a:ahLst/>
            <a:cxnLst/>
            <a:rect l="l" t="t" r="r" b="b"/>
            <a:pathLst>
              <a:path w="4159884" h="1905">
                <a:moveTo>
                  <a:pt x="4159623" y="1587"/>
                </a:moveTo>
                <a:lnTo>
                  <a:pt x="0" y="0"/>
                </a:lnTo>
              </a:path>
            </a:pathLst>
          </a:custGeom>
          <a:ln w="12699">
            <a:solidFill>
              <a:srgbClr val="E3B2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/>
          <p:nvPr/>
        </p:nvSpPr>
        <p:spPr>
          <a:xfrm>
            <a:off x="449580" y="198835"/>
            <a:ext cx="8389620" cy="1487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800"/>
              </a:lnSpc>
              <a:tabLst>
                <a:tab pos="1650364" algn="l"/>
                <a:tab pos="2614930" algn="l"/>
                <a:tab pos="3129280" algn="l"/>
              </a:tabLst>
            </a:pPr>
            <a:r>
              <a:rPr lang="en-US" sz="5400" dirty="0" smtClean="0">
                <a:solidFill>
                  <a:srgbClr val="895D1D"/>
                </a:solidFill>
                <a:latin typeface="Book Antiqua"/>
                <a:cs typeface="Book Antiqua"/>
              </a:rPr>
              <a:t>Compliance Loan Program</a:t>
            </a:r>
            <a:endParaRPr sz="5400" dirty="0">
              <a:latin typeface="Book Antiqua"/>
              <a:cs typeface="Book Antiqua"/>
            </a:endParaRPr>
          </a:p>
          <a:p>
            <a:pPr marR="261620" algn="ctr">
              <a:lnSpc>
                <a:spcPts val="5800"/>
              </a:lnSpc>
            </a:pPr>
            <a:r>
              <a:rPr sz="5400" dirty="0">
                <a:solidFill>
                  <a:srgbClr val="DBA455"/>
                </a:solidFill>
                <a:latin typeface="Wingdings"/>
                <a:cs typeface="Wingdings"/>
              </a:rPr>
              <a:t></a:t>
            </a:r>
            <a:endParaRPr sz="5400" dirty="0">
              <a:latin typeface="Wingdings"/>
              <a:cs typeface="Wingdings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224245" y="1905000"/>
            <a:ext cx="8736239" cy="40523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 Antiqua"/>
                <a:cs typeface="Book Antiqua"/>
              </a:rPr>
              <a:t>Number of loans 2014-2019: 225 (some in progress)</a:t>
            </a:r>
            <a:endParaRPr lang="en-US" sz="2400" spc="-25" dirty="0" smtClean="0">
              <a:latin typeface="Book Antiqua"/>
              <a:cs typeface="Book Antiqua"/>
            </a:endParaRPr>
          </a:p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20" dirty="0" smtClean="0">
                <a:latin typeface="Book Antiqua"/>
                <a:cs typeface="Book Antiqua"/>
              </a:rPr>
              <a:t>Average age of recipient: 58 years</a:t>
            </a:r>
          </a:p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20" dirty="0" smtClean="0">
                <a:latin typeface="Book Antiqua"/>
                <a:cs typeface="Times New Roman"/>
              </a:rPr>
              <a:t>Average length of homeownership: 19 years</a:t>
            </a:r>
            <a:endParaRPr lang="en-US" sz="2400" spc="-20" dirty="0" smtClean="0">
              <a:latin typeface="Book Antiqua"/>
              <a:cs typeface="Book Antiqua"/>
            </a:endParaRPr>
          </a:p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15" dirty="0" smtClean="0">
                <a:latin typeface="Book Antiqua"/>
                <a:cs typeface="Times New Roman"/>
              </a:rPr>
              <a:t>Median annual household income: $20,300</a:t>
            </a:r>
          </a:p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15" dirty="0" smtClean="0">
                <a:latin typeface="Book Antiqua"/>
                <a:cs typeface="Times New Roman"/>
              </a:rPr>
              <a:t>Median year built: 1912</a:t>
            </a:r>
            <a:endParaRPr lang="en-US" sz="2400" dirty="0" smtClean="0">
              <a:latin typeface="Book Antiqua"/>
              <a:cs typeface="Book Antiqua"/>
            </a:endParaRPr>
          </a:p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15" dirty="0" smtClean="0">
                <a:latin typeface="Book Antiqua"/>
                <a:cs typeface="Times New Roman"/>
              </a:rPr>
              <a:t>Median total property assessment: $46,200</a:t>
            </a:r>
          </a:p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15" dirty="0" smtClean="0">
                <a:latin typeface="Book Antiqua"/>
                <a:cs typeface="Times New Roman"/>
              </a:rPr>
              <a:t>Average total property assessment: $51,900</a:t>
            </a:r>
            <a:endParaRPr lang="en-US" sz="2400" dirty="0" smtClean="0">
              <a:latin typeface="Book Antiqua"/>
              <a:cs typeface="Book Antiqua"/>
            </a:endParaRPr>
          </a:p>
          <a:p>
            <a:pPr marL="355600" marR="5080" indent="-342900">
              <a:lnSpc>
                <a:spcPts val="282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spc="-15" dirty="0" smtClean="0">
                <a:latin typeface="Book Antiqua"/>
                <a:cs typeface="Times New Roman"/>
              </a:rPr>
              <a:t>Average combined loan to value ratio: 89%</a:t>
            </a:r>
            <a:endParaRPr lang="en-US" sz="2400" dirty="0" smtClean="0">
              <a:latin typeface="Book Antiqua"/>
              <a:cs typeface="Book Antiqua"/>
            </a:endParaRPr>
          </a:p>
          <a:p>
            <a:pPr marL="368300" marR="5080" indent="-355600">
              <a:lnSpc>
                <a:spcPts val="2820"/>
              </a:lnSpc>
              <a:spcBef>
                <a:spcPts val="750"/>
              </a:spcBef>
              <a:buFont typeface="Wingdings" panose="05000000000000000000" pitchFamily="2" charset="2"/>
              <a:buChar char=""/>
            </a:pPr>
            <a:endParaRPr sz="2400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374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897" b="4598"/>
          <a:stretch/>
        </p:blipFill>
        <p:spPr>
          <a:xfrm>
            <a:off x="1752600" y="96800"/>
            <a:ext cx="5791200" cy="663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5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1907</TotalTime>
  <Words>960</Words>
  <Application>Microsoft Office PowerPoint</Application>
  <PresentationFormat>On-screen Show (4:3)</PresentationFormat>
  <Paragraphs>159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Book Antiqua</vt:lpstr>
      <vt:lpstr>Calibri</vt:lpstr>
      <vt:lpstr>Courier New</vt:lpstr>
      <vt:lpstr>Lucida Sans</vt:lpstr>
      <vt:lpstr>Times New Roman</vt:lpstr>
      <vt:lpstr>Wingdings</vt:lpstr>
      <vt:lpstr>Office Theme</vt:lpstr>
      <vt:lpstr>Conducting Housing Surveys and Data Driven Housing</vt:lpstr>
      <vt:lpstr>Basics </vt:lpstr>
      <vt:lpstr>PowerPoint Presentation</vt:lpstr>
      <vt:lpstr>PowerPoint Presentation</vt:lpstr>
      <vt:lpstr>Outcomes of the RON Group </vt:lpstr>
      <vt:lpstr>PowerPoint Presentation</vt:lpstr>
      <vt:lpstr>PowerPoint Presentation</vt:lpstr>
      <vt:lpstr>PowerPoint Presentation</vt:lpstr>
      <vt:lpstr>PowerPoint Presentation</vt:lpstr>
      <vt:lpstr>Riverworks Development Corporation</vt:lpstr>
      <vt:lpstr>  Median Sold Price</vt:lpstr>
      <vt:lpstr>Housing Survey Process </vt:lpstr>
      <vt:lpstr>PowerPoint Presentation</vt:lpstr>
      <vt:lpstr>Shingles </vt:lpstr>
      <vt:lpstr>Soffit/Fascia </vt:lpstr>
      <vt:lpstr>PowerPoint Presentation</vt:lpstr>
      <vt:lpstr>Porch Steps </vt:lpstr>
      <vt:lpstr>Fence </vt:lpstr>
      <vt:lpstr>PowerPoint Presentation</vt:lpstr>
      <vt:lpstr>FAQs </vt:lpstr>
      <vt:lpstr>PowerPoint Presentation</vt:lpstr>
      <vt:lpstr>Safety Tips 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Klose, Christina</dc:creator>
  <cp:lastModifiedBy>O'Connor, Steph</cp:lastModifiedBy>
  <cp:revision>39</cp:revision>
  <dcterms:created xsi:type="dcterms:W3CDTF">2019-09-13T07:37:03Z</dcterms:created>
  <dcterms:modified xsi:type="dcterms:W3CDTF">2019-09-26T17:05:32Z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2018-04-25T00:00:00Z</vt:filetime>
  </property>
  <property fmtid="{D5CDD505-2E9C-101B-9397-08002B2CF9AE}" pid="3" name="LastSaved">
    <vt:filetime>2019-09-13T00:00:00Z</vt:filetime>
  </property>
</Properties>
</file>