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0" r:id="rId1"/>
    <p:sldMasterId id="2147483741" r:id="rId2"/>
    <p:sldMasterId id="2147483742" r:id="rId3"/>
    <p:sldMasterId id="2147483743" r:id="rId4"/>
    <p:sldMasterId id="2147483744" r:id="rId5"/>
    <p:sldMasterId id="2147483745" r:id="rId6"/>
    <p:sldMasterId id="2147483746" r:id="rId7"/>
    <p:sldMasterId id="2147483747" r:id="rId8"/>
  </p:sldMasterIdLst>
  <p:notesMasterIdLst>
    <p:notesMasterId r:id="rId22"/>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Helvetica Neue" panose="020B0604020202020204" charset="0"/>
      <p:regular r:id="rId31"/>
      <p:bold r:id="rId32"/>
      <p:italic r:id="rId33"/>
      <p:boldItalic r:id="rId34"/>
    </p:embeddedFont>
    <p:embeddedFont>
      <p:font typeface="Helvetica Neue Light" panose="020B0604020202020204" charset="0"/>
      <p:regular r:id="rId35"/>
      <p:bold r:id="rId36"/>
      <p:italic r:id="rId37"/>
      <p:boldItalic r:id="rId38"/>
    </p:embeddedFont>
    <p:embeddedFont>
      <p:font typeface="Lato" panose="020B0604020202020204" charset="0"/>
      <p:regular r:id="rId39"/>
      <p:bold r:id="rId40"/>
      <p:italic r:id="rId41"/>
      <p:boldItalic r:id="rId42"/>
    </p:embeddedFont>
    <p:embeddedFont>
      <p:font typeface="Montserrat"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744"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9.fntdata"/><Relationship Id="rId44" Type="http://schemas.openxmlformats.org/officeDocument/2006/relationships/font" Target="fonts/font22.fntdata"/><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6474fc0a11_0_807:notes"/>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4" name="Google Shape;694;g6474fc0a11_0_807:notes"/>
          <p:cNvSpPr>
            <a:spLocks noGrp="1" noRot="1" noChangeAspect="1"/>
          </p:cNvSpPr>
          <p:nvPr>
            <p:ph type="sldImg" idx="2"/>
          </p:nvPr>
        </p:nvSpPr>
        <p:spPr>
          <a:xfrm>
            <a:off x="2143125" y="685801"/>
            <a:ext cx="25719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62d2be378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62d2be37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6474fc0a11_0_3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6474fc0a11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60bf5b225c_1_1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60bf5b225c_1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60bf5b225c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60bf5b225c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60bf5b225c_1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60bf5b225c_1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61985ec124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g61985ec124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58" name="Google Shape;558;g61985ec124_0_2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Calibri"/>
                <a:ea typeface="Calibri"/>
                <a:cs typeface="Calibri"/>
                <a:sym typeface="Calibri"/>
              </a:rPr>
              <a:t>4</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61985ec124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0" name="Google Shape;590;g61985ec124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6474fc0a11_0_8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0" name="Google Shape;600;g6474fc0a11_0_8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474fc0a11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t>
            </a:r>
            <a:endParaRPr/>
          </a:p>
        </p:txBody>
      </p:sp>
      <p:sp>
        <p:nvSpPr>
          <p:cNvPr id="606" name="Google Shape;606;g6474fc0a11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6474fc0a11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6" name="Google Shape;676;g6474fc0a11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616b1ef2a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616b1ef2a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4400"/>
              <a:buFont typeface="Helvetica Neue Light"/>
              <a:buNone/>
              <a:defRPr sz="4400" b="0" i="0" u="none" strike="noStrike" cap="none">
                <a:solidFill>
                  <a:schemeClr val="lt1"/>
                </a:solidFill>
                <a:latin typeface="Helvetica Neue Light"/>
                <a:ea typeface="Helvetica Neue Light"/>
                <a:cs typeface="Helvetica Neue Light"/>
                <a:sym typeface="Helvetica Neue Light"/>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52" name="Google Shape;52;p13"/>
          <p:cNvSpPr txBox="1">
            <a:spLocks noGrp="1"/>
          </p:cNvSpPr>
          <p:nvPr>
            <p:ph type="body" idx="1"/>
          </p:nvPr>
        </p:nvSpPr>
        <p:spPr>
          <a:xfrm>
            <a:off x="457200" y="1200155"/>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Helvetica Neue Light"/>
                <a:ea typeface="Helvetica Neue Light"/>
                <a:cs typeface="Helvetica Neue Light"/>
                <a:sym typeface="Helvetica Neue Light"/>
              </a:defRPr>
            </a:lvl1pPr>
            <a:lvl2pPr marL="914400" marR="0" lvl="1" indent="-406400" algn="l" rtl="0">
              <a:spcBef>
                <a:spcPts val="1600"/>
              </a:spcBef>
              <a:spcAft>
                <a:spcPts val="0"/>
              </a:spcAft>
              <a:buClr>
                <a:schemeClr val="lt1"/>
              </a:buClr>
              <a:buSzPts val="2800"/>
              <a:buFont typeface="Arial"/>
              <a:buChar char="–"/>
              <a:defRPr sz="2800" b="0" i="0" u="none" strike="noStrike" cap="none">
                <a:solidFill>
                  <a:schemeClr val="lt1"/>
                </a:solidFill>
                <a:latin typeface="Helvetica Neue Light"/>
                <a:ea typeface="Helvetica Neue Light"/>
                <a:cs typeface="Helvetica Neue Light"/>
                <a:sym typeface="Helvetica Neue Light"/>
              </a:defRPr>
            </a:lvl2pPr>
            <a:lvl3pPr marL="1371600" marR="0" lvl="2" indent="-381000" algn="l" rtl="0">
              <a:spcBef>
                <a:spcPts val="1600"/>
              </a:spcBef>
              <a:spcAft>
                <a:spcPts val="0"/>
              </a:spcAft>
              <a:buClr>
                <a:schemeClr val="lt1"/>
              </a:buClr>
              <a:buSzPts val="2400"/>
              <a:buFont typeface="Arial"/>
              <a:buChar char="•"/>
              <a:defRPr sz="2400" b="0" i="0" u="none" strike="noStrike" cap="none">
                <a:solidFill>
                  <a:schemeClr val="lt1"/>
                </a:solidFill>
                <a:latin typeface="Helvetica Neue Light"/>
                <a:ea typeface="Helvetica Neue Light"/>
                <a:cs typeface="Helvetica Neue Light"/>
                <a:sym typeface="Helvetica Neue Light"/>
              </a:defRPr>
            </a:lvl3pPr>
            <a:lvl4pPr marL="1828800" marR="0" lvl="3" indent="-355600" algn="l" rtl="0">
              <a:spcBef>
                <a:spcPts val="1600"/>
              </a:spcBef>
              <a:spcAft>
                <a:spcPts val="0"/>
              </a:spcAft>
              <a:buClr>
                <a:schemeClr val="lt1"/>
              </a:buClr>
              <a:buSzPts val="2000"/>
              <a:buFont typeface="Arial"/>
              <a:buChar char="–"/>
              <a:defRPr sz="2000" b="0" i="0" u="none" strike="noStrike" cap="none">
                <a:solidFill>
                  <a:schemeClr val="lt1"/>
                </a:solidFill>
                <a:latin typeface="Helvetica Neue Light"/>
                <a:ea typeface="Helvetica Neue Light"/>
                <a:cs typeface="Helvetica Neue Light"/>
                <a:sym typeface="Helvetica Neue Light"/>
              </a:defRPr>
            </a:lvl4pPr>
            <a:lvl5pPr marL="2286000" marR="0" lvl="4" indent="-355600" algn="l" rtl="0">
              <a:spcBef>
                <a:spcPts val="1600"/>
              </a:spcBef>
              <a:spcAft>
                <a:spcPts val="0"/>
              </a:spcAft>
              <a:buClr>
                <a:schemeClr val="lt1"/>
              </a:buClr>
              <a:buSzPts val="2000"/>
              <a:buFont typeface="Arial"/>
              <a:buChar char="»"/>
              <a:defRPr sz="2000" b="0" i="0" u="none" strike="noStrike" cap="none">
                <a:solidFill>
                  <a:schemeClr val="lt1"/>
                </a:solidFill>
                <a:latin typeface="Helvetica Neue Light"/>
                <a:ea typeface="Helvetica Neue Light"/>
                <a:cs typeface="Helvetica Neue Light"/>
                <a:sym typeface="Helvetica Neue Light"/>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sldNum" idx="12"/>
          </p:nvPr>
        </p:nvSpPr>
        <p:spPr>
          <a:xfrm>
            <a:off x="6553200" y="4767276"/>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FFFF"/>
                </a:solidFill>
                <a:latin typeface="Helvetica Neue"/>
                <a:ea typeface="Helvetica Neue"/>
                <a:cs typeface="Helvetica Neue"/>
                <a:sym typeface="Helvetica Neue"/>
              </a:defRPr>
            </a:lvl1pPr>
            <a:lvl2pPr marL="0" marR="0" lvl="1" indent="0" algn="r" rtl="0">
              <a:spcBef>
                <a:spcPts val="0"/>
              </a:spcBef>
              <a:buNone/>
              <a:defRPr sz="1200">
                <a:solidFill>
                  <a:srgbClr val="FFFFFF"/>
                </a:solidFill>
                <a:latin typeface="Helvetica Neue"/>
                <a:ea typeface="Helvetica Neue"/>
                <a:cs typeface="Helvetica Neue"/>
                <a:sym typeface="Helvetica Neue"/>
              </a:defRPr>
            </a:lvl2pPr>
            <a:lvl3pPr marL="0" marR="0" lvl="2" indent="0" algn="r" rtl="0">
              <a:spcBef>
                <a:spcPts val="0"/>
              </a:spcBef>
              <a:buNone/>
              <a:defRPr sz="1200">
                <a:solidFill>
                  <a:srgbClr val="FFFFFF"/>
                </a:solidFill>
                <a:latin typeface="Helvetica Neue"/>
                <a:ea typeface="Helvetica Neue"/>
                <a:cs typeface="Helvetica Neue"/>
                <a:sym typeface="Helvetica Neue"/>
              </a:defRPr>
            </a:lvl3pPr>
            <a:lvl4pPr marL="0" marR="0" lvl="3" indent="0" algn="r" rtl="0">
              <a:spcBef>
                <a:spcPts val="0"/>
              </a:spcBef>
              <a:buNone/>
              <a:defRPr sz="1200">
                <a:solidFill>
                  <a:srgbClr val="FFFFFF"/>
                </a:solidFill>
                <a:latin typeface="Helvetica Neue"/>
                <a:ea typeface="Helvetica Neue"/>
                <a:cs typeface="Helvetica Neue"/>
                <a:sym typeface="Helvetica Neue"/>
              </a:defRPr>
            </a:lvl4pPr>
            <a:lvl5pPr marL="0" marR="0" lvl="4" indent="0" algn="r" rtl="0">
              <a:spcBef>
                <a:spcPts val="0"/>
              </a:spcBef>
              <a:buNone/>
              <a:defRPr sz="1200">
                <a:solidFill>
                  <a:srgbClr val="FFFFFF"/>
                </a:solidFill>
                <a:latin typeface="Helvetica Neue"/>
                <a:ea typeface="Helvetica Neue"/>
                <a:cs typeface="Helvetica Neue"/>
                <a:sym typeface="Helvetica Neue"/>
              </a:defRPr>
            </a:lvl5pPr>
            <a:lvl6pPr marL="0" marR="0" lvl="5" indent="0" algn="r" rtl="0">
              <a:spcBef>
                <a:spcPts val="0"/>
              </a:spcBef>
              <a:buNone/>
              <a:defRPr sz="1200">
                <a:solidFill>
                  <a:srgbClr val="FFFFFF"/>
                </a:solidFill>
                <a:latin typeface="Helvetica Neue"/>
                <a:ea typeface="Helvetica Neue"/>
                <a:cs typeface="Helvetica Neue"/>
                <a:sym typeface="Helvetica Neue"/>
              </a:defRPr>
            </a:lvl6pPr>
            <a:lvl7pPr marL="0" marR="0" lvl="6" indent="0" algn="r" rtl="0">
              <a:spcBef>
                <a:spcPts val="0"/>
              </a:spcBef>
              <a:buNone/>
              <a:defRPr sz="1200">
                <a:solidFill>
                  <a:srgbClr val="FFFFFF"/>
                </a:solidFill>
                <a:latin typeface="Helvetica Neue"/>
                <a:ea typeface="Helvetica Neue"/>
                <a:cs typeface="Helvetica Neue"/>
                <a:sym typeface="Helvetica Neue"/>
              </a:defRPr>
            </a:lvl7pPr>
            <a:lvl8pPr marL="0" marR="0" lvl="7" indent="0" algn="r" rtl="0">
              <a:spcBef>
                <a:spcPts val="0"/>
              </a:spcBef>
              <a:buNone/>
              <a:defRPr sz="1200">
                <a:solidFill>
                  <a:srgbClr val="FFFFFF"/>
                </a:solidFill>
                <a:latin typeface="Helvetica Neue"/>
                <a:ea typeface="Helvetica Neue"/>
                <a:cs typeface="Helvetica Neue"/>
                <a:sym typeface="Helvetica Neue"/>
              </a:defRPr>
            </a:lvl8pPr>
            <a:lvl9pPr marL="0" marR="0" lvl="8" indent="0" algn="r" rtl="0">
              <a:spcBef>
                <a:spcPts val="0"/>
              </a:spcBef>
              <a:buNone/>
              <a:defRPr sz="1200">
                <a:solidFill>
                  <a:srgbClr val="FFFFFF"/>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2800"/>
              <a:buNone/>
              <a:defRPr sz="4400" b="0" i="0" u="none" strike="noStrike" cap="none">
                <a:solidFill>
                  <a:srgbClr val="0081C6"/>
                </a:solidFill>
                <a:latin typeface="Helvetica Neue Light"/>
                <a:ea typeface="Helvetica Neue Light"/>
                <a:cs typeface="Helvetica Neue Light"/>
                <a:sym typeface="Helvetica Neue Light"/>
              </a:defRPr>
            </a:lvl1pPr>
            <a:lvl2pPr marR="0" lvl="1" algn="ctr" rtl="0">
              <a:spcBef>
                <a:spcPts val="0"/>
              </a:spcBef>
              <a:spcAft>
                <a:spcPts val="0"/>
              </a:spcAft>
              <a:buSzPts val="2800"/>
              <a:buNone/>
              <a:defRPr sz="4400" b="0" i="0" u="none" strike="noStrike" cap="none">
                <a:solidFill>
                  <a:srgbClr val="0081C6"/>
                </a:solidFill>
                <a:latin typeface="Helvetica Neue Light"/>
                <a:ea typeface="Helvetica Neue Light"/>
                <a:cs typeface="Helvetica Neue Light"/>
                <a:sym typeface="Helvetica Neue Light"/>
              </a:defRPr>
            </a:lvl2pPr>
            <a:lvl3pPr marR="0" lvl="2" algn="ctr" rtl="0">
              <a:spcBef>
                <a:spcPts val="0"/>
              </a:spcBef>
              <a:spcAft>
                <a:spcPts val="0"/>
              </a:spcAft>
              <a:buSzPts val="2800"/>
              <a:buNone/>
              <a:defRPr sz="4400" b="0" i="0" u="none" strike="noStrike" cap="none">
                <a:solidFill>
                  <a:srgbClr val="0081C6"/>
                </a:solidFill>
                <a:latin typeface="Helvetica Neue Light"/>
                <a:ea typeface="Helvetica Neue Light"/>
                <a:cs typeface="Helvetica Neue Light"/>
                <a:sym typeface="Helvetica Neue Light"/>
              </a:defRPr>
            </a:lvl3pPr>
            <a:lvl4pPr marR="0" lvl="3" algn="ctr" rtl="0">
              <a:spcBef>
                <a:spcPts val="0"/>
              </a:spcBef>
              <a:spcAft>
                <a:spcPts val="0"/>
              </a:spcAft>
              <a:buSzPts val="2800"/>
              <a:buNone/>
              <a:defRPr sz="4400" b="0" i="0" u="none" strike="noStrike" cap="none">
                <a:solidFill>
                  <a:srgbClr val="0081C6"/>
                </a:solidFill>
                <a:latin typeface="Helvetica Neue Light"/>
                <a:ea typeface="Helvetica Neue Light"/>
                <a:cs typeface="Helvetica Neue Light"/>
                <a:sym typeface="Helvetica Neue Light"/>
              </a:defRPr>
            </a:lvl4pPr>
            <a:lvl5pPr marR="0" lvl="4" algn="ctr" rtl="0">
              <a:spcBef>
                <a:spcPts val="0"/>
              </a:spcBef>
              <a:spcAft>
                <a:spcPts val="0"/>
              </a:spcAft>
              <a:buSzPts val="2800"/>
              <a:buNone/>
              <a:defRPr sz="4400" b="0" i="0" u="none" strike="noStrike" cap="none">
                <a:solidFill>
                  <a:srgbClr val="0081C6"/>
                </a:solidFill>
                <a:latin typeface="Helvetica Neue Light"/>
                <a:ea typeface="Helvetica Neue Light"/>
                <a:cs typeface="Helvetica Neue Light"/>
                <a:sym typeface="Helvetica Neue Light"/>
              </a:defRPr>
            </a:lvl5pPr>
            <a:lvl6pPr marR="0" lvl="5" algn="ctr" rtl="0">
              <a:spcBef>
                <a:spcPts val="0"/>
              </a:spcBef>
              <a:spcAft>
                <a:spcPts val="0"/>
              </a:spcAft>
              <a:buSzPts val="2800"/>
              <a:buNone/>
              <a:defRPr sz="4400" b="0" i="0" u="none" strike="noStrike" cap="none">
                <a:solidFill>
                  <a:srgbClr val="0081C6"/>
                </a:solidFill>
                <a:latin typeface="Helvetica Neue Light"/>
                <a:ea typeface="Helvetica Neue Light"/>
                <a:cs typeface="Helvetica Neue Light"/>
                <a:sym typeface="Helvetica Neue Light"/>
              </a:defRPr>
            </a:lvl6pPr>
            <a:lvl7pPr marR="0" lvl="6" algn="ctr" rtl="0">
              <a:spcBef>
                <a:spcPts val="0"/>
              </a:spcBef>
              <a:spcAft>
                <a:spcPts val="0"/>
              </a:spcAft>
              <a:buSzPts val="2800"/>
              <a:buNone/>
              <a:defRPr sz="4400" b="0" i="0" u="none" strike="noStrike" cap="none">
                <a:solidFill>
                  <a:srgbClr val="0081C6"/>
                </a:solidFill>
                <a:latin typeface="Helvetica Neue Light"/>
                <a:ea typeface="Helvetica Neue Light"/>
                <a:cs typeface="Helvetica Neue Light"/>
                <a:sym typeface="Helvetica Neue Light"/>
              </a:defRPr>
            </a:lvl7pPr>
            <a:lvl8pPr marR="0" lvl="7" algn="ctr" rtl="0">
              <a:spcBef>
                <a:spcPts val="0"/>
              </a:spcBef>
              <a:spcAft>
                <a:spcPts val="0"/>
              </a:spcAft>
              <a:buSzPts val="2800"/>
              <a:buNone/>
              <a:defRPr sz="4400" b="0" i="0" u="none" strike="noStrike" cap="none">
                <a:solidFill>
                  <a:srgbClr val="0081C6"/>
                </a:solidFill>
                <a:latin typeface="Helvetica Neue Light"/>
                <a:ea typeface="Helvetica Neue Light"/>
                <a:cs typeface="Helvetica Neue Light"/>
                <a:sym typeface="Helvetica Neue Light"/>
              </a:defRPr>
            </a:lvl8pPr>
            <a:lvl9pPr marR="0" lvl="8" algn="ctr" rtl="0">
              <a:spcBef>
                <a:spcPts val="0"/>
              </a:spcBef>
              <a:spcAft>
                <a:spcPts val="0"/>
              </a:spcAft>
              <a:buSzPts val="2800"/>
              <a:buNone/>
              <a:defRPr sz="4400" b="0" i="0" u="none" strike="noStrike" cap="none">
                <a:solidFill>
                  <a:srgbClr val="0081C6"/>
                </a:solidFill>
                <a:latin typeface="Helvetica Neue Light"/>
                <a:ea typeface="Helvetica Neue Light"/>
                <a:cs typeface="Helvetica Neue Light"/>
                <a:sym typeface="Helvetica Neue Light"/>
              </a:defRPr>
            </a:lvl9pPr>
          </a:lstStyle>
          <a:p>
            <a:endParaRPr/>
          </a:p>
        </p:txBody>
      </p:sp>
      <p:sp>
        <p:nvSpPr>
          <p:cNvPr id="56" name="Google Shape;56;p14"/>
          <p:cNvSpPr txBox="1">
            <a:spLocks noGrp="1"/>
          </p:cNvSpPr>
          <p:nvPr>
            <p:ph type="body" idx="1"/>
          </p:nvPr>
        </p:nvSpPr>
        <p:spPr>
          <a:xfrm>
            <a:off x="457200" y="1200270"/>
            <a:ext cx="8229600" cy="25683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464749"/>
              </a:buClr>
              <a:buSzPts val="3200"/>
              <a:buFont typeface="Arial"/>
              <a:buChar char="•"/>
              <a:defRPr sz="3200" b="0" i="0" u="none" strike="noStrike" cap="none">
                <a:solidFill>
                  <a:srgbClr val="464749"/>
                </a:solidFill>
                <a:latin typeface="Helvetica Neue Light"/>
                <a:ea typeface="Helvetica Neue Light"/>
                <a:cs typeface="Helvetica Neue Light"/>
                <a:sym typeface="Helvetica Neue Light"/>
              </a:defRPr>
            </a:lvl1pPr>
            <a:lvl2pPr marL="914400" marR="0" lvl="1" indent="-406400" algn="l" rtl="0">
              <a:spcBef>
                <a:spcPts val="560"/>
              </a:spcBef>
              <a:spcAft>
                <a:spcPts val="0"/>
              </a:spcAft>
              <a:buClr>
                <a:srgbClr val="464749"/>
              </a:buClr>
              <a:buSzPts val="2800"/>
              <a:buFont typeface="Arial"/>
              <a:buChar char="–"/>
              <a:defRPr sz="2800" b="0" i="0" u="none" strike="noStrike" cap="none">
                <a:solidFill>
                  <a:srgbClr val="464749"/>
                </a:solidFill>
                <a:latin typeface="Helvetica Neue Light"/>
                <a:ea typeface="Helvetica Neue Light"/>
                <a:cs typeface="Helvetica Neue Light"/>
                <a:sym typeface="Helvetica Neue Light"/>
              </a:defRPr>
            </a:lvl2pPr>
            <a:lvl3pPr marL="1371600" marR="0" lvl="2" indent="-381000" algn="l" rtl="0">
              <a:spcBef>
                <a:spcPts val="480"/>
              </a:spcBef>
              <a:spcAft>
                <a:spcPts val="0"/>
              </a:spcAft>
              <a:buClr>
                <a:srgbClr val="464749"/>
              </a:buClr>
              <a:buSzPts val="2400"/>
              <a:buFont typeface="Arial"/>
              <a:buChar char="•"/>
              <a:defRPr sz="2400" b="0" i="0" u="none" strike="noStrike" cap="none">
                <a:solidFill>
                  <a:srgbClr val="464749"/>
                </a:solidFill>
                <a:latin typeface="Helvetica Neue Light"/>
                <a:ea typeface="Helvetica Neue Light"/>
                <a:cs typeface="Helvetica Neue Light"/>
                <a:sym typeface="Helvetica Neue Light"/>
              </a:defRPr>
            </a:lvl3pPr>
            <a:lvl4pPr marL="1828800" marR="0" lvl="3" indent="-355600" algn="l" rtl="0">
              <a:spcBef>
                <a:spcPts val="400"/>
              </a:spcBef>
              <a:spcAft>
                <a:spcPts val="0"/>
              </a:spcAft>
              <a:buClr>
                <a:srgbClr val="464749"/>
              </a:buClr>
              <a:buSzPts val="2000"/>
              <a:buFont typeface="Arial"/>
              <a:buChar char="–"/>
              <a:defRPr sz="2000" b="0" i="0" u="none" strike="noStrike" cap="none">
                <a:solidFill>
                  <a:srgbClr val="464749"/>
                </a:solidFill>
                <a:latin typeface="Helvetica Neue Light"/>
                <a:ea typeface="Helvetica Neue Light"/>
                <a:cs typeface="Helvetica Neue Light"/>
                <a:sym typeface="Helvetica Neue Light"/>
              </a:defRPr>
            </a:lvl4pPr>
            <a:lvl5pPr marL="2286000" marR="0" lvl="4" indent="-355600" algn="l" rtl="0">
              <a:spcBef>
                <a:spcPts val="400"/>
              </a:spcBef>
              <a:spcAft>
                <a:spcPts val="0"/>
              </a:spcAft>
              <a:buClr>
                <a:srgbClr val="464749"/>
              </a:buClr>
              <a:buSzPts val="2000"/>
              <a:buFont typeface="Arial"/>
              <a:buChar char="»"/>
              <a:defRPr sz="2000" b="0" i="0" u="none" strike="noStrike" cap="none">
                <a:solidFill>
                  <a:srgbClr val="464749"/>
                </a:solidFill>
                <a:latin typeface="Helvetica Neue Light"/>
                <a:ea typeface="Helvetica Neue Light"/>
                <a:cs typeface="Helvetica Neue Light"/>
                <a:sym typeface="Helvetica Neue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14"/>
          <p:cNvSpPr txBox="1">
            <a:spLocks noGrp="1"/>
          </p:cNvSpPr>
          <p:nvPr>
            <p:ph type="dt" idx="10"/>
          </p:nvPr>
        </p:nvSpPr>
        <p:spPr>
          <a:xfrm>
            <a:off x="457200" y="4767279"/>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4"/>
          <p:cNvSpPr txBox="1">
            <a:spLocks noGrp="1"/>
          </p:cNvSpPr>
          <p:nvPr>
            <p:ph type="ftr" idx="11"/>
          </p:nvPr>
        </p:nvSpPr>
        <p:spPr>
          <a:xfrm>
            <a:off x="3124200" y="4767279"/>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sldNum" idx="12"/>
          </p:nvPr>
        </p:nvSpPr>
        <p:spPr>
          <a:xfrm>
            <a:off x="6553200" y="4767279"/>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000000"/>
                </a:solidFill>
                <a:latin typeface="Calibri"/>
                <a:ea typeface="Calibri"/>
                <a:cs typeface="Calibri"/>
                <a:sym typeface="Calibri"/>
              </a:defRPr>
            </a:lvl1pPr>
            <a:lvl2pPr marL="0" marR="0" lvl="1" indent="0" algn="l" rtl="0">
              <a:spcBef>
                <a:spcPts val="0"/>
              </a:spcBef>
              <a:spcAft>
                <a:spcPts val="0"/>
              </a:spcAft>
              <a:buNone/>
              <a:defRPr sz="1800">
                <a:solidFill>
                  <a:srgbClr val="000000"/>
                </a:solidFill>
                <a:latin typeface="Calibri"/>
                <a:ea typeface="Calibri"/>
                <a:cs typeface="Calibri"/>
                <a:sym typeface="Calibri"/>
              </a:defRPr>
            </a:lvl2pPr>
            <a:lvl3pPr marL="0" marR="0" lvl="2" indent="0" algn="l" rtl="0">
              <a:spcBef>
                <a:spcPts val="0"/>
              </a:spcBef>
              <a:spcAft>
                <a:spcPts val="0"/>
              </a:spcAft>
              <a:buNone/>
              <a:defRPr sz="1800">
                <a:solidFill>
                  <a:srgbClr val="000000"/>
                </a:solidFill>
                <a:latin typeface="Calibri"/>
                <a:ea typeface="Calibri"/>
                <a:cs typeface="Calibri"/>
                <a:sym typeface="Calibri"/>
              </a:defRPr>
            </a:lvl3pPr>
            <a:lvl4pPr marL="0" marR="0" lvl="3" indent="0" algn="l" rtl="0">
              <a:spcBef>
                <a:spcPts val="0"/>
              </a:spcBef>
              <a:spcAft>
                <a:spcPts val="0"/>
              </a:spcAft>
              <a:buNone/>
              <a:defRPr sz="1800">
                <a:solidFill>
                  <a:srgbClr val="000000"/>
                </a:solidFill>
                <a:latin typeface="Calibri"/>
                <a:ea typeface="Calibri"/>
                <a:cs typeface="Calibri"/>
                <a:sym typeface="Calibri"/>
              </a:defRPr>
            </a:lvl4pPr>
            <a:lvl5pPr marL="0" marR="0" lvl="4" indent="0" algn="l" rtl="0">
              <a:spcBef>
                <a:spcPts val="0"/>
              </a:spcBef>
              <a:spcAft>
                <a:spcPts val="0"/>
              </a:spcAft>
              <a:buNone/>
              <a:defRPr sz="1800">
                <a:solidFill>
                  <a:srgbClr val="000000"/>
                </a:solidFill>
                <a:latin typeface="Calibri"/>
                <a:ea typeface="Calibri"/>
                <a:cs typeface="Calibri"/>
                <a:sym typeface="Calibri"/>
              </a:defRPr>
            </a:lvl5pPr>
            <a:lvl6pPr marL="0" marR="0" lvl="5" indent="0" algn="l" rtl="0">
              <a:spcBef>
                <a:spcPts val="0"/>
              </a:spcBef>
              <a:spcAft>
                <a:spcPts val="0"/>
              </a:spcAft>
              <a:buNone/>
              <a:defRPr sz="1800">
                <a:solidFill>
                  <a:srgbClr val="000000"/>
                </a:solidFill>
                <a:latin typeface="Calibri"/>
                <a:ea typeface="Calibri"/>
                <a:cs typeface="Calibri"/>
                <a:sym typeface="Calibri"/>
              </a:defRPr>
            </a:lvl6pPr>
            <a:lvl7pPr marL="0" marR="0" lvl="6" indent="0" algn="l" rtl="0">
              <a:spcBef>
                <a:spcPts val="0"/>
              </a:spcBef>
              <a:spcAft>
                <a:spcPts val="0"/>
              </a:spcAft>
              <a:buNone/>
              <a:defRPr sz="1800">
                <a:solidFill>
                  <a:srgbClr val="000000"/>
                </a:solidFill>
                <a:latin typeface="Calibri"/>
                <a:ea typeface="Calibri"/>
                <a:cs typeface="Calibri"/>
                <a:sym typeface="Calibri"/>
              </a:defRPr>
            </a:lvl7pPr>
            <a:lvl8pPr marL="0" marR="0" lvl="7" indent="0" algn="l" rtl="0">
              <a:spcBef>
                <a:spcPts val="0"/>
              </a:spcBef>
              <a:spcAft>
                <a:spcPts val="0"/>
              </a:spcAft>
              <a:buNone/>
              <a:defRPr sz="1800">
                <a:solidFill>
                  <a:srgbClr val="000000"/>
                </a:solidFill>
                <a:latin typeface="Calibri"/>
                <a:ea typeface="Calibri"/>
                <a:cs typeface="Calibri"/>
                <a:sym typeface="Calibri"/>
              </a:defRPr>
            </a:lvl8pPr>
            <a:lvl9pPr marL="0" marR="0" lvl="8" indent="0" algn="l" rtl="0">
              <a:spcBef>
                <a:spcPts val="0"/>
              </a:spcBef>
              <a:spcAft>
                <a:spcPts val="0"/>
              </a:spcAft>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0081C6"/>
              </a:buClr>
              <a:buSzPts val="32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15"/>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rgbClr val="464749"/>
              </a:buClr>
              <a:buSzPts val="2400"/>
              <a:buNone/>
              <a:defRPr sz="2400" b="1"/>
            </a:lvl1pPr>
            <a:lvl2pPr marL="914400" lvl="1" indent="-228600" algn="l" rtl="0">
              <a:spcBef>
                <a:spcPts val="1600"/>
              </a:spcBef>
              <a:spcAft>
                <a:spcPts val="0"/>
              </a:spcAft>
              <a:buClr>
                <a:srgbClr val="464749"/>
              </a:buClr>
              <a:buSzPts val="2000"/>
              <a:buNone/>
              <a:defRPr sz="2000" b="1"/>
            </a:lvl2pPr>
            <a:lvl3pPr marL="1371600" lvl="2" indent="-228600" algn="l" rtl="0">
              <a:spcBef>
                <a:spcPts val="1600"/>
              </a:spcBef>
              <a:spcAft>
                <a:spcPts val="0"/>
              </a:spcAft>
              <a:buClr>
                <a:srgbClr val="464749"/>
              </a:buClr>
              <a:buSzPts val="1800"/>
              <a:buNone/>
              <a:defRPr sz="1800" b="1"/>
            </a:lvl3pPr>
            <a:lvl4pPr marL="1828800" lvl="3" indent="-228600" algn="l" rtl="0">
              <a:spcBef>
                <a:spcPts val="1600"/>
              </a:spcBef>
              <a:spcAft>
                <a:spcPts val="0"/>
              </a:spcAft>
              <a:buClr>
                <a:srgbClr val="464749"/>
              </a:buClr>
              <a:buSzPts val="1600"/>
              <a:buNone/>
              <a:defRPr sz="1600" b="1"/>
            </a:lvl4pPr>
            <a:lvl5pPr marL="2286000" lvl="4" indent="-228600" algn="l" rtl="0">
              <a:spcBef>
                <a:spcPts val="1600"/>
              </a:spcBef>
              <a:spcAft>
                <a:spcPts val="0"/>
              </a:spcAft>
              <a:buClr>
                <a:srgbClr val="464749"/>
              </a:buClr>
              <a:buSzPts val="1600"/>
              <a:buNone/>
              <a:defRPr sz="1600" b="1"/>
            </a:lvl5pPr>
            <a:lvl6pPr marL="2743200" lvl="5" indent="-228600" algn="l" rtl="0">
              <a:spcBef>
                <a:spcPts val="1600"/>
              </a:spcBef>
              <a:spcAft>
                <a:spcPts val="0"/>
              </a:spcAft>
              <a:buClr>
                <a:schemeClr val="dk1"/>
              </a:buClr>
              <a:buSzPts val="1600"/>
              <a:buNone/>
              <a:defRPr sz="1600" b="1"/>
            </a:lvl6pPr>
            <a:lvl7pPr marL="3200400" lvl="6" indent="-228600" algn="l" rtl="0">
              <a:spcBef>
                <a:spcPts val="1600"/>
              </a:spcBef>
              <a:spcAft>
                <a:spcPts val="0"/>
              </a:spcAft>
              <a:buClr>
                <a:schemeClr val="dk1"/>
              </a:buClr>
              <a:buSzPts val="1600"/>
              <a:buNone/>
              <a:defRPr sz="1600" b="1"/>
            </a:lvl7pPr>
            <a:lvl8pPr marL="3657600" lvl="7" indent="-228600" algn="l" rtl="0">
              <a:spcBef>
                <a:spcPts val="1600"/>
              </a:spcBef>
              <a:spcAft>
                <a:spcPts val="0"/>
              </a:spcAft>
              <a:buClr>
                <a:schemeClr val="dk1"/>
              </a:buClr>
              <a:buSzPts val="1600"/>
              <a:buNone/>
              <a:defRPr sz="1600" b="1"/>
            </a:lvl8pPr>
            <a:lvl9pPr marL="4114800" lvl="8" indent="-228600" algn="l" rtl="0">
              <a:spcBef>
                <a:spcPts val="1600"/>
              </a:spcBef>
              <a:spcAft>
                <a:spcPts val="1600"/>
              </a:spcAft>
              <a:buClr>
                <a:schemeClr val="dk1"/>
              </a:buClr>
              <a:buSzPts val="1600"/>
              <a:buNone/>
              <a:defRPr sz="1600" b="1"/>
            </a:lvl9pPr>
          </a:lstStyle>
          <a:p>
            <a:endParaRPr/>
          </a:p>
        </p:txBody>
      </p:sp>
      <p:sp>
        <p:nvSpPr>
          <p:cNvPr id="63" name="Google Shape;63;p15"/>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rgbClr val="464749"/>
              </a:buClr>
              <a:buSzPts val="2400"/>
              <a:buChar char="●"/>
              <a:defRPr sz="2400"/>
            </a:lvl1pPr>
            <a:lvl2pPr marL="914400" lvl="1" indent="-355600" algn="l" rtl="0">
              <a:spcBef>
                <a:spcPts val="1600"/>
              </a:spcBef>
              <a:spcAft>
                <a:spcPts val="0"/>
              </a:spcAft>
              <a:buClr>
                <a:srgbClr val="464749"/>
              </a:buClr>
              <a:buSzPts val="2000"/>
              <a:buChar char="○"/>
              <a:defRPr sz="2000"/>
            </a:lvl2pPr>
            <a:lvl3pPr marL="1371600" lvl="2" indent="-342900" algn="l" rtl="0">
              <a:spcBef>
                <a:spcPts val="1600"/>
              </a:spcBef>
              <a:spcAft>
                <a:spcPts val="0"/>
              </a:spcAft>
              <a:buClr>
                <a:srgbClr val="464749"/>
              </a:buClr>
              <a:buSzPts val="1800"/>
              <a:buChar char="■"/>
              <a:defRPr sz="1800"/>
            </a:lvl3pPr>
            <a:lvl4pPr marL="1828800" lvl="3" indent="-330200" algn="l" rtl="0">
              <a:spcBef>
                <a:spcPts val="1600"/>
              </a:spcBef>
              <a:spcAft>
                <a:spcPts val="0"/>
              </a:spcAft>
              <a:buClr>
                <a:srgbClr val="464749"/>
              </a:buClr>
              <a:buSzPts val="1600"/>
              <a:buChar char="●"/>
              <a:defRPr sz="1600"/>
            </a:lvl4pPr>
            <a:lvl5pPr marL="2286000" lvl="4" indent="-330200" algn="l" rtl="0">
              <a:spcBef>
                <a:spcPts val="1600"/>
              </a:spcBef>
              <a:spcAft>
                <a:spcPts val="0"/>
              </a:spcAft>
              <a:buClr>
                <a:srgbClr val="464749"/>
              </a:buClr>
              <a:buSzPts val="1600"/>
              <a:buChar char="○"/>
              <a:defRPr sz="1600"/>
            </a:lvl5pPr>
            <a:lvl6pPr marL="2743200" lvl="5" indent="-330200" algn="l" rtl="0">
              <a:spcBef>
                <a:spcPts val="1600"/>
              </a:spcBef>
              <a:spcAft>
                <a:spcPts val="0"/>
              </a:spcAft>
              <a:buClr>
                <a:schemeClr val="dk1"/>
              </a:buClr>
              <a:buSzPts val="1600"/>
              <a:buChar char="■"/>
              <a:defRPr sz="1600"/>
            </a:lvl6pPr>
            <a:lvl7pPr marL="3200400" lvl="6" indent="-330200" algn="l" rtl="0">
              <a:spcBef>
                <a:spcPts val="1600"/>
              </a:spcBef>
              <a:spcAft>
                <a:spcPts val="0"/>
              </a:spcAft>
              <a:buClr>
                <a:schemeClr val="dk1"/>
              </a:buClr>
              <a:buSzPts val="1600"/>
              <a:buChar char="●"/>
              <a:defRPr sz="1600"/>
            </a:lvl7pPr>
            <a:lvl8pPr marL="3657600" lvl="7" indent="-330200" algn="l" rtl="0">
              <a:spcBef>
                <a:spcPts val="1600"/>
              </a:spcBef>
              <a:spcAft>
                <a:spcPts val="0"/>
              </a:spcAft>
              <a:buClr>
                <a:schemeClr val="dk1"/>
              </a:buClr>
              <a:buSzPts val="1600"/>
              <a:buChar char="○"/>
              <a:defRPr sz="1600"/>
            </a:lvl8pPr>
            <a:lvl9pPr marL="4114800" lvl="8" indent="-330200" algn="l" rtl="0">
              <a:spcBef>
                <a:spcPts val="1600"/>
              </a:spcBef>
              <a:spcAft>
                <a:spcPts val="1600"/>
              </a:spcAft>
              <a:buClr>
                <a:schemeClr val="dk1"/>
              </a:buClr>
              <a:buSzPts val="1600"/>
              <a:buChar char="■"/>
              <a:defRPr sz="1600"/>
            </a:lvl9pPr>
          </a:lstStyle>
          <a:p>
            <a:endParaRPr/>
          </a:p>
        </p:txBody>
      </p:sp>
      <p:sp>
        <p:nvSpPr>
          <p:cNvPr id="64" name="Google Shape;64;p15"/>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rgbClr val="464749"/>
              </a:buClr>
              <a:buSzPts val="2400"/>
              <a:buNone/>
              <a:defRPr sz="2400" b="1"/>
            </a:lvl1pPr>
            <a:lvl2pPr marL="914400" lvl="1" indent="-228600" algn="l" rtl="0">
              <a:spcBef>
                <a:spcPts val="1600"/>
              </a:spcBef>
              <a:spcAft>
                <a:spcPts val="0"/>
              </a:spcAft>
              <a:buClr>
                <a:srgbClr val="464749"/>
              </a:buClr>
              <a:buSzPts val="2000"/>
              <a:buNone/>
              <a:defRPr sz="2000" b="1"/>
            </a:lvl2pPr>
            <a:lvl3pPr marL="1371600" lvl="2" indent="-228600" algn="l" rtl="0">
              <a:spcBef>
                <a:spcPts val="1600"/>
              </a:spcBef>
              <a:spcAft>
                <a:spcPts val="0"/>
              </a:spcAft>
              <a:buClr>
                <a:srgbClr val="464749"/>
              </a:buClr>
              <a:buSzPts val="1800"/>
              <a:buNone/>
              <a:defRPr sz="1800" b="1"/>
            </a:lvl3pPr>
            <a:lvl4pPr marL="1828800" lvl="3" indent="-228600" algn="l" rtl="0">
              <a:spcBef>
                <a:spcPts val="1600"/>
              </a:spcBef>
              <a:spcAft>
                <a:spcPts val="0"/>
              </a:spcAft>
              <a:buClr>
                <a:srgbClr val="464749"/>
              </a:buClr>
              <a:buSzPts val="1600"/>
              <a:buNone/>
              <a:defRPr sz="1600" b="1"/>
            </a:lvl4pPr>
            <a:lvl5pPr marL="2286000" lvl="4" indent="-228600" algn="l" rtl="0">
              <a:spcBef>
                <a:spcPts val="1600"/>
              </a:spcBef>
              <a:spcAft>
                <a:spcPts val="0"/>
              </a:spcAft>
              <a:buClr>
                <a:srgbClr val="464749"/>
              </a:buClr>
              <a:buSzPts val="1600"/>
              <a:buNone/>
              <a:defRPr sz="1600" b="1"/>
            </a:lvl5pPr>
            <a:lvl6pPr marL="2743200" lvl="5" indent="-228600" algn="l" rtl="0">
              <a:spcBef>
                <a:spcPts val="1600"/>
              </a:spcBef>
              <a:spcAft>
                <a:spcPts val="0"/>
              </a:spcAft>
              <a:buClr>
                <a:schemeClr val="dk1"/>
              </a:buClr>
              <a:buSzPts val="1600"/>
              <a:buNone/>
              <a:defRPr sz="1600" b="1"/>
            </a:lvl6pPr>
            <a:lvl7pPr marL="3200400" lvl="6" indent="-228600" algn="l" rtl="0">
              <a:spcBef>
                <a:spcPts val="1600"/>
              </a:spcBef>
              <a:spcAft>
                <a:spcPts val="0"/>
              </a:spcAft>
              <a:buClr>
                <a:schemeClr val="dk1"/>
              </a:buClr>
              <a:buSzPts val="1600"/>
              <a:buNone/>
              <a:defRPr sz="1600" b="1"/>
            </a:lvl7pPr>
            <a:lvl8pPr marL="3657600" lvl="7" indent="-228600" algn="l" rtl="0">
              <a:spcBef>
                <a:spcPts val="1600"/>
              </a:spcBef>
              <a:spcAft>
                <a:spcPts val="0"/>
              </a:spcAft>
              <a:buClr>
                <a:schemeClr val="dk1"/>
              </a:buClr>
              <a:buSzPts val="1600"/>
              <a:buNone/>
              <a:defRPr sz="1600" b="1"/>
            </a:lvl8pPr>
            <a:lvl9pPr marL="4114800" lvl="8" indent="-228600" algn="l" rtl="0">
              <a:spcBef>
                <a:spcPts val="1600"/>
              </a:spcBef>
              <a:spcAft>
                <a:spcPts val="1600"/>
              </a:spcAft>
              <a:buClr>
                <a:schemeClr val="dk1"/>
              </a:buClr>
              <a:buSzPts val="1600"/>
              <a:buNone/>
              <a:defRPr sz="1600" b="1"/>
            </a:lvl9pPr>
          </a:lstStyle>
          <a:p>
            <a:endParaRPr/>
          </a:p>
        </p:txBody>
      </p:sp>
      <p:sp>
        <p:nvSpPr>
          <p:cNvPr id="65" name="Google Shape;65;p15"/>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rgbClr val="464749"/>
              </a:buClr>
              <a:buSzPts val="2400"/>
              <a:buChar char="●"/>
              <a:defRPr sz="2400"/>
            </a:lvl1pPr>
            <a:lvl2pPr marL="914400" lvl="1" indent="-355600" algn="l" rtl="0">
              <a:spcBef>
                <a:spcPts val="1600"/>
              </a:spcBef>
              <a:spcAft>
                <a:spcPts val="0"/>
              </a:spcAft>
              <a:buClr>
                <a:srgbClr val="464749"/>
              </a:buClr>
              <a:buSzPts val="2000"/>
              <a:buChar char="○"/>
              <a:defRPr sz="2000"/>
            </a:lvl2pPr>
            <a:lvl3pPr marL="1371600" lvl="2" indent="-342900" algn="l" rtl="0">
              <a:spcBef>
                <a:spcPts val="1600"/>
              </a:spcBef>
              <a:spcAft>
                <a:spcPts val="0"/>
              </a:spcAft>
              <a:buClr>
                <a:srgbClr val="464749"/>
              </a:buClr>
              <a:buSzPts val="1800"/>
              <a:buChar char="■"/>
              <a:defRPr sz="1800"/>
            </a:lvl3pPr>
            <a:lvl4pPr marL="1828800" lvl="3" indent="-330200" algn="l" rtl="0">
              <a:spcBef>
                <a:spcPts val="1600"/>
              </a:spcBef>
              <a:spcAft>
                <a:spcPts val="0"/>
              </a:spcAft>
              <a:buClr>
                <a:srgbClr val="464749"/>
              </a:buClr>
              <a:buSzPts val="1600"/>
              <a:buChar char="●"/>
              <a:defRPr sz="1600"/>
            </a:lvl4pPr>
            <a:lvl5pPr marL="2286000" lvl="4" indent="-330200" algn="l" rtl="0">
              <a:spcBef>
                <a:spcPts val="1600"/>
              </a:spcBef>
              <a:spcAft>
                <a:spcPts val="0"/>
              </a:spcAft>
              <a:buClr>
                <a:srgbClr val="464749"/>
              </a:buClr>
              <a:buSzPts val="1600"/>
              <a:buChar char="○"/>
              <a:defRPr sz="1600"/>
            </a:lvl5pPr>
            <a:lvl6pPr marL="2743200" lvl="5" indent="-330200" algn="l" rtl="0">
              <a:spcBef>
                <a:spcPts val="1600"/>
              </a:spcBef>
              <a:spcAft>
                <a:spcPts val="0"/>
              </a:spcAft>
              <a:buClr>
                <a:schemeClr val="dk1"/>
              </a:buClr>
              <a:buSzPts val="1600"/>
              <a:buChar char="■"/>
              <a:defRPr sz="1600"/>
            </a:lvl6pPr>
            <a:lvl7pPr marL="3200400" lvl="6" indent="-330200" algn="l" rtl="0">
              <a:spcBef>
                <a:spcPts val="1600"/>
              </a:spcBef>
              <a:spcAft>
                <a:spcPts val="0"/>
              </a:spcAft>
              <a:buClr>
                <a:schemeClr val="dk1"/>
              </a:buClr>
              <a:buSzPts val="1600"/>
              <a:buChar char="●"/>
              <a:defRPr sz="1600"/>
            </a:lvl7pPr>
            <a:lvl8pPr marL="3657600" lvl="7" indent="-330200" algn="l" rtl="0">
              <a:spcBef>
                <a:spcPts val="1600"/>
              </a:spcBef>
              <a:spcAft>
                <a:spcPts val="0"/>
              </a:spcAft>
              <a:buClr>
                <a:schemeClr val="dk1"/>
              </a:buClr>
              <a:buSzPts val="1600"/>
              <a:buChar char="○"/>
              <a:defRPr sz="1600"/>
            </a:lvl8pPr>
            <a:lvl9pPr marL="4114800" lvl="8" indent="-330200" algn="l" rtl="0">
              <a:spcBef>
                <a:spcPts val="1600"/>
              </a:spcBef>
              <a:spcAft>
                <a:spcPts val="1600"/>
              </a:spcAft>
              <a:buClr>
                <a:schemeClr val="dk1"/>
              </a:buClr>
              <a:buSzPts val="1600"/>
              <a:buChar char="■"/>
              <a:defRPr sz="1600"/>
            </a:lvl9pPr>
          </a:lstStyle>
          <a:p>
            <a:endParaRPr/>
          </a:p>
        </p:txBody>
      </p:sp>
      <p:sp>
        <p:nvSpPr>
          <p:cNvPr id="66" name="Google Shape;66;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1"/>
        <p:cNvGrpSpPr/>
        <p:nvPr/>
      </p:nvGrpSpPr>
      <p:grpSpPr>
        <a:xfrm>
          <a:off x="0" y="0"/>
          <a:ext cx="0" cy="0"/>
          <a:chOff x="0" y="0"/>
          <a:chExt cx="0" cy="0"/>
        </a:xfrm>
      </p:grpSpPr>
      <p:sp>
        <p:nvSpPr>
          <p:cNvPr id="72" name="Google Shape;72;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 name="Google Shape;73;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4" name="Google Shape;7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7" name="Google Shape;7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1" name="Google Shape;8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 name="Google Shape;84;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5" name="Google Shape;85;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6" name="Google Shape;8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 name="Google Shape;8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2" name="Google Shape;92;p2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3" name="Google Shape;93;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4"/>
        <p:cNvGrpSpPr/>
        <p:nvPr/>
      </p:nvGrpSpPr>
      <p:grpSpPr>
        <a:xfrm>
          <a:off x="0" y="0"/>
          <a:ext cx="0" cy="0"/>
          <a:chOff x="0" y="0"/>
          <a:chExt cx="0" cy="0"/>
        </a:xfrm>
      </p:grpSpPr>
      <p:sp>
        <p:nvSpPr>
          <p:cNvPr id="95" name="Google Shape;95;p2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6" name="Google Shape;9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7"/>
        <p:cNvGrpSpPr/>
        <p:nvPr/>
      </p:nvGrpSpPr>
      <p:grpSpPr>
        <a:xfrm>
          <a:off x="0" y="0"/>
          <a:ext cx="0" cy="0"/>
          <a:chOff x="0" y="0"/>
          <a:chExt cx="0" cy="0"/>
        </a:xfrm>
      </p:grpSpPr>
      <p:sp>
        <p:nvSpPr>
          <p:cNvPr id="98" name="Google Shape;98;p24"/>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0" name="Google Shape;100;p2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1" name="Google Shape;101;p2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102" name="Google Shape;10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sp>
        <p:nvSpPr>
          <p:cNvPr id="104" name="Google Shape;104;p2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05" name="Google Shape;105;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Google Shape;107;p26"/>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8" name="Google Shape;108;p2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9" name="Google Shape;109;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 White" type="blank">
  <p:cSld name="BLANK">
    <p:spTree>
      <p:nvGrpSpPr>
        <p:cNvPr id="1" name="Shape 115"/>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 Green I">
  <p:cSld name="Two Content - Green I">
    <p:spTree>
      <p:nvGrpSpPr>
        <p:cNvPr id="1" name="Shape 116"/>
        <p:cNvGrpSpPr/>
        <p:nvPr/>
      </p:nvGrpSpPr>
      <p:grpSpPr>
        <a:xfrm>
          <a:off x="0" y="0"/>
          <a:ext cx="0" cy="0"/>
          <a:chOff x="0" y="0"/>
          <a:chExt cx="0" cy="0"/>
        </a:xfrm>
      </p:grpSpPr>
      <p:sp>
        <p:nvSpPr>
          <p:cNvPr id="117" name="Google Shape;117;p30"/>
          <p:cNvSpPr/>
          <p:nvPr/>
        </p:nvSpPr>
        <p:spPr>
          <a:xfrm>
            <a:off x="0" y="4711742"/>
            <a:ext cx="9144000" cy="431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8" name="Google Shape;118;p30"/>
          <p:cNvSpPr txBox="1">
            <a:spLocks noGrp="1"/>
          </p:cNvSpPr>
          <p:nvPr>
            <p:ph type="body" idx="1"/>
          </p:nvPr>
        </p:nvSpPr>
        <p:spPr>
          <a:xfrm>
            <a:off x="3213112" y="357981"/>
            <a:ext cx="5931000" cy="689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500"/>
              </a:spcBef>
              <a:spcAft>
                <a:spcPts val="0"/>
              </a:spcAft>
              <a:buClr>
                <a:schemeClr val="dk1"/>
              </a:buClr>
              <a:buSzPts val="1400"/>
              <a:buFont typeface="Georgia"/>
              <a:buNone/>
              <a:defRPr sz="1400" b="0" i="0" u="none" strike="noStrike" cap="none">
                <a:solidFill>
                  <a:schemeClr val="dk1"/>
                </a:solidFill>
                <a:latin typeface="Georgia"/>
                <a:ea typeface="Georgia"/>
                <a:cs typeface="Georgia"/>
                <a:sym typeface="Georgia"/>
              </a:defRPr>
            </a:lvl1pPr>
            <a:lvl2pPr marL="914400" marR="0" lvl="1" indent="-317500" algn="l" rtl="0">
              <a:spcBef>
                <a:spcPts val="10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9" name="Google Shape;119;p30"/>
          <p:cNvSpPr/>
          <p:nvPr/>
        </p:nvSpPr>
        <p:spPr>
          <a:xfrm>
            <a:off x="0" y="-1"/>
            <a:ext cx="3213000" cy="51435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0" name="Google Shape;120;p30"/>
          <p:cNvSpPr txBox="1">
            <a:spLocks noGrp="1"/>
          </p:cNvSpPr>
          <p:nvPr>
            <p:ph type="body" idx="2"/>
          </p:nvPr>
        </p:nvSpPr>
        <p:spPr>
          <a:xfrm>
            <a:off x="3213112" y="971548"/>
            <a:ext cx="5931000" cy="3505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1pPr>
            <a:lvl2pPr marL="914400" marR="0" lvl="1" indent="-317500" algn="l" rtl="0">
              <a:spcBef>
                <a:spcPts val="9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1" name="Google Shape;121;p30"/>
          <p:cNvSpPr txBox="1">
            <a:spLocks noGrp="1"/>
          </p:cNvSpPr>
          <p:nvPr>
            <p:ph type="body" idx="3"/>
          </p:nvPr>
        </p:nvSpPr>
        <p:spPr>
          <a:xfrm>
            <a:off x="139688" y="1488109"/>
            <a:ext cx="3073500" cy="3655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rgbClr val="009944"/>
              </a:buClr>
              <a:buSzPts val="1600"/>
              <a:buFont typeface="Arial"/>
              <a:buNone/>
              <a:defRPr sz="1600" b="1" i="0" u="none" strike="noStrike" cap="none">
                <a:solidFill>
                  <a:srgbClr val="009944"/>
                </a:solidFill>
                <a:latin typeface="Arial"/>
                <a:ea typeface="Arial"/>
                <a:cs typeface="Arial"/>
                <a:sym typeface="Arial"/>
              </a:defRPr>
            </a:lvl1pPr>
            <a:lvl2pPr marL="914400" marR="0" lvl="1" indent="-317500" algn="l" rtl="0">
              <a:spcBef>
                <a:spcPts val="900"/>
              </a:spcBef>
              <a:spcAft>
                <a:spcPts val="0"/>
              </a:spcAft>
              <a:buClr>
                <a:schemeClr val="accent6"/>
              </a:buClr>
              <a:buSzPts val="1400"/>
              <a:buFont typeface="Arial"/>
              <a:buChar char="•"/>
              <a:defRPr sz="1400" b="1"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1"/>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2" name="Google Shape;122;p30" descr="FootTrafficPresentation_Logos.png"/>
          <p:cNvPicPr preferRelativeResize="0"/>
          <p:nvPr/>
        </p:nvPicPr>
        <p:blipFill rotWithShape="1">
          <a:blip r:embed="rId2">
            <a:alphaModFix/>
          </a:blip>
          <a:srcRect/>
          <a:stretch/>
        </p:blipFill>
        <p:spPr>
          <a:xfrm>
            <a:off x="5925213" y="4694753"/>
            <a:ext cx="3218794" cy="457215"/>
          </a:xfrm>
          <a:prstGeom prst="rect">
            <a:avLst/>
          </a:prstGeom>
          <a:noFill/>
          <a:ln>
            <a:noFill/>
          </a:ln>
        </p:spPr>
      </p:pic>
      <p:sp>
        <p:nvSpPr>
          <p:cNvPr id="123" name="Google Shape;123;p30"/>
          <p:cNvSpPr txBox="1">
            <a:spLocks noGrp="1"/>
          </p:cNvSpPr>
          <p:nvPr>
            <p:ph type="title"/>
          </p:nvPr>
        </p:nvSpPr>
        <p:spPr>
          <a:xfrm>
            <a:off x="139712" y="150284"/>
            <a:ext cx="3073500" cy="8574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dk1"/>
              </a:buClr>
              <a:buSzPts val="3400"/>
              <a:buFont typeface="Georgia"/>
              <a:buNone/>
              <a:defRPr sz="34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Key Findings">
  <p:cSld name="Key Findings">
    <p:spTree>
      <p:nvGrpSpPr>
        <p:cNvPr id="1" name="Shape 124"/>
        <p:cNvGrpSpPr/>
        <p:nvPr/>
      </p:nvGrpSpPr>
      <p:grpSpPr>
        <a:xfrm>
          <a:off x="0" y="0"/>
          <a:ext cx="0" cy="0"/>
          <a:chOff x="0" y="0"/>
          <a:chExt cx="0" cy="0"/>
        </a:xfrm>
      </p:grpSpPr>
      <p:sp>
        <p:nvSpPr>
          <p:cNvPr id="125" name="Google Shape;125;p31"/>
          <p:cNvSpPr txBox="1">
            <a:spLocks noGrp="1"/>
          </p:cNvSpPr>
          <p:nvPr>
            <p:ph type="body" idx="1"/>
          </p:nvPr>
        </p:nvSpPr>
        <p:spPr>
          <a:xfrm>
            <a:off x="4572000" y="18"/>
            <a:ext cx="4572000" cy="5143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1pPr>
            <a:lvl2pPr marL="914400" marR="0" lvl="1" indent="-317500" algn="l" rtl="0">
              <a:spcBef>
                <a:spcPts val="9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6" name="Google Shape;126;p31"/>
          <p:cNvSpPr/>
          <p:nvPr/>
        </p:nvSpPr>
        <p:spPr>
          <a:xfrm>
            <a:off x="0" y="0"/>
            <a:ext cx="4572000" cy="5143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C8D997"/>
              </a:solidFill>
              <a:latin typeface="Arial"/>
              <a:ea typeface="Arial"/>
              <a:cs typeface="Arial"/>
              <a:sym typeface="Arial"/>
            </a:endParaRPr>
          </a:p>
        </p:txBody>
      </p:sp>
      <p:sp>
        <p:nvSpPr>
          <p:cNvPr id="127" name="Google Shape;127;p31"/>
          <p:cNvSpPr txBox="1"/>
          <p:nvPr/>
        </p:nvSpPr>
        <p:spPr>
          <a:xfrm>
            <a:off x="215888" y="148165"/>
            <a:ext cx="4203600" cy="8574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3600"/>
              <a:buFont typeface="Arial"/>
              <a:buNone/>
            </a:pPr>
            <a:r>
              <a:rPr lang="en" sz="3600" b="0" i="0" u="none" strike="noStrike" cap="none">
                <a:solidFill>
                  <a:srgbClr val="FFFFFF"/>
                </a:solidFill>
                <a:latin typeface="Georgia"/>
                <a:ea typeface="Georgia"/>
                <a:cs typeface="Georgia"/>
                <a:sym typeface="Georgia"/>
              </a:rPr>
              <a:t>Key Findings</a:t>
            </a:r>
            <a:endParaRPr sz="3600" b="0" i="0" u="none" strike="noStrike" cap="none">
              <a:solidFill>
                <a:srgbClr val="FFFFFF"/>
              </a:solidFill>
              <a:latin typeface="Georgia"/>
              <a:ea typeface="Georgia"/>
              <a:cs typeface="Georgia"/>
              <a:sym typeface="Georgia"/>
            </a:endParaRPr>
          </a:p>
        </p:txBody>
      </p:sp>
      <p:cxnSp>
        <p:nvCxnSpPr>
          <p:cNvPr id="128" name="Google Shape;128;p31"/>
          <p:cNvCxnSpPr/>
          <p:nvPr/>
        </p:nvCxnSpPr>
        <p:spPr>
          <a:xfrm>
            <a:off x="304800" y="895350"/>
            <a:ext cx="3962400" cy="1500"/>
          </a:xfrm>
          <a:prstGeom prst="straightConnector1">
            <a:avLst/>
          </a:prstGeom>
          <a:noFill/>
          <a:ln w="9525" cap="flat" cmpd="sng">
            <a:solidFill>
              <a:schemeClr val="accent1"/>
            </a:solidFill>
            <a:prstDash val="solid"/>
            <a:round/>
            <a:headEnd type="none" w="sm" len="sm"/>
            <a:tailEnd type="none" w="sm" len="sm"/>
          </a:ln>
        </p:spPr>
      </p:cxnSp>
      <p:sp>
        <p:nvSpPr>
          <p:cNvPr id="129" name="Google Shape;129;p31"/>
          <p:cNvSpPr/>
          <p:nvPr/>
        </p:nvSpPr>
        <p:spPr>
          <a:xfrm>
            <a:off x="0" y="4711742"/>
            <a:ext cx="9144000" cy="431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30" name="Google Shape;130;p31" descr="FootTrafficPresentation_Logos.png"/>
          <p:cNvPicPr preferRelativeResize="0"/>
          <p:nvPr/>
        </p:nvPicPr>
        <p:blipFill rotWithShape="1">
          <a:blip r:embed="rId2">
            <a:alphaModFix/>
          </a:blip>
          <a:srcRect/>
          <a:stretch/>
        </p:blipFill>
        <p:spPr>
          <a:xfrm>
            <a:off x="5925213" y="4694753"/>
            <a:ext cx="3218794" cy="457215"/>
          </a:xfrm>
          <a:prstGeom prst="rect">
            <a:avLst/>
          </a:prstGeom>
          <a:noFill/>
          <a:ln>
            <a:noFill/>
          </a:ln>
        </p:spPr>
      </p:pic>
      <p:sp>
        <p:nvSpPr>
          <p:cNvPr id="131" name="Google Shape;131;p31"/>
          <p:cNvSpPr txBox="1">
            <a:spLocks noGrp="1"/>
          </p:cNvSpPr>
          <p:nvPr>
            <p:ph type="body" idx="2"/>
          </p:nvPr>
        </p:nvSpPr>
        <p:spPr>
          <a:xfrm>
            <a:off x="228600" y="1123950"/>
            <a:ext cx="4343400" cy="4019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90000"/>
              </a:lnSpc>
              <a:spcBef>
                <a:spcPts val="1500"/>
              </a:spcBef>
              <a:spcAft>
                <a:spcPts val="0"/>
              </a:spcAft>
              <a:buClr>
                <a:schemeClr val="accent6"/>
              </a:buClr>
              <a:buSzPts val="1600"/>
              <a:buFont typeface="Arial"/>
              <a:buChar char="•"/>
              <a:defRPr sz="1600" b="1" i="0" u="none" strike="noStrike" cap="none">
                <a:solidFill>
                  <a:schemeClr val="accent5"/>
                </a:solidFill>
                <a:latin typeface="Arial"/>
                <a:ea typeface="Arial"/>
                <a:cs typeface="Arial"/>
                <a:sym typeface="Arial"/>
              </a:defRPr>
            </a:lvl1pPr>
            <a:lvl2pPr marL="914400" marR="0" lvl="1" indent="-317500" algn="l" rtl="0">
              <a:spcBef>
                <a:spcPts val="900"/>
              </a:spcBef>
              <a:spcAft>
                <a:spcPts val="0"/>
              </a:spcAft>
              <a:buClr>
                <a:schemeClr val="accent5"/>
              </a:buClr>
              <a:buSzPts val="1400"/>
              <a:buFont typeface="Arial"/>
              <a:buChar char="•"/>
              <a:defRPr sz="1400" b="1" i="0" u="none" strike="noStrike" cap="none">
                <a:solidFill>
                  <a:srgbClr val="BEE9FF"/>
                </a:solidFill>
                <a:latin typeface="Arial"/>
                <a:ea typeface="Arial"/>
                <a:cs typeface="Arial"/>
                <a:sym typeface="Arial"/>
              </a:defRPr>
            </a:lvl2pPr>
            <a:lvl3pPr marL="1371600" marR="0" lvl="2" indent="-304800" algn="l" rtl="0">
              <a:spcBef>
                <a:spcPts val="600"/>
              </a:spcBef>
              <a:spcAft>
                <a:spcPts val="0"/>
              </a:spcAft>
              <a:buClr>
                <a:schemeClr val="accent1"/>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chemeClr val="lt1"/>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chemeClr val="lt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2"/>
        <p:cNvGrpSpPr/>
        <p:nvPr/>
      </p:nvGrpSpPr>
      <p:grpSpPr>
        <a:xfrm>
          <a:off x="0" y="0"/>
          <a:ext cx="0" cy="0"/>
          <a:chOff x="0" y="0"/>
          <a:chExt cx="0" cy="0"/>
        </a:xfrm>
      </p:grpSpPr>
      <p:sp>
        <p:nvSpPr>
          <p:cNvPr id="133" name="Google Shape;133;p32"/>
          <p:cNvSpPr txBox="1">
            <a:spLocks noGrp="1"/>
          </p:cNvSpPr>
          <p:nvPr>
            <p:ph type="body" idx="1"/>
          </p:nvPr>
        </p:nvSpPr>
        <p:spPr>
          <a:xfrm>
            <a:off x="304800" y="666750"/>
            <a:ext cx="8229600" cy="689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500"/>
              </a:spcBef>
              <a:spcAft>
                <a:spcPts val="0"/>
              </a:spcAft>
              <a:buClr>
                <a:schemeClr val="dk2"/>
              </a:buClr>
              <a:buSzPts val="2200"/>
              <a:buFont typeface="Arial"/>
              <a:buNone/>
              <a:defRPr sz="2200" b="1" i="0" u="none" strike="noStrike" cap="none">
                <a:solidFill>
                  <a:schemeClr val="dk2"/>
                </a:solidFill>
                <a:latin typeface="Arial"/>
                <a:ea typeface="Arial"/>
                <a:cs typeface="Arial"/>
                <a:sym typeface="Arial"/>
              </a:defRPr>
            </a:lvl1pPr>
            <a:lvl2pPr marL="914400" marR="0" lvl="1" indent="-317500" algn="l" rtl="0">
              <a:spcBef>
                <a:spcPts val="10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4" name="Google Shape;134;p32"/>
          <p:cNvSpPr txBox="1">
            <a:spLocks noGrp="1"/>
          </p:cNvSpPr>
          <p:nvPr>
            <p:ph type="title"/>
          </p:nvPr>
        </p:nvSpPr>
        <p:spPr>
          <a:xfrm>
            <a:off x="0" y="57150"/>
            <a:ext cx="9144000" cy="8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5" name="Google Shape;135;p32"/>
          <p:cNvSpPr txBox="1">
            <a:spLocks noGrp="1"/>
          </p:cNvSpPr>
          <p:nvPr>
            <p:ph type="body" idx="2"/>
          </p:nvPr>
        </p:nvSpPr>
        <p:spPr>
          <a:xfrm>
            <a:off x="304800" y="1310878"/>
            <a:ext cx="8229600" cy="339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1pPr>
            <a:lvl2pPr marL="914400" marR="0" lvl="1" indent="-317500" algn="l" rtl="0">
              <a:spcBef>
                <a:spcPts val="9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36" name="Google Shape;136;p32"/>
          <p:cNvCxnSpPr/>
          <p:nvPr/>
        </p:nvCxnSpPr>
        <p:spPr>
          <a:xfrm>
            <a:off x="304982" y="1120776"/>
            <a:ext cx="8526000" cy="1500"/>
          </a:xfrm>
          <a:prstGeom prst="straightConnector1">
            <a:avLst/>
          </a:prstGeom>
          <a:noFill/>
          <a:ln w="9525" cap="flat" cmpd="sng">
            <a:solidFill>
              <a:schemeClr val="accent1"/>
            </a:solidFill>
            <a:prstDash val="solid"/>
            <a:round/>
            <a:headEnd type="none" w="sm" len="sm"/>
            <a:tailEnd type="none" w="sm" len="sm"/>
          </a:ln>
        </p:spPr>
      </p:cxnSp>
      <p:sp>
        <p:nvSpPr>
          <p:cNvPr id="137" name="Google Shape;137;p32"/>
          <p:cNvSpPr/>
          <p:nvPr/>
        </p:nvSpPr>
        <p:spPr>
          <a:xfrm>
            <a:off x="0" y="4711742"/>
            <a:ext cx="9144000" cy="431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38" name="Google Shape;138;p32" descr="FootTrafficPresentation_Logos.png"/>
          <p:cNvPicPr preferRelativeResize="0"/>
          <p:nvPr/>
        </p:nvPicPr>
        <p:blipFill rotWithShape="1">
          <a:blip r:embed="rId2">
            <a:alphaModFix/>
          </a:blip>
          <a:srcRect/>
          <a:stretch/>
        </p:blipFill>
        <p:spPr>
          <a:xfrm>
            <a:off x="5925213" y="4694753"/>
            <a:ext cx="3218794" cy="45721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I">
  <p:cSld name="Two Content I">
    <p:spTree>
      <p:nvGrpSpPr>
        <p:cNvPr id="1" name="Shape 139"/>
        <p:cNvGrpSpPr/>
        <p:nvPr/>
      </p:nvGrpSpPr>
      <p:grpSpPr>
        <a:xfrm>
          <a:off x="0" y="0"/>
          <a:ext cx="0" cy="0"/>
          <a:chOff x="0" y="0"/>
          <a:chExt cx="0" cy="0"/>
        </a:xfrm>
      </p:grpSpPr>
      <p:sp>
        <p:nvSpPr>
          <p:cNvPr id="140" name="Google Shape;140;p33"/>
          <p:cNvSpPr txBox="1">
            <a:spLocks noGrp="1"/>
          </p:cNvSpPr>
          <p:nvPr>
            <p:ph type="body" idx="1"/>
          </p:nvPr>
        </p:nvSpPr>
        <p:spPr>
          <a:xfrm>
            <a:off x="304800" y="937686"/>
            <a:ext cx="4038600" cy="6897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500"/>
              </a:spcBef>
              <a:spcAft>
                <a:spcPts val="0"/>
              </a:spcAft>
              <a:buClr>
                <a:srgbClr val="8D744A"/>
              </a:buClr>
              <a:buSzPts val="1600"/>
              <a:buFont typeface="Arial"/>
              <a:buNone/>
              <a:defRPr sz="1600" b="1" i="0" u="none" strike="noStrike" cap="none">
                <a:solidFill>
                  <a:srgbClr val="8D744A"/>
                </a:solidFill>
                <a:latin typeface="Arial"/>
                <a:ea typeface="Arial"/>
                <a:cs typeface="Arial"/>
                <a:sym typeface="Arial"/>
              </a:defRPr>
            </a:lvl1pPr>
            <a:lvl2pPr marL="914400" marR="0" lvl="1" indent="-317500" algn="l" rtl="0">
              <a:spcBef>
                <a:spcPts val="10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1" name="Google Shape;141;p33"/>
          <p:cNvSpPr txBox="1">
            <a:spLocks noGrp="1"/>
          </p:cNvSpPr>
          <p:nvPr>
            <p:ph type="body" idx="2"/>
          </p:nvPr>
        </p:nvSpPr>
        <p:spPr>
          <a:xfrm>
            <a:off x="4792133" y="937686"/>
            <a:ext cx="4038600" cy="6897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500"/>
              </a:spcBef>
              <a:spcAft>
                <a:spcPts val="0"/>
              </a:spcAft>
              <a:buClr>
                <a:srgbClr val="8D744A"/>
              </a:buClr>
              <a:buSzPts val="1600"/>
              <a:buFont typeface="Arial"/>
              <a:buNone/>
              <a:defRPr sz="1600" b="1" i="0" u="none" strike="noStrike" cap="none">
                <a:solidFill>
                  <a:srgbClr val="8D744A"/>
                </a:solidFill>
                <a:latin typeface="Arial"/>
                <a:ea typeface="Arial"/>
                <a:cs typeface="Arial"/>
                <a:sym typeface="Arial"/>
              </a:defRPr>
            </a:lvl1pPr>
            <a:lvl2pPr marL="914400" marR="0" lvl="1" indent="-317500" algn="l" rtl="0">
              <a:spcBef>
                <a:spcPts val="10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2" name="Google Shape;142;p33"/>
          <p:cNvSpPr txBox="1">
            <a:spLocks noGrp="1"/>
          </p:cNvSpPr>
          <p:nvPr>
            <p:ph type="title"/>
          </p:nvPr>
        </p:nvSpPr>
        <p:spPr>
          <a:xfrm>
            <a:off x="0" y="57150"/>
            <a:ext cx="9144000" cy="8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3" name="Google Shape;143;p33"/>
          <p:cNvSpPr txBox="1">
            <a:spLocks noGrp="1"/>
          </p:cNvSpPr>
          <p:nvPr>
            <p:ph type="body" idx="3"/>
          </p:nvPr>
        </p:nvSpPr>
        <p:spPr>
          <a:xfrm>
            <a:off x="304800" y="1615677"/>
            <a:ext cx="4038600" cy="2979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1pPr>
            <a:lvl2pPr marL="914400" marR="0" lvl="1" indent="-317500" algn="l" rtl="0">
              <a:spcBef>
                <a:spcPts val="9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4" name="Google Shape;144;p33"/>
          <p:cNvSpPr txBox="1">
            <a:spLocks noGrp="1"/>
          </p:cNvSpPr>
          <p:nvPr>
            <p:ph type="body" idx="4"/>
          </p:nvPr>
        </p:nvSpPr>
        <p:spPr>
          <a:xfrm>
            <a:off x="4800600" y="1615677"/>
            <a:ext cx="4038600" cy="2979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1pPr>
            <a:lvl2pPr marL="914400" marR="0" lvl="1" indent="-317500" algn="l" rtl="0">
              <a:spcBef>
                <a:spcPts val="9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45" name="Google Shape;145;p33"/>
          <p:cNvCxnSpPr/>
          <p:nvPr/>
        </p:nvCxnSpPr>
        <p:spPr>
          <a:xfrm>
            <a:off x="304982" y="746922"/>
            <a:ext cx="8526000" cy="1500"/>
          </a:xfrm>
          <a:prstGeom prst="straightConnector1">
            <a:avLst/>
          </a:prstGeom>
          <a:noFill/>
          <a:ln w="9525" cap="flat" cmpd="sng">
            <a:solidFill>
              <a:schemeClr val="accent1"/>
            </a:solidFill>
            <a:prstDash val="solid"/>
            <a:round/>
            <a:headEnd type="none" w="sm" len="sm"/>
            <a:tailEnd type="none" w="sm" len="sm"/>
          </a:ln>
        </p:spPr>
      </p:cxnSp>
      <p:sp>
        <p:nvSpPr>
          <p:cNvPr id="146" name="Google Shape;146;p33"/>
          <p:cNvSpPr/>
          <p:nvPr/>
        </p:nvSpPr>
        <p:spPr>
          <a:xfrm>
            <a:off x="0" y="4711742"/>
            <a:ext cx="9144000" cy="431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47" name="Google Shape;147;p33" descr="FootTrafficPresentation_Logos.png"/>
          <p:cNvPicPr preferRelativeResize="0"/>
          <p:nvPr/>
        </p:nvPicPr>
        <p:blipFill rotWithShape="1">
          <a:blip r:embed="rId2">
            <a:alphaModFix/>
          </a:blip>
          <a:srcRect/>
          <a:stretch/>
        </p:blipFill>
        <p:spPr>
          <a:xfrm>
            <a:off x="5925213" y="4694753"/>
            <a:ext cx="3218794" cy="45721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II ">
  <p:cSld name="Two Content II ">
    <p:spTree>
      <p:nvGrpSpPr>
        <p:cNvPr id="1" name="Shape 148"/>
        <p:cNvGrpSpPr/>
        <p:nvPr/>
      </p:nvGrpSpPr>
      <p:grpSpPr>
        <a:xfrm>
          <a:off x="0" y="0"/>
          <a:ext cx="0" cy="0"/>
          <a:chOff x="0" y="0"/>
          <a:chExt cx="0" cy="0"/>
        </a:xfrm>
      </p:grpSpPr>
      <p:sp>
        <p:nvSpPr>
          <p:cNvPr id="149" name="Google Shape;149;p34"/>
          <p:cNvSpPr txBox="1">
            <a:spLocks noGrp="1"/>
          </p:cNvSpPr>
          <p:nvPr>
            <p:ph type="title"/>
          </p:nvPr>
        </p:nvSpPr>
        <p:spPr>
          <a:xfrm>
            <a:off x="0" y="57150"/>
            <a:ext cx="9144000" cy="8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0" name="Google Shape;150;p34"/>
          <p:cNvSpPr txBox="1">
            <a:spLocks noGrp="1"/>
          </p:cNvSpPr>
          <p:nvPr>
            <p:ph type="body" idx="1"/>
          </p:nvPr>
        </p:nvSpPr>
        <p:spPr>
          <a:xfrm>
            <a:off x="304800" y="1615677"/>
            <a:ext cx="4038600" cy="2979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1pPr>
            <a:lvl2pPr marL="914400" marR="0" lvl="1" indent="-317500" algn="l" rtl="0">
              <a:spcBef>
                <a:spcPts val="9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1" name="Google Shape;151;p34"/>
          <p:cNvSpPr txBox="1">
            <a:spLocks noGrp="1"/>
          </p:cNvSpPr>
          <p:nvPr>
            <p:ph type="body" idx="2"/>
          </p:nvPr>
        </p:nvSpPr>
        <p:spPr>
          <a:xfrm>
            <a:off x="4800600" y="1615677"/>
            <a:ext cx="4038600" cy="2979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1pPr>
            <a:lvl2pPr marL="914400" marR="0" lvl="1" indent="-317500" algn="l" rtl="0">
              <a:spcBef>
                <a:spcPts val="9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52" name="Google Shape;152;p34"/>
          <p:cNvCxnSpPr/>
          <p:nvPr/>
        </p:nvCxnSpPr>
        <p:spPr>
          <a:xfrm>
            <a:off x="304982" y="746922"/>
            <a:ext cx="8526000" cy="1500"/>
          </a:xfrm>
          <a:prstGeom prst="straightConnector1">
            <a:avLst/>
          </a:prstGeom>
          <a:noFill/>
          <a:ln w="9525" cap="flat" cmpd="sng">
            <a:solidFill>
              <a:schemeClr val="accent1"/>
            </a:solidFill>
            <a:prstDash val="solid"/>
            <a:round/>
            <a:headEnd type="none" w="sm" len="sm"/>
            <a:tailEnd type="none" w="sm" len="sm"/>
          </a:ln>
        </p:spPr>
      </p:cxnSp>
      <p:sp>
        <p:nvSpPr>
          <p:cNvPr id="153" name="Google Shape;153;p34"/>
          <p:cNvSpPr/>
          <p:nvPr/>
        </p:nvSpPr>
        <p:spPr>
          <a:xfrm>
            <a:off x="0" y="4711742"/>
            <a:ext cx="9144000" cy="431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54" name="Google Shape;154;p34" descr="FootTrafficPresentation_Logos.png"/>
          <p:cNvPicPr preferRelativeResize="0"/>
          <p:nvPr/>
        </p:nvPicPr>
        <p:blipFill rotWithShape="1">
          <a:blip r:embed="rId2">
            <a:alphaModFix/>
          </a:blip>
          <a:srcRect/>
          <a:stretch/>
        </p:blipFill>
        <p:spPr>
          <a:xfrm>
            <a:off x="5925213" y="4694753"/>
            <a:ext cx="3218794" cy="457215"/>
          </a:xfrm>
          <a:prstGeom prst="rect">
            <a:avLst/>
          </a:prstGeom>
          <a:noFill/>
          <a:ln>
            <a:noFill/>
          </a:ln>
        </p:spPr>
      </p:pic>
      <p:sp>
        <p:nvSpPr>
          <p:cNvPr id="155" name="Google Shape;155;p34"/>
          <p:cNvSpPr txBox="1">
            <a:spLocks noGrp="1"/>
          </p:cNvSpPr>
          <p:nvPr>
            <p:ph type="body" idx="3"/>
          </p:nvPr>
        </p:nvSpPr>
        <p:spPr>
          <a:xfrm>
            <a:off x="304800" y="937686"/>
            <a:ext cx="4038600" cy="689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500"/>
              </a:spcBef>
              <a:spcAft>
                <a:spcPts val="0"/>
              </a:spcAft>
              <a:buClr>
                <a:schemeClr val="dk2"/>
              </a:buClr>
              <a:buSzPts val="1800"/>
              <a:buFont typeface="Arial"/>
              <a:buNone/>
              <a:defRPr sz="1800" b="1" i="0" u="none" strike="noStrike" cap="none">
                <a:solidFill>
                  <a:schemeClr val="dk2"/>
                </a:solidFill>
                <a:latin typeface="Arial"/>
                <a:ea typeface="Arial"/>
                <a:cs typeface="Arial"/>
                <a:sym typeface="Arial"/>
              </a:defRPr>
            </a:lvl1pPr>
            <a:lvl2pPr marL="914400" marR="0" lvl="1" indent="-317500" algn="l" rtl="0">
              <a:spcBef>
                <a:spcPts val="10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Google Shape;156;p34"/>
          <p:cNvSpPr txBox="1">
            <a:spLocks noGrp="1"/>
          </p:cNvSpPr>
          <p:nvPr>
            <p:ph type="body" idx="4"/>
          </p:nvPr>
        </p:nvSpPr>
        <p:spPr>
          <a:xfrm>
            <a:off x="4792133" y="937686"/>
            <a:ext cx="4038600" cy="689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500"/>
              </a:spcBef>
              <a:spcAft>
                <a:spcPts val="0"/>
              </a:spcAft>
              <a:buClr>
                <a:schemeClr val="dk2"/>
              </a:buClr>
              <a:buSzPts val="1800"/>
              <a:buFont typeface="Arial"/>
              <a:buNone/>
              <a:defRPr sz="1800" b="1" i="0" u="none" strike="noStrike" cap="none">
                <a:solidFill>
                  <a:schemeClr val="dk2"/>
                </a:solidFill>
                <a:latin typeface="Arial"/>
                <a:ea typeface="Arial"/>
                <a:cs typeface="Arial"/>
                <a:sym typeface="Arial"/>
              </a:defRPr>
            </a:lvl1pPr>
            <a:lvl2pPr marL="914400" marR="0" lvl="1" indent="-317500" algn="l" rtl="0">
              <a:spcBef>
                <a:spcPts val="10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 Photo">
  <p:cSld name="Content + Photo">
    <p:spTree>
      <p:nvGrpSpPr>
        <p:cNvPr id="1" name="Shape 157"/>
        <p:cNvGrpSpPr/>
        <p:nvPr/>
      </p:nvGrpSpPr>
      <p:grpSpPr>
        <a:xfrm>
          <a:off x="0" y="0"/>
          <a:ext cx="0" cy="0"/>
          <a:chOff x="0" y="0"/>
          <a:chExt cx="0" cy="0"/>
        </a:xfrm>
      </p:grpSpPr>
      <p:sp>
        <p:nvSpPr>
          <p:cNvPr id="158" name="Google Shape;158;p35"/>
          <p:cNvSpPr txBox="1">
            <a:spLocks noGrp="1"/>
          </p:cNvSpPr>
          <p:nvPr>
            <p:ph type="body" idx="1"/>
          </p:nvPr>
        </p:nvSpPr>
        <p:spPr>
          <a:xfrm>
            <a:off x="304800" y="810684"/>
            <a:ext cx="5334000" cy="689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500"/>
              </a:spcBef>
              <a:spcAft>
                <a:spcPts val="0"/>
              </a:spcAft>
              <a:buClr>
                <a:schemeClr val="dk2"/>
              </a:buClr>
              <a:buSzPts val="1800"/>
              <a:buFont typeface="Arial"/>
              <a:buNone/>
              <a:defRPr sz="1800" b="1" i="0" u="none" strike="noStrike" cap="none">
                <a:solidFill>
                  <a:schemeClr val="dk2"/>
                </a:solidFill>
                <a:latin typeface="Arial"/>
                <a:ea typeface="Arial"/>
                <a:cs typeface="Arial"/>
                <a:sym typeface="Arial"/>
              </a:defRPr>
            </a:lvl1pPr>
            <a:lvl2pPr marL="914400" marR="0" lvl="1" indent="-317500" algn="l" rtl="0">
              <a:spcBef>
                <a:spcPts val="10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9" name="Google Shape;159;p35"/>
          <p:cNvSpPr txBox="1">
            <a:spLocks noGrp="1"/>
          </p:cNvSpPr>
          <p:nvPr>
            <p:ph type="title"/>
          </p:nvPr>
        </p:nvSpPr>
        <p:spPr>
          <a:xfrm>
            <a:off x="304800" y="190500"/>
            <a:ext cx="5181600" cy="8574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dk1"/>
              </a:buClr>
              <a:buSzPts val="4000"/>
              <a:buFont typeface="Georgia"/>
              <a:buNone/>
              <a:defRPr sz="40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0" name="Google Shape;160;p35"/>
          <p:cNvSpPr txBox="1">
            <a:spLocks noGrp="1"/>
          </p:cNvSpPr>
          <p:nvPr>
            <p:ph type="body" idx="2"/>
          </p:nvPr>
        </p:nvSpPr>
        <p:spPr>
          <a:xfrm>
            <a:off x="304800" y="1726404"/>
            <a:ext cx="5334000" cy="2979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1pPr>
            <a:lvl2pPr marL="914400" marR="0" lvl="1" indent="-317500" algn="l" rtl="0">
              <a:spcBef>
                <a:spcPts val="9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61" name="Google Shape;161;p35"/>
          <p:cNvCxnSpPr/>
          <p:nvPr/>
        </p:nvCxnSpPr>
        <p:spPr>
          <a:xfrm>
            <a:off x="304800" y="1494894"/>
            <a:ext cx="5334000" cy="1500"/>
          </a:xfrm>
          <a:prstGeom prst="straightConnector1">
            <a:avLst/>
          </a:prstGeom>
          <a:noFill/>
          <a:ln w="9525" cap="flat" cmpd="sng">
            <a:solidFill>
              <a:schemeClr val="accent1"/>
            </a:solidFill>
            <a:prstDash val="solid"/>
            <a:round/>
            <a:headEnd type="none" w="sm" len="sm"/>
            <a:tailEnd type="none" w="sm" len="sm"/>
          </a:ln>
        </p:spPr>
      </p:cxnSp>
      <p:sp>
        <p:nvSpPr>
          <p:cNvPr id="162" name="Google Shape;162;p35"/>
          <p:cNvSpPr>
            <a:spLocks noGrp="1"/>
          </p:cNvSpPr>
          <p:nvPr>
            <p:ph type="pic" idx="3"/>
          </p:nvPr>
        </p:nvSpPr>
        <p:spPr>
          <a:xfrm>
            <a:off x="5920686" y="91"/>
            <a:ext cx="3223200" cy="4637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rgbClr val="3F3F3F"/>
              </a:buClr>
              <a:buSzPts val="3200"/>
              <a:buFont typeface="Arial"/>
              <a:buNone/>
              <a:defRPr sz="3200" b="1" i="0" u="none" strike="noStrike" cap="none">
                <a:solidFill>
                  <a:srgbClr val="3F3F3F"/>
                </a:solidFill>
                <a:latin typeface="Arial"/>
                <a:ea typeface="Arial"/>
                <a:cs typeface="Arial"/>
                <a:sym typeface="Arial"/>
              </a:defRPr>
            </a:lvl1pPr>
            <a:lvl2pPr marR="0" lvl="1" algn="l" rtl="0">
              <a:spcBef>
                <a:spcPts val="1000"/>
              </a:spcBef>
              <a:spcAft>
                <a:spcPts val="0"/>
              </a:spcAft>
              <a:buClr>
                <a:schemeClr val="accent1"/>
              </a:buClr>
              <a:buSzPts val="2800"/>
              <a:buFont typeface="Arial"/>
              <a:buNone/>
              <a:defRPr sz="2800" b="0" i="0" u="none" strike="noStrike" cap="none">
                <a:solidFill>
                  <a:srgbClr val="3F3F3F"/>
                </a:solidFill>
                <a:latin typeface="Arial"/>
                <a:ea typeface="Arial"/>
                <a:cs typeface="Arial"/>
                <a:sym typeface="Arial"/>
              </a:defRPr>
            </a:lvl2pPr>
            <a:lvl3pPr marR="0" lvl="2" algn="l" rtl="0">
              <a:spcBef>
                <a:spcPts val="600"/>
              </a:spcBef>
              <a:spcAft>
                <a:spcPts val="0"/>
              </a:spcAft>
              <a:buClr>
                <a:schemeClr val="accent4"/>
              </a:buClr>
              <a:buSzPts val="2400"/>
              <a:buFont typeface="Arial"/>
              <a:buNone/>
              <a:defRPr sz="2400" b="0" i="0" u="none" strike="noStrike" cap="none">
                <a:solidFill>
                  <a:srgbClr val="3F3F3F"/>
                </a:solidFill>
                <a:latin typeface="Arial"/>
                <a:ea typeface="Arial"/>
                <a:cs typeface="Arial"/>
                <a:sym typeface="Arial"/>
              </a:defRPr>
            </a:lvl3pPr>
            <a:lvl4pPr marR="0" lvl="3" algn="l" rtl="0">
              <a:spcBef>
                <a:spcPts val="600"/>
              </a:spcBef>
              <a:spcAft>
                <a:spcPts val="0"/>
              </a:spcAft>
              <a:buClr>
                <a:schemeClr val="accent2"/>
              </a:buClr>
              <a:buSzPts val="2000"/>
              <a:buFont typeface="Merriweather Sans"/>
              <a:buNone/>
              <a:defRPr sz="2000" b="0" i="0" u="none" strike="noStrike" cap="none">
                <a:solidFill>
                  <a:srgbClr val="3F3F3F"/>
                </a:solidFill>
                <a:latin typeface="Arial"/>
                <a:ea typeface="Arial"/>
                <a:cs typeface="Arial"/>
                <a:sym typeface="Arial"/>
              </a:defRPr>
            </a:lvl4pPr>
            <a:lvl5pPr marR="0" lvl="4" algn="l" rtl="0">
              <a:spcBef>
                <a:spcPts val="300"/>
              </a:spcBef>
              <a:spcAft>
                <a:spcPts val="0"/>
              </a:spcAft>
              <a:buClr>
                <a:schemeClr val="accent3"/>
              </a:buClr>
              <a:buSzPts val="2000"/>
              <a:buFont typeface="Merriweather Sans"/>
              <a:buNone/>
              <a:defRPr sz="2000" b="0" i="0" u="none" strike="noStrike" cap="none">
                <a:solidFill>
                  <a:srgbClr val="3F3F3F"/>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63" name="Google Shape;163;p35"/>
          <p:cNvSpPr/>
          <p:nvPr/>
        </p:nvSpPr>
        <p:spPr>
          <a:xfrm>
            <a:off x="0" y="4711742"/>
            <a:ext cx="9144000" cy="431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64" name="Google Shape;164;p35" descr="FootTrafficPresentation_Logos.png"/>
          <p:cNvPicPr preferRelativeResize="0"/>
          <p:nvPr/>
        </p:nvPicPr>
        <p:blipFill rotWithShape="1">
          <a:blip r:embed="rId2">
            <a:alphaModFix/>
          </a:blip>
          <a:srcRect/>
          <a:stretch/>
        </p:blipFill>
        <p:spPr>
          <a:xfrm>
            <a:off x="5925213" y="4694753"/>
            <a:ext cx="3218794" cy="45721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rrelation + Chart">
  <p:cSld name="Correlation + Chart">
    <p:spTree>
      <p:nvGrpSpPr>
        <p:cNvPr id="1" name="Shape 165"/>
        <p:cNvGrpSpPr/>
        <p:nvPr/>
      </p:nvGrpSpPr>
      <p:grpSpPr>
        <a:xfrm>
          <a:off x="0" y="0"/>
          <a:ext cx="0" cy="0"/>
          <a:chOff x="0" y="0"/>
          <a:chExt cx="0" cy="0"/>
        </a:xfrm>
      </p:grpSpPr>
      <p:sp>
        <p:nvSpPr>
          <p:cNvPr id="166" name="Google Shape;166;p36"/>
          <p:cNvSpPr/>
          <p:nvPr/>
        </p:nvSpPr>
        <p:spPr>
          <a:xfrm>
            <a:off x="0" y="4711742"/>
            <a:ext cx="9144000" cy="431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7" name="Google Shape;167;p36"/>
          <p:cNvSpPr txBox="1">
            <a:spLocks noGrp="1"/>
          </p:cNvSpPr>
          <p:nvPr>
            <p:ph type="body" idx="1"/>
          </p:nvPr>
        </p:nvSpPr>
        <p:spPr>
          <a:xfrm>
            <a:off x="3213112" y="357981"/>
            <a:ext cx="5931000" cy="689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500"/>
              </a:spcBef>
              <a:spcAft>
                <a:spcPts val="0"/>
              </a:spcAft>
              <a:buClr>
                <a:schemeClr val="dk1"/>
              </a:buClr>
              <a:buSzPts val="1400"/>
              <a:buFont typeface="Georgia"/>
              <a:buNone/>
              <a:defRPr sz="1400" b="0" i="0" u="none" strike="noStrike" cap="none">
                <a:solidFill>
                  <a:schemeClr val="dk1"/>
                </a:solidFill>
                <a:latin typeface="Georgia"/>
                <a:ea typeface="Georgia"/>
                <a:cs typeface="Georgia"/>
                <a:sym typeface="Georgia"/>
              </a:defRPr>
            </a:lvl1pPr>
            <a:lvl2pPr marL="914400" marR="0" lvl="1" indent="-317500" algn="l" rtl="0">
              <a:spcBef>
                <a:spcPts val="10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8" name="Google Shape;168;p36"/>
          <p:cNvSpPr/>
          <p:nvPr/>
        </p:nvSpPr>
        <p:spPr>
          <a:xfrm>
            <a:off x="0" y="0"/>
            <a:ext cx="3213000" cy="51435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9" name="Google Shape;169;p36"/>
          <p:cNvSpPr txBox="1">
            <a:spLocks noGrp="1"/>
          </p:cNvSpPr>
          <p:nvPr>
            <p:ph type="body" idx="2"/>
          </p:nvPr>
        </p:nvSpPr>
        <p:spPr>
          <a:xfrm>
            <a:off x="143955" y="1454150"/>
            <a:ext cx="3069300" cy="3689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1pPr>
            <a:lvl2pPr marL="914400" marR="0" lvl="1" indent="-317500" algn="l" rtl="0">
              <a:spcBef>
                <a:spcPts val="9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0" name="Google Shape;170;p36"/>
          <p:cNvSpPr txBox="1"/>
          <p:nvPr/>
        </p:nvSpPr>
        <p:spPr>
          <a:xfrm>
            <a:off x="228600" y="124971"/>
            <a:ext cx="5410200" cy="70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000"/>
              <a:buFont typeface="Arial"/>
              <a:buNone/>
            </a:pPr>
            <a:r>
              <a:rPr lang="en" sz="2000" b="1" i="1" u="none" strike="noStrike" cap="none">
                <a:solidFill>
                  <a:srgbClr val="FFFFFF"/>
                </a:solidFill>
                <a:latin typeface="Georgia"/>
                <a:ea typeface="Georgia"/>
                <a:cs typeface="Georgia"/>
                <a:sym typeface="Georgia"/>
              </a:rPr>
              <a:t>Correlation:</a:t>
            </a:r>
            <a:endParaRPr sz="2000" b="1" i="1" u="none" strike="noStrike" cap="none">
              <a:solidFill>
                <a:srgbClr val="FFFFFF"/>
              </a:solidFill>
              <a:latin typeface="Georgia"/>
              <a:ea typeface="Georgia"/>
              <a:cs typeface="Georgia"/>
              <a:sym typeface="Georgia"/>
            </a:endParaRPr>
          </a:p>
        </p:txBody>
      </p:sp>
      <p:sp>
        <p:nvSpPr>
          <p:cNvPr id="171" name="Google Shape;171;p36"/>
          <p:cNvSpPr txBox="1">
            <a:spLocks noGrp="1"/>
          </p:cNvSpPr>
          <p:nvPr>
            <p:ph type="body" idx="3"/>
          </p:nvPr>
        </p:nvSpPr>
        <p:spPr>
          <a:xfrm>
            <a:off x="3213112" y="971548"/>
            <a:ext cx="5931000" cy="3505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1pPr>
            <a:lvl2pPr marL="914400" marR="0" lvl="1" indent="-317500" algn="l" rtl="0">
              <a:spcBef>
                <a:spcPts val="9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72" name="Google Shape;172;p36" descr="FootTrafficPresentation_Logos.png"/>
          <p:cNvPicPr preferRelativeResize="0"/>
          <p:nvPr/>
        </p:nvPicPr>
        <p:blipFill rotWithShape="1">
          <a:blip r:embed="rId2">
            <a:alphaModFix/>
          </a:blip>
          <a:srcRect/>
          <a:stretch/>
        </p:blipFill>
        <p:spPr>
          <a:xfrm>
            <a:off x="5925213" y="4694753"/>
            <a:ext cx="3218794" cy="457215"/>
          </a:xfrm>
          <a:prstGeom prst="rect">
            <a:avLst/>
          </a:prstGeom>
          <a:noFill/>
          <a:ln>
            <a:noFill/>
          </a:ln>
        </p:spPr>
      </p:pic>
      <p:sp>
        <p:nvSpPr>
          <p:cNvPr id="173" name="Google Shape;173;p36"/>
          <p:cNvSpPr txBox="1">
            <a:spLocks noGrp="1"/>
          </p:cNvSpPr>
          <p:nvPr>
            <p:ph type="body" idx="4"/>
          </p:nvPr>
        </p:nvSpPr>
        <p:spPr>
          <a:xfrm>
            <a:off x="220150" y="531285"/>
            <a:ext cx="2993100" cy="689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chemeClr val="dk2"/>
              </a:buClr>
              <a:buSzPts val="2200"/>
              <a:buFont typeface="Arial"/>
              <a:buNone/>
              <a:defRPr sz="2200" b="1" i="0" u="none" strike="noStrike" cap="none">
                <a:solidFill>
                  <a:schemeClr val="dk2"/>
                </a:solidFill>
                <a:latin typeface="Arial"/>
                <a:ea typeface="Arial"/>
                <a:cs typeface="Arial"/>
                <a:sym typeface="Arial"/>
              </a:defRPr>
            </a:lvl1pPr>
            <a:lvl2pPr marL="914400" marR="0" lvl="1" indent="-317500" algn="l" rtl="0">
              <a:spcBef>
                <a:spcPts val="10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 Green II">
  <p:cSld name="Two Content - Green II">
    <p:spTree>
      <p:nvGrpSpPr>
        <p:cNvPr id="1" name="Shape 174"/>
        <p:cNvGrpSpPr/>
        <p:nvPr/>
      </p:nvGrpSpPr>
      <p:grpSpPr>
        <a:xfrm>
          <a:off x="0" y="0"/>
          <a:ext cx="0" cy="0"/>
          <a:chOff x="0" y="0"/>
          <a:chExt cx="0" cy="0"/>
        </a:xfrm>
      </p:grpSpPr>
      <p:sp>
        <p:nvSpPr>
          <p:cNvPr id="175" name="Google Shape;175;p37"/>
          <p:cNvSpPr/>
          <p:nvPr/>
        </p:nvSpPr>
        <p:spPr>
          <a:xfrm>
            <a:off x="5930888" y="0"/>
            <a:ext cx="3213000" cy="51435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76" name="Google Shape;176;p37"/>
          <p:cNvSpPr txBox="1">
            <a:spLocks noGrp="1"/>
          </p:cNvSpPr>
          <p:nvPr>
            <p:ph type="title"/>
          </p:nvPr>
        </p:nvSpPr>
        <p:spPr>
          <a:xfrm>
            <a:off x="6007114" y="150285"/>
            <a:ext cx="3136800" cy="13377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dk1"/>
              </a:buClr>
              <a:buSzPts val="3400"/>
              <a:buFont typeface="Georgia"/>
              <a:buNone/>
              <a:defRPr sz="34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7" name="Google Shape;177;p37"/>
          <p:cNvSpPr txBox="1">
            <a:spLocks noGrp="1"/>
          </p:cNvSpPr>
          <p:nvPr>
            <p:ph type="body" idx="1"/>
          </p:nvPr>
        </p:nvSpPr>
        <p:spPr>
          <a:xfrm>
            <a:off x="-5683" y="357981"/>
            <a:ext cx="5931000" cy="689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500"/>
              </a:spcBef>
              <a:spcAft>
                <a:spcPts val="0"/>
              </a:spcAft>
              <a:buClr>
                <a:schemeClr val="dk1"/>
              </a:buClr>
              <a:buSzPts val="1400"/>
              <a:buFont typeface="Georgia"/>
              <a:buNone/>
              <a:defRPr sz="1400" b="0" i="0" u="none" strike="noStrike" cap="none">
                <a:solidFill>
                  <a:schemeClr val="dk1"/>
                </a:solidFill>
                <a:latin typeface="Georgia"/>
                <a:ea typeface="Georgia"/>
                <a:cs typeface="Georgia"/>
                <a:sym typeface="Georgia"/>
              </a:defRPr>
            </a:lvl1pPr>
            <a:lvl2pPr marL="914400" marR="0" lvl="1" indent="-317500" algn="l" rtl="0">
              <a:spcBef>
                <a:spcPts val="10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8" name="Google Shape;178;p37"/>
          <p:cNvSpPr txBox="1">
            <a:spLocks noGrp="1"/>
          </p:cNvSpPr>
          <p:nvPr>
            <p:ph type="body" idx="2"/>
          </p:nvPr>
        </p:nvSpPr>
        <p:spPr>
          <a:xfrm>
            <a:off x="0" y="971548"/>
            <a:ext cx="5931000" cy="3505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1pPr>
            <a:lvl2pPr marL="914400" marR="0" lvl="1" indent="-317500" algn="l" rtl="0">
              <a:spcBef>
                <a:spcPts val="9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9" name="Google Shape;179;p37"/>
          <p:cNvSpPr txBox="1">
            <a:spLocks noGrp="1"/>
          </p:cNvSpPr>
          <p:nvPr>
            <p:ph type="body" idx="3"/>
          </p:nvPr>
        </p:nvSpPr>
        <p:spPr>
          <a:xfrm>
            <a:off x="6007088" y="1488109"/>
            <a:ext cx="3136800" cy="3655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chemeClr val="dk2"/>
              </a:buClr>
              <a:buSzPts val="1600"/>
              <a:buFont typeface="Arial"/>
              <a:buNone/>
              <a:defRPr sz="1600" b="1" i="0" u="none" strike="noStrike" cap="none">
                <a:solidFill>
                  <a:schemeClr val="dk2"/>
                </a:solidFill>
                <a:latin typeface="Arial"/>
                <a:ea typeface="Arial"/>
                <a:cs typeface="Arial"/>
                <a:sym typeface="Arial"/>
              </a:defRPr>
            </a:lvl1pPr>
            <a:lvl2pPr marL="914400" marR="0" lvl="1" indent="-317500" algn="l" rtl="0">
              <a:spcBef>
                <a:spcPts val="900"/>
              </a:spcBef>
              <a:spcAft>
                <a:spcPts val="0"/>
              </a:spcAft>
              <a:buClr>
                <a:schemeClr val="accent6"/>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1"/>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0" name="Google Shape;180;p37"/>
          <p:cNvSpPr/>
          <p:nvPr/>
        </p:nvSpPr>
        <p:spPr>
          <a:xfrm>
            <a:off x="0" y="4711742"/>
            <a:ext cx="9144000" cy="431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81" name="Google Shape;181;p37" descr="FootTrafficPresentation_Logos.png"/>
          <p:cNvPicPr preferRelativeResize="0"/>
          <p:nvPr/>
        </p:nvPicPr>
        <p:blipFill rotWithShape="1">
          <a:blip r:embed="rId2">
            <a:alphaModFix/>
          </a:blip>
          <a:srcRect/>
          <a:stretch/>
        </p:blipFill>
        <p:spPr>
          <a:xfrm>
            <a:off x="5925213" y="4694753"/>
            <a:ext cx="3218794" cy="45721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 Black I">
  <p:cSld name="Two Content - Black I">
    <p:spTree>
      <p:nvGrpSpPr>
        <p:cNvPr id="1" name="Shape 182"/>
        <p:cNvGrpSpPr/>
        <p:nvPr/>
      </p:nvGrpSpPr>
      <p:grpSpPr>
        <a:xfrm>
          <a:off x="0" y="0"/>
          <a:ext cx="0" cy="0"/>
          <a:chOff x="0" y="0"/>
          <a:chExt cx="0" cy="0"/>
        </a:xfrm>
      </p:grpSpPr>
      <p:sp>
        <p:nvSpPr>
          <p:cNvPr id="183" name="Google Shape;183;p38"/>
          <p:cNvSpPr txBox="1">
            <a:spLocks noGrp="1"/>
          </p:cNvSpPr>
          <p:nvPr>
            <p:ph type="body" idx="1"/>
          </p:nvPr>
        </p:nvSpPr>
        <p:spPr>
          <a:xfrm>
            <a:off x="3213112" y="357981"/>
            <a:ext cx="5931000" cy="689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500"/>
              </a:spcBef>
              <a:spcAft>
                <a:spcPts val="0"/>
              </a:spcAft>
              <a:buClr>
                <a:schemeClr val="dk1"/>
              </a:buClr>
              <a:buSzPts val="1400"/>
              <a:buFont typeface="Georgia"/>
              <a:buNone/>
              <a:defRPr sz="1400" b="0" i="0" u="none" strike="noStrike" cap="none">
                <a:solidFill>
                  <a:schemeClr val="dk1"/>
                </a:solidFill>
                <a:latin typeface="Georgia"/>
                <a:ea typeface="Georgia"/>
                <a:cs typeface="Georgia"/>
                <a:sym typeface="Georgia"/>
              </a:defRPr>
            </a:lvl1pPr>
            <a:lvl2pPr marL="914400" marR="0" lvl="1" indent="-317500" algn="l" rtl="0">
              <a:spcBef>
                <a:spcPts val="10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4" name="Google Shape;184;p38"/>
          <p:cNvSpPr/>
          <p:nvPr/>
        </p:nvSpPr>
        <p:spPr>
          <a:xfrm>
            <a:off x="0" y="0"/>
            <a:ext cx="3213000" cy="5143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85" name="Google Shape;185;p38"/>
          <p:cNvSpPr txBox="1">
            <a:spLocks noGrp="1"/>
          </p:cNvSpPr>
          <p:nvPr>
            <p:ph type="body" idx="2"/>
          </p:nvPr>
        </p:nvSpPr>
        <p:spPr>
          <a:xfrm>
            <a:off x="3213112" y="971548"/>
            <a:ext cx="5931000" cy="3505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1pPr>
            <a:lvl2pPr marL="914400" marR="0" lvl="1" indent="-317500" algn="l" rtl="0">
              <a:spcBef>
                <a:spcPts val="9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6" name="Google Shape;186;p38"/>
          <p:cNvSpPr/>
          <p:nvPr/>
        </p:nvSpPr>
        <p:spPr>
          <a:xfrm>
            <a:off x="0" y="4722325"/>
            <a:ext cx="9144000" cy="431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87" name="Google Shape;187;p38" descr="FootTrafficPresentation_Logos.png"/>
          <p:cNvPicPr preferRelativeResize="0"/>
          <p:nvPr/>
        </p:nvPicPr>
        <p:blipFill rotWithShape="1">
          <a:blip r:embed="rId2">
            <a:alphaModFix/>
          </a:blip>
          <a:srcRect/>
          <a:stretch/>
        </p:blipFill>
        <p:spPr>
          <a:xfrm>
            <a:off x="5925213" y="4705337"/>
            <a:ext cx="3218794" cy="457215"/>
          </a:xfrm>
          <a:prstGeom prst="rect">
            <a:avLst/>
          </a:prstGeom>
          <a:noFill/>
          <a:ln>
            <a:noFill/>
          </a:ln>
        </p:spPr>
      </p:pic>
      <p:sp>
        <p:nvSpPr>
          <p:cNvPr id="188" name="Google Shape;188;p38"/>
          <p:cNvSpPr txBox="1">
            <a:spLocks noGrp="1"/>
          </p:cNvSpPr>
          <p:nvPr>
            <p:ph type="body" idx="3"/>
          </p:nvPr>
        </p:nvSpPr>
        <p:spPr>
          <a:xfrm>
            <a:off x="139688" y="1488109"/>
            <a:ext cx="3136800" cy="3655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chemeClr val="accent5"/>
              </a:buClr>
              <a:buSzPts val="1600"/>
              <a:buFont typeface="Arial"/>
              <a:buNone/>
              <a:defRPr sz="1600" b="1" i="0" u="none" strike="noStrike" cap="none">
                <a:solidFill>
                  <a:schemeClr val="accent5"/>
                </a:solidFill>
                <a:latin typeface="Arial"/>
                <a:ea typeface="Arial"/>
                <a:cs typeface="Arial"/>
                <a:sym typeface="Arial"/>
              </a:defRPr>
            </a:lvl1pPr>
            <a:lvl2pPr marL="914400" marR="0" lvl="1" indent="-317500" algn="l" rtl="0">
              <a:spcBef>
                <a:spcPts val="900"/>
              </a:spcBef>
              <a:spcAft>
                <a:spcPts val="0"/>
              </a:spcAft>
              <a:buClr>
                <a:schemeClr val="accent6"/>
              </a:buClr>
              <a:buSzPts val="1400"/>
              <a:buFont typeface="Arial"/>
              <a:buChar char="•"/>
              <a:defRPr sz="1400" b="1" i="0" u="none" strike="noStrike" cap="none">
                <a:solidFill>
                  <a:srgbClr val="BEE9FF"/>
                </a:solidFill>
                <a:latin typeface="Arial"/>
                <a:ea typeface="Arial"/>
                <a:cs typeface="Arial"/>
                <a:sym typeface="Arial"/>
              </a:defRPr>
            </a:lvl2pPr>
            <a:lvl3pPr marL="1371600" marR="0" lvl="2" indent="-304800" algn="l" rtl="0">
              <a:spcBef>
                <a:spcPts val="600"/>
              </a:spcBef>
              <a:spcAft>
                <a:spcPts val="0"/>
              </a:spcAft>
              <a:buClr>
                <a:schemeClr val="accent1"/>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chemeClr val="lt1"/>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chemeClr val="lt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9" name="Google Shape;189;p38"/>
          <p:cNvSpPr txBox="1">
            <a:spLocks noGrp="1"/>
          </p:cNvSpPr>
          <p:nvPr>
            <p:ph type="title"/>
          </p:nvPr>
        </p:nvSpPr>
        <p:spPr>
          <a:xfrm>
            <a:off x="139710" y="133350"/>
            <a:ext cx="3136800" cy="13548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lt1"/>
              </a:buClr>
              <a:buSzPts val="3400"/>
              <a:buFont typeface="Georgia"/>
              <a:buNone/>
              <a:defRPr sz="3400" b="0" i="0" u="none" strike="noStrike" cap="none">
                <a:solidFill>
                  <a:schemeClr val="lt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 Black II">
  <p:cSld name="Two Content - Black II">
    <p:spTree>
      <p:nvGrpSpPr>
        <p:cNvPr id="1" name="Shape 190"/>
        <p:cNvGrpSpPr/>
        <p:nvPr/>
      </p:nvGrpSpPr>
      <p:grpSpPr>
        <a:xfrm>
          <a:off x="0" y="0"/>
          <a:ext cx="0" cy="0"/>
          <a:chOff x="0" y="0"/>
          <a:chExt cx="0" cy="0"/>
        </a:xfrm>
      </p:grpSpPr>
      <p:sp>
        <p:nvSpPr>
          <p:cNvPr id="191" name="Google Shape;191;p39"/>
          <p:cNvSpPr txBox="1">
            <a:spLocks noGrp="1"/>
          </p:cNvSpPr>
          <p:nvPr>
            <p:ph type="body" idx="1"/>
          </p:nvPr>
        </p:nvSpPr>
        <p:spPr>
          <a:xfrm>
            <a:off x="-5683" y="357981"/>
            <a:ext cx="5931000" cy="689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500"/>
              </a:spcBef>
              <a:spcAft>
                <a:spcPts val="0"/>
              </a:spcAft>
              <a:buClr>
                <a:schemeClr val="dk1"/>
              </a:buClr>
              <a:buSzPts val="1400"/>
              <a:buFont typeface="Georgia"/>
              <a:buNone/>
              <a:defRPr sz="1400" b="0" i="0" u="none" strike="noStrike" cap="none">
                <a:solidFill>
                  <a:schemeClr val="dk1"/>
                </a:solidFill>
                <a:latin typeface="Georgia"/>
                <a:ea typeface="Georgia"/>
                <a:cs typeface="Georgia"/>
                <a:sym typeface="Georgia"/>
              </a:defRPr>
            </a:lvl1pPr>
            <a:lvl2pPr marL="914400" marR="0" lvl="1" indent="-317500" algn="l" rtl="0">
              <a:spcBef>
                <a:spcPts val="10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2" name="Google Shape;192;p39"/>
          <p:cNvSpPr/>
          <p:nvPr/>
        </p:nvSpPr>
        <p:spPr>
          <a:xfrm>
            <a:off x="5930888" y="0"/>
            <a:ext cx="3213000" cy="5143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93" name="Google Shape;193;p39"/>
          <p:cNvSpPr txBox="1">
            <a:spLocks noGrp="1"/>
          </p:cNvSpPr>
          <p:nvPr>
            <p:ph type="body" idx="2"/>
          </p:nvPr>
        </p:nvSpPr>
        <p:spPr>
          <a:xfrm>
            <a:off x="0" y="971548"/>
            <a:ext cx="5931000" cy="3505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1pPr>
            <a:lvl2pPr marL="914400" marR="0" lvl="1" indent="-317500" algn="l" rtl="0">
              <a:spcBef>
                <a:spcPts val="9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4" name="Google Shape;194;p39"/>
          <p:cNvSpPr txBox="1">
            <a:spLocks noGrp="1"/>
          </p:cNvSpPr>
          <p:nvPr>
            <p:ph type="body" idx="3"/>
          </p:nvPr>
        </p:nvSpPr>
        <p:spPr>
          <a:xfrm>
            <a:off x="6083288" y="1488109"/>
            <a:ext cx="3060600" cy="3655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chemeClr val="accent5"/>
              </a:buClr>
              <a:buSzPts val="1600"/>
              <a:buFont typeface="Arial"/>
              <a:buNone/>
              <a:defRPr sz="1600" b="1" i="0" u="none" strike="noStrike" cap="none">
                <a:solidFill>
                  <a:schemeClr val="accent5"/>
                </a:solidFill>
                <a:latin typeface="Arial"/>
                <a:ea typeface="Arial"/>
                <a:cs typeface="Arial"/>
                <a:sym typeface="Arial"/>
              </a:defRPr>
            </a:lvl1pPr>
            <a:lvl2pPr marL="914400" marR="0" lvl="1" indent="-317500" algn="l" rtl="0">
              <a:spcBef>
                <a:spcPts val="900"/>
              </a:spcBef>
              <a:spcAft>
                <a:spcPts val="0"/>
              </a:spcAft>
              <a:buClr>
                <a:schemeClr val="accent6"/>
              </a:buClr>
              <a:buSzPts val="1400"/>
              <a:buFont typeface="Arial"/>
              <a:buChar char="•"/>
              <a:defRPr sz="1400" b="1" i="0" u="none" strike="noStrike" cap="none">
                <a:solidFill>
                  <a:srgbClr val="BEE9FF"/>
                </a:solidFill>
                <a:latin typeface="Arial"/>
                <a:ea typeface="Arial"/>
                <a:cs typeface="Arial"/>
                <a:sym typeface="Arial"/>
              </a:defRPr>
            </a:lvl2pPr>
            <a:lvl3pPr marL="1371600" marR="0" lvl="2" indent="-304800" algn="l" rtl="0">
              <a:spcBef>
                <a:spcPts val="600"/>
              </a:spcBef>
              <a:spcAft>
                <a:spcPts val="0"/>
              </a:spcAft>
              <a:buClr>
                <a:schemeClr val="accent1"/>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chemeClr val="lt1"/>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chemeClr val="lt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5" name="Google Shape;195;p39"/>
          <p:cNvSpPr/>
          <p:nvPr/>
        </p:nvSpPr>
        <p:spPr>
          <a:xfrm>
            <a:off x="0" y="4711742"/>
            <a:ext cx="9144000" cy="431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96" name="Google Shape;196;p39" descr="FootTrafficPresentation_Logos.png"/>
          <p:cNvPicPr preferRelativeResize="0"/>
          <p:nvPr/>
        </p:nvPicPr>
        <p:blipFill rotWithShape="1">
          <a:blip r:embed="rId2">
            <a:alphaModFix/>
          </a:blip>
          <a:srcRect/>
          <a:stretch/>
        </p:blipFill>
        <p:spPr>
          <a:xfrm>
            <a:off x="5925213" y="4694753"/>
            <a:ext cx="3218794" cy="457215"/>
          </a:xfrm>
          <a:prstGeom prst="rect">
            <a:avLst/>
          </a:prstGeom>
          <a:noFill/>
          <a:ln>
            <a:noFill/>
          </a:ln>
        </p:spPr>
      </p:pic>
      <p:sp>
        <p:nvSpPr>
          <p:cNvPr id="197" name="Google Shape;197;p39"/>
          <p:cNvSpPr txBox="1">
            <a:spLocks noGrp="1"/>
          </p:cNvSpPr>
          <p:nvPr>
            <p:ph type="title"/>
          </p:nvPr>
        </p:nvSpPr>
        <p:spPr>
          <a:xfrm>
            <a:off x="6083293" y="133350"/>
            <a:ext cx="3060600" cy="12192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dk1"/>
              </a:buClr>
              <a:buSzPts val="3400"/>
              <a:buFont typeface="Georgia"/>
              <a:buNone/>
              <a:defRPr sz="34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Executive Summary">
  <p:cSld name="Executive Summary">
    <p:spTree>
      <p:nvGrpSpPr>
        <p:cNvPr id="1" name="Shape 198"/>
        <p:cNvGrpSpPr/>
        <p:nvPr/>
      </p:nvGrpSpPr>
      <p:grpSpPr>
        <a:xfrm>
          <a:off x="0" y="0"/>
          <a:ext cx="0" cy="0"/>
          <a:chOff x="0" y="0"/>
          <a:chExt cx="0" cy="0"/>
        </a:xfrm>
      </p:grpSpPr>
      <p:sp>
        <p:nvSpPr>
          <p:cNvPr id="199" name="Google Shape;199;p40"/>
          <p:cNvSpPr txBox="1">
            <a:spLocks noGrp="1"/>
          </p:cNvSpPr>
          <p:nvPr>
            <p:ph type="body" idx="1"/>
          </p:nvPr>
        </p:nvSpPr>
        <p:spPr>
          <a:xfrm>
            <a:off x="4572000" y="18"/>
            <a:ext cx="4572000" cy="5143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1pPr>
            <a:lvl2pPr marL="914400" marR="0" lvl="1" indent="-317500" algn="l" rtl="0">
              <a:spcBef>
                <a:spcPts val="9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0" name="Google Shape;200;p40"/>
          <p:cNvSpPr/>
          <p:nvPr/>
        </p:nvSpPr>
        <p:spPr>
          <a:xfrm>
            <a:off x="0" y="5"/>
            <a:ext cx="4572000" cy="5151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C8D997"/>
              </a:solidFill>
              <a:latin typeface="Arial"/>
              <a:ea typeface="Arial"/>
              <a:cs typeface="Arial"/>
              <a:sym typeface="Arial"/>
            </a:endParaRPr>
          </a:p>
        </p:txBody>
      </p:sp>
      <p:sp>
        <p:nvSpPr>
          <p:cNvPr id="201" name="Google Shape;201;p40"/>
          <p:cNvSpPr txBox="1"/>
          <p:nvPr/>
        </p:nvSpPr>
        <p:spPr>
          <a:xfrm>
            <a:off x="215888" y="190500"/>
            <a:ext cx="4127400" cy="8574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3400"/>
              <a:buFont typeface="Arial"/>
              <a:buNone/>
            </a:pPr>
            <a:r>
              <a:rPr lang="en" sz="3400" b="0" i="0" u="none" strike="noStrike" cap="none">
                <a:solidFill>
                  <a:srgbClr val="FFFFFF"/>
                </a:solidFill>
                <a:latin typeface="Georgia"/>
                <a:ea typeface="Georgia"/>
                <a:cs typeface="Georgia"/>
                <a:sym typeface="Georgia"/>
              </a:rPr>
              <a:t>Executive Summary</a:t>
            </a:r>
            <a:endParaRPr sz="3400" b="0" i="0" u="none" strike="noStrike" cap="none">
              <a:solidFill>
                <a:srgbClr val="FFFFFF"/>
              </a:solidFill>
              <a:latin typeface="Georgia"/>
              <a:ea typeface="Georgia"/>
              <a:cs typeface="Georgia"/>
              <a:sym typeface="Georgia"/>
            </a:endParaRPr>
          </a:p>
        </p:txBody>
      </p:sp>
      <p:cxnSp>
        <p:nvCxnSpPr>
          <p:cNvPr id="202" name="Google Shape;202;p40"/>
          <p:cNvCxnSpPr/>
          <p:nvPr/>
        </p:nvCxnSpPr>
        <p:spPr>
          <a:xfrm>
            <a:off x="304800" y="895350"/>
            <a:ext cx="3962400" cy="1500"/>
          </a:xfrm>
          <a:prstGeom prst="straightConnector1">
            <a:avLst/>
          </a:prstGeom>
          <a:noFill/>
          <a:ln w="9525" cap="flat" cmpd="sng">
            <a:solidFill>
              <a:schemeClr val="accent1"/>
            </a:solidFill>
            <a:prstDash val="solid"/>
            <a:round/>
            <a:headEnd type="none" w="sm" len="sm"/>
            <a:tailEnd type="none" w="sm" len="sm"/>
          </a:ln>
        </p:spPr>
      </p:cxnSp>
      <p:sp>
        <p:nvSpPr>
          <p:cNvPr id="203" name="Google Shape;203;p40"/>
          <p:cNvSpPr/>
          <p:nvPr/>
        </p:nvSpPr>
        <p:spPr>
          <a:xfrm>
            <a:off x="0" y="4711742"/>
            <a:ext cx="9144000" cy="431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04" name="Google Shape;204;p40" descr="FootTrafficPresentation_Logos.png"/>
          <p:cNvPicPr preferRelativeResize="0"/>
          <p:nvPr/>
        </p:nvPicPr>
        <p:blipFill rotWithShape="1">
          <a:blip r:embed="rId2">
            <a:alphaModFix/>
          </a:blip>
          <a:srcRect/>
          <a:stretch/>
        </p:blipFill>
        <p:spPr>
          <a:xfrm>
            <a:off x="5925213" y="4694753"/>
            <a:ext cx="3218794" cy="457215"/>
          </a:xfrm>
          <a:prstGeom prst="rect">
            <a:avLst/>
          </a:prstGeom>
          <a:noFill/>
          <a:ln>
            <a:noFill/>
          </a:ln>
        </p:spPr>
      </p:pic>
      <p:sp>
        <p:nvSpPr>
          <p:cNvPr id="205" name="Google Shape;205;p40"/>
          <p:cNvSpPr txBox="1">
            <a:spLocks noGrp="1"/>
          </p:cNvSpPr>
          <p:nvPr>
            <p:ph type="body" idx="2"/>
          </p:nvPr>
        </p:nvSpPr>
        <p:spPr>
          <a:xfrm>
            <a:off x="228600" y="1123950"/>
            <a:ext cx="4343400" cy="4019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2200"/>
              </a:spcBef>
              <a:spcAft>
                <a:spcPts val="0"/>
              </a:spcAft>
              <a:buClr>
                <a:schemeClr val="accent6"/>
              </a:buClr>
              <a:buSzPts val="1400"/>
              <a:buFont typeface="Arial"/>
              <a:buNone/>
              <a:defRPr sz="1400" b="0" i="0" u="none" strike="noStrike" cap="none">
                <a:solidFill>
                  <a:schemeClr val="accent5"/>
                </a:solidFill>
                <a:latin typeface="Arial"/>
                <a:ea typeface="Arial"/>
                <a:cs typeface="Arial"/>
                <a:sym typeface="Arial"/>
              </a:defRPr>
            </a:lvl1pPr>
            <a:lvl2pPr marL="914400" marR="0" lvl="1" indent="-317500" algn="l" rtl="0">
              <a:spcBef>
                <a:spcPts val="900"/>
              </a:spcBef>
              <a:spcAft>
                <a:spcPts val="0"/>
              </a:spcAft>
              <a:buClr>
                <a:schemeClr val="accent5"/>
              </a:buClr>
              <a:buSzPts val="1400"/>
              <a:buFont typeface="Arial"/>
              <a:buChar char="•"/>
              <a:defRPr sz="1400" b="1" i="0" u="none" strike="noStrike" cap="none">
                <a:solidFill>
                  <a:srgbClr val="BEE9FF"/>
                </a:solidFill>
                <a:latin typeface="Arial"/>
                <a:ea typeface="Arial"/>
                <a:cs typeface="Arial"/>
                <a:sym typeface="Arial"/>
              </a:defRPr>
            </a:lvl2pPr>
            <a:lvl3pPr marL="1371600" marR="0" lvl="2" indent="-304800" algn="l" rtl="0">
              <a:spcBef>
                <a:spcPts val="600"/>
              </a:spcBef>
              <a:spcAft>
                <a:spcPts val="0"/>
              </a:spcAft>
              <a:buClr>
                <a:schemeClr val="accent1"/>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chemeClr val="lt1"/>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chemeClr val="lt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ity Snapshot">
  <p:cSld name="City Snapshot">
    <p:spTree>
      <p:nvGrpSpPr>
        <p:cNvPr id="1" name="Shape 206"/>
        <p:cNvGrpSpPr/>
        <p:nvPr/>
      </p:nvGrpSpPr>
      <p:grpSpPr>
        <a:xfrm>
          <a:off x="0" y="0"/>
          <a:ext cx="0" cy="0"/>
          <a:chOff x="0" y="0"/>
          <a:chExt cx="0" cy="0"/>
        </a:xfrm>
      </p:grpSpPr>
      <p:sp>
        <p:nvSpPr>
          <p:cNvPr id="207" name="Google Shape;207;p41"/>
          <p:cNvSpPr txBox="1">
            <a:spLocks noGrp="1"/>
          </p:cNvSpPr>
          <p:nvPr>
            <p:ph type="body" idx="1"/>
          </p:nvPr>
        </p:nvSpPr>
        <p:spPr>
          <a:xfrm>
            <a:off x="239213" y="1225551"/>
            <a:ext cx="5399700" cy="689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chemeClr val="dk1"/>
              </a:buClr>
              <a:buSzPts val="2600"/>
              <a:buFont typeface="Georgia"/>
              <a:buNone/>
              <a:defRPr sz="2600" b="0" i="1" u="none" strike="noStrike" cap="none">
                <a:solidFill>
                  <a:schemeClr val="dk1"/>
                </a:solidFill>
                <a:latin typeface="Georgia"/>
                <a:ea typeface="Georgia"/>
                <a:cs typeface="Georgia"/>
                <a:sym typeface="Georgia"/>
              </a:defRPr>
            </a:lvl1pPr>
            <a:lvl2pPr marL="914400" marR="0" lvl="1" indent="-317500" algn="l" rtl="0">
              <a:spcBef>
                <a:spcPts val="10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8" name="Google Shape;208;p41"/>
          <p:cNvSpPr txBox="1">
            <a:spLocks noGrp="1"/>
          </p:cNvSpPr>
          <p:nvPr>
            <p:ph type="body" idx="2"/>
          </p:nvPr>
        </p:nvSpPr>
        <p:spPr>
          <a:xfrm>
            <a:off x="228600" y="1654629"/>
            <a:ext cx="5410200" cy="689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chemeClr val="dk2"/>
              </a:buClr>
              <a:buSzPts val="1600"/>
              <a:buFont typeface="Arial"/>
              <a:buNone/>
              <a:defRPr sz="1600" b="1" i="0" u="none" strike="noStrike" cap="none">
                <a:solidFill>
                  <a:schemeClr val="dk2"/>
                </a:solidFill>
                <a:latin typeface="Arial"/>
                <a:ea typeface="Arial"/>
                <a:cs typeface="Arial"/>
                <a:sym typeface="Arial"/>
              </a:defRPr>
            </a:lvl1pPr>
            <a:lvl2pPr marL="914400" marR="0" lvl="1" indent="-317500" algn="l" rtl="0">
              <a:spcBef>
                <a:spcPts val="10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9" name="Google Shape;209;p41"/>
          <p:cNvSpPr>
            <a:spLocks noGrp="1"/>
          </p:cNvSpPr>
          <p:nvPr>
            <p:ph type="pic" idx="3"/>
          </p:nvPr>
        </p:nvSpPr>
        <p:spPr>
          <a:xfrm>
            <a:off x="-266699" y="107955"/>
            <a:ext cx="2057400" cy="1337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rgbClr val="3F3F3F"/>
              </a:buClr>
              <a:buSzPts val="3200"/>
              <a:buFont typeface="Arial"/>
              <a:buNone/>
              <a:defRPr sz="3200" b="1" i="0" u="none" strike="noStrike" cap="none">
                <a:solidFill>
                  <a:srgbClr val="3F3F3F"/>
                </a:solidFill>
                <a:latin typeface="Arial"/>
                <a:ea typeface="Arial"/>
                <a:cs typeface="Arial"/>
                <a:sym typeface="Arial"/>
              </a:defRPr>
            </a:lvl1pPr>
            <a:lvl2pPr marR="0" lvl="1" algn="l" rtl="0">
              <a:spcBef>
                <a:spcPts val="1000"/>
              </a:spcBef>
              <a:spcAft>
                <a:spcPts val="0"/>
              </a:spcAft>
              <a:buClr>
                <a:schemeClr val="accent1"/>
              </a:buClr>
              <a:buSzPts val="2800"/>
              <a:buFont typeface="Arial"/>
              <a:buNone/>
              <a:defRPr sz="2800" b="0" i="0" u="none" strike="noStrike" cap="none">
                <a:solidFill>
                  <a:srgbClr val="3F3F3F"/>
                </a:solidFill>
                <a:latin typeface="Arial"/>
                <a:ea typeface="Arial"/>
                <a:cs typeface="Arial"/>
                <a:sym typeface="Arial"/>
              </a:defRPr>
            </a:lvl2pPr>
            <a:lvl3pPr marR="0" lvl="2" algn="l" rtl="0">
              <a:spcBef>
                <a:spcPts val="600"/>
              </a:spcBef>
              <a:spcAft>
                <a:spcPts val="0"/>
              </a:spcAft>
              <a:buClr>
                <a:schemeClr val="accent4"/>
              </a:buClr>
              <a:buSzPts val="2400"/>
              <a:buFont typeface="Arial"/>
              <a:buNone/>
              <a:defRPr sz="2400" b="0" i="0" u="none" strike="noStrike" cap="none">
                <a:solidFill>
                  <a:srgbClr val="3F3F3F"/>
                </a:solidFill>
                <a:latin typeface="Arial"/>
                <a:ea typeface="Arial"/>
                <a:cs typeface="Arial"/>
                <a:sym typeface="Arial"/>
              </a:defRPr>
            </a:lvl3pPr>
            <a:lvl4pPr marR="0" lvl="3" algn="l" rtl="0">
              <a:spcBef>
                <a:spcPts val="600"/>
              </a:spcBef>
              <a:spcAft>
                <a:spcPts val="0"/>
              </a:spcAft>
              <a:buClr>
                <a:schemeClr val="accent2"/>
              </a:buClr>
              <a:buSzPts val="2000"/>
              <a:buFont typeface="Merriweather Sans"/>
              <a:buNone/>
              <a:defRPr sz="2000" b="0" i="0" u="none" strike="noStrike" cap="none">
                <a:solidFill>
                  <a:srgbClr val="3F3F3F"/>
                </a:solidFill>
                <a:latin typeface="Arial"/>
                <a:ea typeface="Arial"/>
                <a:cs typeface="Arial"/>
                <a:sym typeface="Arial"/>
              </a:defRPr>
            </a:lvl4pPr>
            <a:lvl5pPr marR="0" lvl="4" algn="l" rtl="0">
              <a:spcBef>
                <a:spcPts val="300"/>
              </a:spcBef>
              <a:spcAft>
                <a:spcPts val="0"/>
              </a:spcAft>
              <a:buClr>
                <a:schemeClr val="accent3"/>
              </a:buClr>
              <a:buSzPts val="2000"/>
              <a:buFont typeface="Merriweather Sans"/>
              <a:buNone/>
              <a:defRPr sz="2000" b="0" i="0" u="none" strike="noStrike" cap="none">
                <a:solidFill>
                  <a:srgbClr val="3F3F3F"/>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10" name="Google Shape;210;p41"/>
          <p:cNvSpPr txBox="1">
            <a:spLocks noGrp="1"/>
          </p:cNvSpPr>
          <p:nvPr>
            <p:ph type="body" idx="4"/>
          </p:nvPr>
        </p:nvSpPr>
        <p:spPr>
          <a:xfrm>
            <a:off x="304800" y="2446002"/>
            <a:ext cx="5334000" cy="269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1pPr>
            <a:lvl2pPr marL="914400" marR="0" lvl="1" indent="-298450" algn="l" rtl="0">
              <a:spcBef>
                <a:spcPts val="800"/>
              </a:spcBef>
              <a:spcAft>
                <a:spcPts val="0"/>
              </a:spcAft>
              <a:buClr>
                <a:schemeClr val="accent1"/>
              </a:buClr>
              <a:buSzPts val="1100"/>
              <a:buFont typeface="Arial"/>
              <a:buChar char="•"/>
              <a:defRPr sz="1100" b="0" i="0" u="none" strike="noStrike" cap="none">
                <a:solidFill>
                  <a:srgbClr val="3F3F3F"/>
                </a:solidFill>
                <a:latin typeface="Arial"/>
                <a:ea typeface="Arial"/>
                <a:cs typeface="Arial"/>
                <a:sym typeface="Arial"/>
              </a:defRPr>
            </a:lvl2pPr>
            <a:lvl3pPr marL="1371600" marR="0" lvl="2" indent="-292100" algn="l" rtl="0">
              <a:spcBef>
                <a:spcPts val="600"/>
              </a:spcBef>
              <a:spcAft>
                <a:spcPts val="0"/>
              </a:spcAft>
              <a:buClr>
                <a:schemeClr val="accent4"/>
              </a:buClr>
              <a:buSzPts val="1000"/>
              <a:buFont typeface="Arial"/>
              <a:buChar char="•"/>
              <a:defRPr sz="10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1" name="Google Shape;211;p41"/>
          <p:cNvSpPr>
            <a:spLocks noGrp="1"/>
          </p:cNvSpPr>
          <p:nvPr>
            <p:ph type="pic" idx="5"/>
          </p:nvPr>
        </p:nvSpPr>
        <p:spPr>
          <a:xfrm>
            <a:off x="5920686" y="91"/>
            <a:ext cx="3223200" cy="4637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rgbClr val="3F3F3F"/>
              </a:buClr>
              <a:buSzPts val="3200"/>
              <a:buFont typeface="Arial"/>
              <a:buNone/>
              <a:defRPr sz="3200" b="1" i="0" u="none" strike="noStrike" cap="none">
                <a:solidFill>
                  <a:srgbClr val="3F3F3F"/>
                </a:solidFill>
                <a:latin typeface="Arial"/>
                <a:ea typeface="Arial"/>
                <a:cs typeface="Arial"/>
                <a:sym typeface="Arial"/>
              </a:defRPr>
            </a:lvl1pPr>
            <a:lvl2pPr marR="0" lvl="1" algn="l" rtl="0">
              <a:spcBef>
                <a:spcPts val="1000"/>
              </a:spcBef>
              <a:spcAft>
                <a:spcPts val="0"/>
              </a:spcAft>
              <a:buClr>
                <a:schemeClr val="accent1"/>
              </a:buClr>
              <a:buSzPts val="2800"/>
              <a:buFont typeface="Arial"/>
              <a:buNone/>
              <a:defRPr sz="2800" b="0" i="0" u="none" strike="noStrike" cap="none">
                <a:solidFill>
                  <a:srgbClr val="3F3F3F"/>
                </a:solidFill>
                <a:latin typeface="Arial"/>
                <a:ea typeface="Arial"/>
                <a:cs typeface="Arial"/>
                <a:sym typeface="Arial"/>
              </a:defRPr>
            </a:lvl2pPr>
            <a:lvl3pPr marR="0" lvl="2" algn="l" rtl="0">
              <a:spcBef>
                <a:spcPts val="600"/>
              </a:spcBef>
              <a:spcAft>
                <a:spcPts val="0"/>
              </a:spcAft>
              <a:buClr>
                <a:schemeClr val="accent4"/>
              </a:buClr>
              <a:buSzPts val="2400"/>
              <a:buFont typeface="Arial"/>
              <a:buNone/>
              <a:defRPr sz="2400" b="0" i="0" u="none" strike="noStrike" cap="none">
                <a:solidFill>
                  <a:srgbClr val="3F3F3F"/>
                </a:solidFill>
                <a:latin typeface="Arial"/>
                <a:ea typeface="Arial"/>
                <a:cs typeface="Arial"/>
                <a:sym typeface="Arial"/>
              </a:defRPr>
            </a:lvl3pPr>
            <a:lvl4pPr marR="0" lvl="3" algn="l" rtl="0">
              <a:spcBef>
                <a:spcPts val="600"/>
              </a:spcBef>
              <a:spcAft>
                <a:spcPts val="0"/>
              </a:spcAft>
              <a:buClr>
                <a:schemeClr val="accent2"/>
              </a:buClr>
              <a:buSzPts val="2000"/>
              <a:buFont typeface="Merriweather Sans"/>
              <a:buNone/>
              <a:defRPr sz="2000" b="0" i="0" u="none" strike="noStrike" cap="none">
                <a:solidFill>
                  <a:srgbClr val="3F3F3F"/>
                </a:solidFill>
                <a:latin typeface="Arial"/>
                <a:ea typeface="Arial"/>
                <a:cs typeface="Arial"/>
                <a:sym typeface="Arial"/>
              </a:defRPr>
            </a:lvl4pPr>
            <a:lvl5pPr marR="0" lvl="4" algn="l" rtl="0">
              <a:spcBef>
                <a:spcPts val="300"/>
              </a:spcBef>
              <a:spcAft>
                <a:spcPts val="0"/>
              </a:spcAft>
              <a:buClr>
                <a:schemeClr val="accent3"/>
              </a:buClr>
              <a:buSzPts val="2000"/>
              <a:buFont typeface="Merriweather Sans"/>
              <a:buNone/>
              <a:defRPr sz="2000" b="0" i="0" u="none" strike="noStrike" cap="none">
                <a:solidFill>
                  <a:srgbClr val="3F3F3F"/>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12" name="Google Shape;212;p41"/>
          <p:cNvSpPr/>
          <p:nvPr/>
        </p:nvSpPr>
        <p:spPr>
          <a:xfrm>
            <a:off x="5920686" y="4711742"/>
            <a:ext cx="3223200" cy="431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13" name="Google Shape;213;p41" descr="FootTrafficPresentation_Logos.png"/>
          <p:cNvPicPr preferRelativeResize="0"/>
          <p:nvPr/>
        </p:nvPicPr>
        <p:blipFill rotWithShape="1">
          <a:blip r:embed="rId2">
            <a:alphaModFix/>
          </a:blip>
          <a:srcRect/>
          <a:stretch/>
        </p:blipFill>
        <p:spPr>
          <a:xfrm>
            <a:off x="5925213" y="4694753"/>
            <a:ext cx="3218794" cy="45721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ivider Slide">
  <p:cSld name="Divider Slide">
    <p:spTree>
      <p:nvGrpSpPr>
        <p:cNvPr id="1" name="Shape 214"/>
        <p:cNvGrpSpPr/>
        <p:nvPr/>
      </p:nvGrpSpPr>
      <p:grpSpPr>
        <a:xfrm>
          <a:off x="0" y="0"/>
          <a:ext cx="0" cy="0"/>
          <a:chOff x="0" y="0"/>
          <a:chExt cx="0" cy="0"/>
        </a:xfrm>
      </p:grpSpPr>
      <p:sp>
        <p:nvSpPr>
          <p:cNvPr id="215" name="Google Shape;215;p42"/>
          <p:cNvSpPr/>
          <p:nvPr/>
        </p:nvSpPr>
        <p:spPr>
          <a:xfrm>
            <a:off x="0" y="0"/>
            <a:ext cx="91440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16" name="Google Shape;216;p42"/>
          <p:cNvSpPr txBox="1">
            <a:spLocks noGrp="1"/>
          </p:cNvSpPr>
          <p:nvPr>
            <p:ph type="ctrTitle"/>
          </p:nvPr>
        </p:nvSpPr>
        <p:spPr>
          <a:xfrm>
            <a:off x="685800" y="971551"/>
            <a:ext cx="7772400" cy="32577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FFFFFF"/>
              </a:buClr>
              <a:buSzPts val="6500"/>
              <a:buFont typeface="Georgia"/>
              <a:buNone/>
              <a:defRPr sz="6500" b="0" i="1" u="none" strike="noStrike" cap="none">
                <a:solidFill>
                  <a:srgbClr val="FFFFFF"/>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7" name="Google Shape;217;p42"/>
          <p:cNvSpPr/>
          <p:nvPr/>
        </p:nvSpPr>
        <p:spPr>
          <a:xfrm>
            <a:off x="0" y="4711742"/>
            <a:ext cx="9144000" cy="431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18" name="Google Shape;218;p42" descr="FootTrafficPresentation_Logos.png"/>
          <p:cNvPicPr preferRelativeResize="0"/>
          <p:nvPr/>
        </p:nvPicPr>
        <p:blipFill rotWithShape="1">
          <a:blip r:embed="rId2">
            <a:alphaModFix/>
          </a:blip>
          <a:srcRect/>
          <a:stretch/>
        </p:blipFill>
        <p:spPr>
          <a:xfrm>
            <a:off x="5925213" y="4694753"/>
            <a:ext cx="3218794" cy="45721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Graphic/Photo (Light)">
  <p:cSld name="Title + Graphic/Photo (Light)">
    <p:spTree>
      <p:nvGrpSpPr>
        <p:cNvPr id="1" name="Shape 219"/>
        <p:cNvGrpSpPr/>
        <p:nvPr/>
      </p:nvGrpSpPr>
      <p:grpSpPr>
        <a:xfrm>
          <a:off x="0" y="0"/>
          <a:ext cx="0" cy="0"/>
          <a:chOff x="0" y="0"/>
          <a:chExt cx="0" cy="0"/>
        </a:xfrm>
      </p:grpSpPr>
      <p:sp>
        <p:nvSpPr>
          <p:cNvPr id="220" name="Google Shape;220;p43"/>
          <p:cNvSpPr>
            <a:spLocks noGrp="1"/>
          </p:cNvSpPr>
          <p:nvPr>
            <p:ph type="pic" idx="2"/>
          </p:nvPr>
        </p:nvSpPr>
        <p:spPr>
          <a:xfrm>
            <a:off x="0" y="0"/>
            <a:ext cx="9144000" cy="514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rgbClr val="3F3F3F"/>
              </a:buClr>
              <a:buSzPts val="3200"/>
              <a:buFont typeface="Arial"/>
              <a:buNone/>
              <a:defRPr sz="3200" b="1" i="0" u="none" strike="noStrike" cap="none">
                <a:solidFill>
                  <a:srgbClr val="3F3F3F"/>
                </a:solidFill>
                <a:latin typeface="Arial"/>
                <a:ea typeface="Arial"/>
                <a:cs typeface="Arial"/>
                <a:sym typeface="Arial"/>
              </a:defRPr>
            </a:lvl1pPr>
            <a:lvl2pPr marR="0" lvl="1" algn="l" rtl="0">
              <a:spcBef>
                <a:spcPts val="1000"/>
              </a:spcBef>
              <a:spcAft>
                <a:spcPts val="0"/>
              </a:spcAft>
              <a:buClr>
                <a:schemeClr val="accent1"/>
              </a:buClr>
              <a:buSzPts val="2800"/>
              <a:buFont typeface="Arial"/>
              <a:buNone/>
              <a:defRPr sz="2800" b="0" i="0" u="none" strike="noStrike" cap="none">
                <a:solidFill>
                  <a:srgbClr val="3F3F3F"/>
                </a:solidFill>
                <a:latin typeface="Arial"/>
                <a:ea typeface="Arial"/>
                <a:cs typeface="Arial"/>
                <a:sym typeface="Arial"/>
              </a:defRPr>
            </a:lvl2pPr>
            <a:lvl3pPr marR="0" lvl="2" algn="l" rtl="0">
              <a:spcBef>
                <a:spcPts val="600"/>
              </a:spcBef>
              <a:spcAft>
                <a:spcPts val="0"/>
              </a:spcAft>
              <a:buClr>
                <a:schemeClr val="accent4"/>
              </a:buClr>
              <a:buSzPts val="2400"/>
              <a:buFont typeface="Arial"/>
              <a:buNone/>
              <a:defRPr sz="2400" b="0" i="0" u="none" strike="noStrike" cap="none">
                <a:solidFill>
                  <a:srgbClr val="3F3F3F"/>
                </a:solidFill>
                <a:latin typeface="Arial"/>
                <a:ea typeface="Arial"/>
                <a:cs typeface="Arial"/>
                <a:sym typeface="Arial"/>
              </a:defRPr>
            </a:lvl3pPr>
            <a:lvl4pPr marR="0" lvl="3" algn="l" rtl="0">
              <a:spcBef>
                <a:spcPts val="600"/>
              </a:spcBef>
              <a:spcAft>
                <a:spcPts val="0"/>
              </a:spcAft>
              <a:buClr>
                <a:schemeClr val="accent2"/>
              </a:buClr>
              <a:buSzPts val="2000"/>
              <a:buFont typeface="Merriweather Sans"/>
              <a:buNone/>
              <a:defRPr sz="2000" b="0" i="0" u="none" strike="noStrike" cap="none">
                <a:solidFill>
                  <a:srgbClr val="3F3F3F"/>
                </a:solidFill>
                <a:latin typeface="Arial"/>
                <a:ea typeface="Arial"/>
                <a:cs typeface="Arial"/>
                <a:sym typeface="Arial"/>
              </a:defRPr>
            </a:lvl4pPr>
            <a:lvl5pPr marR="0" lvl="4" algn="l" rtl="0">
              <a:spcBef>
                <a:spcPts val="300"/>
              </a:spcBef>
              <a:spcAft>
                <a:spcPts val="0"/>
              </a:spcAft>
              <a:buClr>
                <a:schemeClr val="accent3"/>
              </a:buClr>
              <a:buSzPts val="2000"/>
              <a:buFont typeface="Merriweather Sans"/>
              <a:buNone/>
              <a:defRPr sz="2000" b="0" i="0" u="none" strike="noStrike" cap="none">
                <a:solidFill>
                  <a:srgbClr val="3F3F3F"/>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21" name="Google Shape;221;p43"/>
          <p:cNvSpPr txBox="1">
            <a:spLocks noGrp="1"/>
          </p:cNvSpPr>
          <p:nvPr>
            <p:ph type="title"/>
          </p:nvPr>
        </p:nvSpPr>
        <p:spPr>
          <a:xfrm>
            <a:off x="0" y="57150"/>
            <a:ext cx="9144000" cy="8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22" name="Google Shape;222;p43"/>
          <p:cNvSpPr/>
          <p:nvPr/>
        </p:nvSpPr>
        <p:spPr>
          <a:xfrm>
            <a:off x="0" y="4711742"/>
            <a:ext cx="9144000" cy="431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23" name="Google Shape;223;p43" descr="FootTrafficPresentation_Logos.png"/>
          <p:cNvPicPr preferRelativeResize="0"/>
          <p:nvPr/>
        </p:nvPicPr>
        <p:blipFill rotWithShape="1">
          <a:blip r:embed="rId2">
            <a:alphaModFix/>
          </a:blip>
          <a:srcRect/>
          <a:stretch/>
        </p:blipFill>
        <p:spPr>
          <a:xfrm>
            <a:off x="5925213" y="4694753"/>
            <a:ext cx="3218794" cy="45721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Graphic/Photo (Dark)">
  <p:cSld name="Title + Graphic/Photo (Dark)">
    <p:spTree>
      <p:nvGrpSpPr>
        <p:cNvPr id="1" name="Shape 224"/>
        <p:cNvGrpSpPr/>
        <p:nvPr/>
      </p:nvGrpSpPr>
      <p:grpSpPr>
        <a:xfrm>
          <a:off x="0" y="0"/>
          <a:ext cx="0" cy="0"/>
          <a:chOff x="0" y="0"/>
          <a:chExt cx="0" cy="0"/>
        </a:xfrm>
      </p:grpSpPr>
      <p:sp>
        <p:nvSpPr>
          <p:cNvPr id="225" name="Google Shape;225;p44"/>
          <p:cNvSpPr/>
          <p:nvPr/>
        </p:nvSpPr>
        <p:spPr>
          <a:xfrm>
            <a:off x="0" y="0"/>
            <a:ext cx="9144000" cy="5143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C8D997"/>
              </a:solidFill>
              <a:latin typeface="Arial"/>
              <a:ea typeface="Arial"/>
              <a:cs typeface="Arial"/>
              <a:sym typeface="Arial"/>
            </a:endParaRPr>
          </a:p>
        </p:txBody>
      </p:sp>
      <p:sp>
        <p:nvSpPr>
          <p:cNvPr id="226" name="Google Shape;226;p44"/>
          <p:cNvSpPr>
            <a:spLocks noGrp="1"/>
          </p:cNvSpPr>
          <p:nvPr>
            <p:ph type="pic" idx="2"/>
          </p:nvPr>
        </p:nvSpPr>
        <p:spPr>
          <a:xfrm>
            <a:off x="0" y="0"/>
            <a:ext cx="9144000" cy="514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rgbClr val="3F3F3F"/>
              </a:buClr>
              <a:buSzPts val="3200"/>
              <a:buFont typeface="Arial"/>
              <a:buNone/>
              <a:defRPr sz="3200" b="1" i="0" u="none" strike="noStrike" cap="none">
                <a:solidFill>
                  <a:srgbClr val="3F3F3F"/>
                </a:solidFill>
                <a:latin typeface="Arial"/>
                <a:ea typeface="Arial"/>
                <a:cs typeface="Arial"/>
                <a:sym typeface="Arial"/>
              </a:defRPr>
            </a:lvl1pPr>
            <a:lvl2pPr marR="0" lvl="1" algn="l" rtl="0">
              <a:spcBef>
                <a:spcPts val="1000"/>
              </a:spcBef>
              <a:spcAft>
                <a:spcPts val="0"/>
              </a:spcAft>
              <a:buClr>
                <a:schemeClr val="accent1"/>
              </a:buClr>
              <a:buSzPts val="2800"/>
              <a:buFont typeface="Arial"/>
              <a:buNone/>
              <a:defRPr sz="2800" b="0" i="0" u="none" strike="noStrike" cap="none">
                <a:solidFill>
                  <a:srgbClr val="3F3F3F"/>
                </a:solidFill>
                <a:latin typeface="Arial"/>
                <a:ea typeface="Arial"/>
                <a:cs typeface="Arial"/>
                <a:sym typeface="Arial"/>
              </a:defRPr>
            </a:lvl2pPr>
            <a:lvl3pPr marR="0" lvl="2" algn="l" rtl="0">
              <a:spcBef>
                <a:spcPts val="600"/>
              </a:spcBef>
              <a:spcAft>
                <a:spcPts val="0"/>
              </a:spcAft>
              <a:buClr>
                <a:schemeClr val="accent4"/>
              </a:buClr>
              <a:buSzPts val="2400"/>
              <a:buFont typeface="Arial"/>
              <a:buNone/>
              <a:defRPr sz="2400" b="0" i="0" u="none" strike="noStrike" cap="none">
                <a:solidFill>
                  <a:srgbClr val="3F3F3F"/>
                </a:solidFill>
                <a:latin typeface="Arial"/>
                <a:ea typeface="Arial"/>
                <a:cs typeface="Arial"/>
                <a:sym typeface="Arial"/>
              </a:defRPr>
            </a:lvl3pPr>
            <a:lvl4pPr marR="0" lvl="3" algn="l" rtl="0">
              <a:spcBef>
                <a:spcPts val="600"/>
              </a:spcBef>
              <a:spcAft>
                <a:spcPts val="0"/>
              </a:spcAft>
              <a:buClr>
                <a:schemeClr val="accent2"/>
              </a:buClr>
              <a:buSzPts val="2000"/>
              <a:buFont typeface="Merriweather Sans"/>
              <a:buNone/>
              <a:defRPr sz="2000" b="0" i="0" u="none" strike="noStrike" cap="none">
                <a:solidFill>
                  <a:srgbClr val="3F3F3F"/>
                </a:solidFill>
                <a:latin typeface="Arial"/>
                <a:ea typeface="Arial"/>
                <a:cs typeface="Arial"/>
                <a:sym typeface="Arial"/>
              </a:defRPr>
            </a:lvl4pPr>
            <a:lvl5pPr marR="0" lvl="4" algn="l" rtl="0">
              <a:spcBef>
                <a:spcPts val="300"/>
              </a:spcBef>
              <a:spcAft>
                <a:spcPts val="0"/>
              </a:spcAft>
              <a:buClr>
                <a:schemeClr val="accent3"/>
              </a:buClr>
              <a:buSzPts val="2000"/>
              <a:buFont typeface="Merriweather Sans"/>
              <a:buNone/>
              <a:defRPr sz="2000" b="0" i="0" u="none" strike="noStrike" cap="none">
                <a:solidFill>
                  <a:srgbClr val="3F3F3F"/>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27" name="Google Shape;227;p44"/>
          <p:cNvSpPr txBox="1">
            <a:spLocks noGrp="1"/>
          </p:cNvSpPr>
          <p:nvPr>
            <p:ph type="title"/>
          </p:nvPr>
        </p:nvSpPr>
        <p:spPr>
          <a:xfrm>
            <a:off x="0" y="57150"/>
            <a:ext cx="9144000" cy="8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3200"/>
              <a:buFont typeface="Georgia"/>
              <a:buNone/>
              <a:defRPr sz="3200" b="0" i="0" u="none" strike="noStrike" cap="none">
                <a:solidFill>
                  <a:schemeClr val="lt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28" name="Google Shape;228;p44"/>
          <p:cNvSpPr/>
          <p:nvPr/>
        </p:nvSpPr>
        <p:spPr>
          <a:xfrm>
            <a:off x="0" y="4711742"/>
            <a:ext cx="9144000" cy="431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29" name="Google Shape;229;p44" descr="FootTrafficPresentation_Logos.png"/>
          <p:cNvPicPr preferRelativeResize="0"/>
          <p:nvPr/>
        </p:nvPicPr>
        <p:blipFill rotWithShape="1">
          <a:blip r:embed="rId2">
            <a:alphaModFix/>
          </a:blip>
          <a:srcRect/>
          <a:stretch/>
        </p:blipFill>
        <p:spPr>
          <a:xfrm>
            <a:off x="5925213" y="4694753"/>
            <a:ext cx="3218794" cy="45721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 to the Future" type="titleOnly">
  <p:cSld name="TITLE_ONLY">
    <p:spTree>
      <p:nvGrpSpPr>
        <p:cNvPr id="1" name="Shape 230"/>
        <p:cNvGrpSpPr/>
        <p:nvPr/>
      </p:nvGrpSpPr>
      <p:grpSpPr>
        <a:xfrm>
          <a:off x="0" y="0"/>
          <a:ext cx="0" cy="0"/>
          <a:chOff x="0" y="0"/>
          <a:chExt cx="0" cy="0"/>
        </a:xfrm>
      </p:grpSpPr>
      <p:pic>
        <p:nvPicPr>
          <p:cNvPr id="231" name="Google Shape;231;p45" descr="Movie Frame-01.jpg"/>
          <p:cNvPicPr preferRelativeResize="0"/>
          <p:nvPr/>
        </p:nvPicPr>
        <p:blipFill rotWithShape="1">
          <a:blip r:embed="rId2">
            <a:alphaModFix/>
          </a:blip>
          <a:srcRect/>
          <a:stretch/>
        </p:blipFill>
        <p:spPr>
          <a:xfrm>
            <a:off x="0" y="0"/>
            <a:ext cx="9144000" cy="5143499"/>
          </a:xfrm>
          <a:prstGeom prst="rect">
            <a:avLst/>
          </a:prstGeom>
          <a:noFill/>
          <a:ln>
            <a:noFill/>
          </a:ln>
        </p:spPr>
      </p:pic>
      <p:sp>
        <p:nvSpPr>
          <p:cNvPr id="232" name="Google Shape;232;p45"/>
          <p:cNvSpPr txBox="1">
            <a:spLocks noGrp="1"/>
          </p:cNvSpPr>
          <p:nvPr>
            <p:ph type="title"/>
          </p:nvPr>
        </p:nvSpPr>
        <p:spPr>
          <a:xfrm>
            <a:off x="0" y="57150"/>
            <a:ext cx="9144000" cy="8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3200"/>
              <a:buFont typeface="Georgia"/>
              <a:buNone/>
              <a:defRPr sz="3200" b="0" i="0" u="none" strike="noStrike" cap="none">
                <a:solidFill>
                  <a:schemeClr val="lt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233" name="Google Shape;233;p45" descr="FootTrafficPresentation_Logos.png"/>
          <p:cNvPicPr preferRelativeResize="0"/>
          <p:nvPr/>
        </p:nvPicPr>
        <p:blipFill rotWithShape="1">
          <a:blip r:embed="rId3">
            <a:alphaModFix/>
          </a:blip>
          <a:srcRect/>
          <a:stretch/>
        </p:blipFill>
        <p:spPr>
          <a:xfrm>
            <a:off x="5925213" y="4694753"/>
            <a:ext cx="3218794" cy="45721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4"/>
        <p:cNvGrpSpPr/>
        <p:nvPr/>
      </p:nvGrpSpPr>
      <p:grpSpPr>
        <a:xfrm>
          <a:off x="0" y="0"/>
          <a:ext cx="0" cy="0"/>
          <a:chOff x="0" y="0"/>
          <a:chExt cx="0" cy="0"/>
        </a:xfrm>
      </p:grpSpPr>
      <p:sp>
        <p:nvSpPr>
          <p:cNvPr id="235" name="Google Shape;235;p46"/>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rgbClr val="009944"/>
              </a:buClr>
              <a:buSzPts val="2000"/>
              <a:buFont typeface="Georgia"/>
              <a:buNone/>
              <a:defRPr sz="2000" b="1" i="0" u="none" strike="noStrike" cap="none">
                <a:solidFill>
                  <a:srgbClr val="009944"/>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6" name="Google Shape;236;p46"/>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rgbClr val="3F3F3F"/>
              </a:buClr>
              <a:buSzPts val="3200"/>
              <a:buFont typeface="Arial"/>
              <a:buNone/>
              <a:defRPr sz="3200" b="1" i="0" u="none" strike="noStrike" cap="none">
                <a:solidFill>
                  <a:srgbClr val="3F3F3F"/>
                </a:solidFill>
                <a:latin typeface="Arial"/>
                <a:ea typeface="Arial"/>
                <a:cs typeface="Arial"/>
                <a:sym typeface="Arial"/>
              </a:defRPr>
            </a:lvl1pPr>
            <a:lvl2pPr marR="0" lvl="1" algn="l" rtl="0">
              <a:spcBef>
                <a:spcPts val="1000"/>
              </a:spcBef>
              <a:spcAft>
                <a:spcPts val="0"/>
              </a:spcAft>
              <a:buClr>
                <a:schemeClr val="accent1"/>
              </a:buClr>
              <a:buSzPts val="2800"/>
              <a:buFont typeface="Arial"/>
              <a:buNone/>
              <a:defRPr sz="2800" b="0" i="0" u="none" strike="noStrike" cap="none">
                <a:solidFill>
                  <a:srgbClr val="3F3F3F"/>
                </a:solidFill>
                <a:latin typeface="Arial"/>
                <a:ea typeface="Arial"/>
                <a:cs typeface="Arial"/>
                <a:sym typeface="Arial"/>
              </a:defRPr>
            </a:lvl2pPr>
            <a:lvl3pPr marR="0" lvl="2" algn="l" rtl="0">
              <a:spcBef>
                <a:spcPts val="600"/>
              </a:spcBef>
              <a:spcAft>
                <a:spcPts val="0"/>
              </a:spcAft>
              <a:buClr>
                <a:schemeClr val="accent4"/>
              </a:buClr>
              <a:buSzPts val="2400"/>
              <a:buFont typeface="Arial"/>
              <a:buNone/>
              <a:defRPr sz="2400" b="0" i="0" u="none" strike="noStrike" cap="none">
                <a:solidFill>
                  <a:srgbClr val="3F3F3F"/>
                </a:solidFill>
                <a:latin typeface="Arial"/>
                <a:ea typeface="Arial"/>
                <a:cs typeface="Arial"/>
                <a:sym typeface="Arial"/>
              </a:defRPr>
            </a:lvl3pPr>
            <a:lvl4pPr marR="0" lvl="3" algn="l" rtl="0">
              <a:spcBef>
                <a:spcPts val="600"/>
              </a:spcBef>
              <a:spcAft>
                <a:spcPts val="0"/>
              </a:spcAft>
              <a:buClr>
                <a:schemeClr val="accent2"/>
              </a:buClr>
              <a:buSzPts val="2000"/>
              <a:buFont typeface="Merriweather Sans"/>
              <a:buNone/>
              <a:defRPr sz="2000" b="0" i="0" u="none" strike="noStrike" cap="none">
                <a:solidFill>
                  <a:srgbClr val="3F3F3F"/>
                </a:solidFill>
                <a:latin typeface="Arial"/>
                <a:ea typeface="Arial"/>
                <a:cs typeface="Arial"/>
                <a:sym typeface="Arial"/>
              </a:defRPr>
            </a:lvl4pPr>
            <a:lvl5pPr marR="0" lvl="4" algn="l" rtl="0">
              <a:spcBef>
                <a:spcPts val="300"/>
              </a:spcBef>
              <a:spcAft>
                <a:spcPts val="0"/>
              </a:spcAft>
              <a:buClr>
                <a:schemeClr val="accent3"/>
              </a:buClr>
              <a:buSzPts val="2000"/>
              <a:buFont typeface="Merriweather Sans"/>
              <a:buNone/>
              <a:defRPr sz="2000" b="0" i="0" u="none" strike="noStrike" cap="none">
                <a:solidFill>
                  <a:srgbClr val="3F3F3F"/>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37" name="Google Shape;237;p46"/>
          <p:cNvSpPr txBox="1">
            <a:spLocks noGrp="1"/>
          </p:cNvSpPr>
          <p:nvPr>
            <p:ph type="body" idx="1"/>
          </p:nvPr>
        </p:nvSpPr>
        <p:spPr>
          <a:xfrm>
            <a:off x="1792288" y="4025594"/>
            <a:ext cx="5486400" cy="6036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500"/>
              </a:spcBef>
              <a:spcAft>
                <a:spcPts val="0"/>
              </a:spcAft>
              <a:buClr>
                <a:srgbClr val="3F3F3F"/>
              </a:buClr>
              <a:buSzPts val="1400"/>
              <a:buFont typeface="Arial"/>
              <a:buNone/>
              <a:defRPr sz="1400" b="1" i="0" u="none" strike="noStrike" cap="none">
                <a:solidFill>
                  <a:srgbClr val="3F3F3F"/>
                </a:solidFill>
                <a:latin typeface="Arial"/>
                <a:ea typeface="Arial"/>
                <a:cs typeface="Arial"/>
                <a:sym typeface="Arial"/>
              </a:defRPr>
            </a:lvl1pPr>
            <a:lvl2pPr marL="914400" marR="0" lvl="1" indent="-228600" algn="l" rtl="0">
              <a:spcBef>
                <a:spcPts val="1000"/>
              </a:spcBef>
              <a:spcAft>
                <a:spcPts val="0"/>
              </a:spcAft>
              <a:buClr>
                <a:schemeClr val="accent1"/>
              </a:buClr>
              <a:buSzPts val="1200"/>
              <a:buFont typeface="Arial"/>
              <a:buNone/>
              <a:defRPr sz="1200" b="0" i="0" u="none" strike="noStrike" cap="none">
                <a:solidFill>
                  <a:srgbClr val="3F3F3F"/>
                </a:solidFill>
                <a:latin typeface="Arial"/>
                <a:ea typeface="Arial"/>
                <a:cs typeface="Arial"/>
                <a:sym typeface="Arial"/>
              </a:defRPr>
            </a:lvl2pPr>
            <a:lvl3pPr marL="1371600" marR="0" lvl="2" indent="-228600" algn="l" rtl="0">
              <a:spcBef>
                <a:spcPts val="600"/>
              </a:spcBef>
              <a:spcAft>
                <a:spcPts val="0"/>
              </a:spcAft>
              <a:buClr>
                <a:schemeClr val="accent4"/>
              </a:buClr>
              <a:buSzPts val="1000"/>
              <a:buFont typeface="Arial"/>
              <a:buNone/>
              <a:defRPr sz="1000" b="0" i="0" u="none" strike="noStrike" cap="none">
                <a:solidFill>
                  <a:srgbClr val="3F3F3F"/>
                </a:solidFill>
                <a:latin typeface="Arial"/>
                <a:ea typeface="Arial"/>
                <a:cs typeface="Arial"/>
                <a:sym typeface="Arial"/>
              </a:defRPr>
            </a:lvl3pPr>
            <a:lvl4pPr marL="1828800" marR="0" lvl="3" indent="-228600" algn="l" rtl="0">
              <a:spcBef>
                <a:spcPts val="600"/>
              </a:spcBef>
              <a:spcAft>
                <a:spcPts val="0"/>
              </a:spcAft>
              <a:buClr>
                <a:schemeClr val="accent2"/>
              </a:buClr>
              <a:buSzPts val="900"/>
              <a:buFont typeface="Merriweather Sans"/>
              <a:buNone/>
              <a:defRPr sz="900" b="0" i="0" u="none" strike="noStrike" cap="none">
                <a:solidFill>
                  <a:srgbClr val="3F3F3F"/>
                </a:solidFill>
                <a:latin typeface="Arial"/>
                <a:ea typeface="Arial"/>
                <a:cs typeface="Arial"/>
                <a:sym typeface="Arial"/>
              </a:defRPr>
            </a:lvl4pPr>
            <a:lvl5pPr marL="2286000" marR="0" lvl="4" indent="-228600" algn="l" rtl="0">
              <a:spcBef>
                <a:spcPts val="300"/>
              </a:spcBef>
              <a:spcAft>
                <a:spcPts val="0"/>
              </a:spcAft>
              <a:buClr>
                <a:schemeClr val="accent3"/>
              </a:buClr>
              <a:buSzPts val="900"/>
              <a:buFont typeface="Merriweather Sans"/>
              <a:buNone/>
              <a:defRPr sz="900" b="0" i="0" u="none" strike="noStrike" cap="none">
                <a:solidFill>
                  <a:srgbClr val="3F3F3F"/>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238" name="Google Shape;238;p46"/>
          <p:cNvSpPr/>
          <p:nvPr/>
        </p:nvSpPr>
        <p:spPr>
          <a:xfrm>
            <a:off x="0" y="4711742"/>
            <a:ext cx="9144000" cy="431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39" name="Google Shape;239;p46" descr="FootTrafficPresentation_Logos.png"/>
          <p:cNvPicPr preferRelativeResize="0"/>
          <p:nvPr/>
        </p:nvPicPr>
        <p:blipFill rotWithShape="1">
          <a:blip r:embed="rId2">
            <a:alphaModFix/>
          </a:blip>
          <a:srcRect/>
          <a:stretch/>
        </p:blipFill>
        <p:spPr>
          <a:xfrm>
            <a:off x="5925213" y="4694753"/>
            <a:ext cx="3218794" cy="45721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4"/>
        <p:cNvGrpSpPr/>
        <p:nvPr/>
      </p:nvGrpSpPr>
      <p:grpSpPr>
        <a:xfrm>
          <a:off x="0" y="0"/>
          <a:ext cx="0" cy="0"/>
          <a:chOff x="0" y="0"/>
          <a:chExt cx="0" cy="0"/>
        </a:xfrm>
      </p:grpSpPr>
      <p:sp>
        <p:nvSpPr>
          <p:cNvPr id="245" name="Google Shape;245;p4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6" name="Google Shape;246;p4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7" name="Google Shape;247;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8"/>
        <p:cNvGrpSpPr/>
        <p:nvPr/>
      </p:nvGrpSpPr>
      <p:grpSpPr>
        <a:xfrm>
          <a:off x="0" y="0"/>
          <a:ext cx="0" cy="0"/>
          <a:chOff x="0" y="0"/>
          <a:chExt cx="0" cy="0"/>
        </a:xfrm>
      </p:grpSpPr>
      <p:sp>
        <p:nvSpPr>
          <p:cNvPr id="249" name="Google Shape;249;p4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50" name="Google Shape;250;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1"/>
        <p:cNvGrpSpPr/>
        <p:nvPr/>
      </p:nvGrpSpPr>
      <p:grpSpPr>
        <a:xfrm>
          <a:off x="0" y="0"/>
          <a:ext cx="0" cy="0"/>
          <a:chOff x="0" y="0"/>
          <a:chExt cx="0" cy="0"/>
        </a:xfrm>
      </p:grpSpPr>
      <p:sp>
        <p:nvSpPr>
          <p:cNvPr id="252" name="Google Shape;252;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3" name="Google Shape;253;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54" name="Google Shape;254;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5"/>
        <p:cNvGrpSpPr/>
        <p:nvPr/>
      </p:nvGrpSpPr>
      <p:grpSpPr>
        <a:xfrm>
          <a:off x="0" y="0"/>
          <a:ext cx="0" cy="0"/>
          <a:chOff x="0" y="0"/>
          <a:chExt cx="0" cy="0"/>
        </a:xfrm>
      </p:grpSpPr>
      <p:sp>
        <p:nvSpPr>
          <p:cNvPr id="256" name="Google Shape;256;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7" name="Google Shape;257;p5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8" name="Google Shape;258;p5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9" name="Google Shape;259;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0"/>
        <p:cNvGrpSpPr/>
        <p:nvPr/>
      </p:nvGrpSpPr>
      <p:grpSpPr>
        <a:xfrm>
          <a:off x="0" y="0"/>
          <a:ext cx="0" cy="0"/>
          <a:chOff x="0" y="0"/>
          <a:chExt cx="0" cy="0"/>
        </a:xfrm>
      </p:grpSpPr>
      <p:sp>
        <p:nvSpPr>
          <p:cNvPr id="261" name="Google Shape;261;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2" name="Google Shape;262;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3"/>
        <p:cNvGrpSpPr/>
        <p:nvPr/>
      </p:nvGrpSpPr>
      <p:grpSpPr>
        <a:xfrm>
          <a:off x="0" y="0"/>
          <a:ext cx="0" cy="0"/>
          <a:chOff x="0" y="0"/>
          <a:chExt cx="0" cy="0"/>
        </a:xfrm>
      </p:grpSpPr>
      <p:sp>
        <p:nvSpPr>
          <p:cNvPr id="264" name="Google Shape;264;p5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5" name="Google Shape;265;p5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66" name="Google Shape;266;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67"/>
        <p:cNvGrpSpPr/>
        <p:nvPr/>
      </p:nvGrpSpPr>
      <p:grpSpPr>
        <a:xfrm>
          <a:off x="0" y="0"/>
          <a:ext cx="0" cy="0"/>
          <a:chOff x="0" y="0"/>
          <a:chExt cx="0" cy="0"/>
        </a:xfrm>
      </p:grpSpPr>
      <p:sp>
        <p:nvSpPr>
          <p:cNvPr id="268" name="Google Shape;268;p54"/>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69" name="Google Shape;269;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0"/>
        <p:cNvGrpSpPr/>
        <p:nvPr/>
      </p:nvGrpSpPr>
      <p:grpSpPr>
        <a:xfrm>
          <a:off x="0" y="0"/>
          <a:ext cx="0" cy="0"/>
          <a:chOff x="0" y="0"/>
          <a:chExt cx="0" cy="0"/>
        </a:xfrm>
      </p:grpSpPr>
      <p:sp>
        <p:nvSpPr>
          <p:cNvPr id="271" name="Google Shape;271;p5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3" name="Google Shape;273;p5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4" name="Google Shape;274;p5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5" name="Google Shape;275;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6"/>
        <p:cNvGrpSpPr/>
        <p:nvPr/>
      </p:nvGrpSpPr>
      <p:grpSpPr>
        <a:xfrm>
          <a:off x="0" y="0"/>
          <a:ext cx="0" cy="0"/>
          <a:chOff x="0" y="0"/>
          <a:chExt cx="0" cy="0"/>
        </a:xfrm>
      </p:grpSpPr>
      <p:sp>
        <p:nvSpPr>
          <p:cNvPr id="277" name="Google Shape;277;p56"/>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278" name="Google Shape;278;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79"/>
        <p:cNvGrpSpPr/>
        <p:nvPr/>
      </p:nvGrpSpPr>
      <p:grpSpPr>
        <a:xfrm>
          <a:off x="0" y="0"/>
          <a:ext cx="0" cy="0"/>
          <a:chOff x="0" y="0"/>
          <a:chExt cx="0" cy="0"/>
        </a:xfrm>
      </p:grpSpPr>
      <p:sp>
        <p:nvSpPr>
          <p:cNvPr id="280" name="Google Shape;280;p57"/>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1" name="Google Shape;281;p57"/>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82" name="Google Shape;282;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3"/>
        <p:cNvGrpSpPr/>
        <p:nvPr/>
      </p:nvGrpSpPr>
      <p:grpSpPr>
        <a:xfrm>
          <a:off x="0" y="0"/>
          <a:ext cx="0" cy="0"/>
          <a:chOff x="0" y="0"/>
          <a:chExt cx="0" cy="0"/>
        </a:xfrm>
      </p:grpSpPr>
      <p:sp>
        <p:nvSpPr>
          <p:cNvPr id="284" name="Google Shape;284;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9"/>
        <p:cNvGrpSpPr/>
        <p:nvPr/>
      </p:nvGrpSpPr>
      <p:grpSpPr>
        <a:xfrm>
          <a:off x="0" y="0"/>
          <a:ext cx="0" cy="0"/>
          <a:chOff x="0" y="0"/>
          <a:chExt cx="0" cy="0"/>
        </a:xfrm>
      </p:grpSpPr>
      <p:sp>
        <p:nvSpPr>
          <p:cNvPr id="290" name="Google Shape;290;p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91" name="Google Shape;291;p6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1600"/>
              </a:spcBef>
              <a:spcAft>
                <a:spcPts val="160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endParaRPr/>
          </a:p>
        </p:txBody>
      </p:sp>
      <p:sp>
        <p:nvSpPr>
          <p:cNvPr id="292" name="Google Shape;292;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3"/>
        <p:cNvGrpSpPr/>
        <p:nvPr/>
      </p:nvGrpSpPr>
      <p:grpSpPr>
        <a:xfrm>
          <a:off x="0" y="0"/>
          <a:ext cx="0" cy="0"/>
          <a:chOff x="0" y="0"/>
          <a:chExt cx="0" cy="0"/>
        </a:xfrm>
      </p:grpSpPr>
      <p:sp>
        <p:nvSpPr>
          <p:cNvPr id="294" name="Google Shape;294;p6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295" name="Google Shape;295;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6"/>
        <p:cNvGrpSpPr/>
        <p:nvPr/>
      </p:nvGrpSpPr>
      <p:grpSpPr>
        <a:xfrm>
          <a:off x="0" y="0"/>
          <a:ext cx="0" cy="0"/>
          <a:chOff x="0" y="0"/>
          <a:chExt cx="0" cy="0"/>
        </a:xfrm>
      </p:grpSpPr>
      <p:sp>
        <p:nvSpPr>
          <p:cNvPr id="297" name="Google Shape;297;p6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98" name="Google Shape;298;p6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1pPr>
            <a:lvl2pPr marL="914400" marR="0" lvl="1"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2pPr>
            <a:lvl3pPr marL="1371600" marR="0" lvl="2"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5pPr>
            <a:lvl6pPr marL="2743200" marR="0" lvl="5"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6pPr>
            <a:lvl7pPr marL="3200400" marR="0" lvl="6"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7pPr>
            <a:lvl8pPr marL="3657600" marR="0" lvl="7"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8pPr>
            <a:lvl9pPr marL="4114800" marR="0" lvl="8" indent="-304800" algn="l" rtl="0">
              <a:lnSpc>
                <a:spcPct val="115000"/>
              </a:lnSpc>
              <a:spcBef>
                <a:spcPts val="1600"/>
              </a:spcBef>
              <a:spcAft>
                <a:spcPts val="1600"/>
              </a:spcAft>
              <a:buClr>
                <a:schemeClr val="lt2"/>
              </a:buClr>
              <a:buSzPts val="1200"/>
              <a:buFont typeface="Arial"/>
              <a:buChar char="■"/>
              <a:defRPr sz="1200" b="0" i="0" u="none" strike="noStrike" cap="none">
                <a:solidFill>
                  <a:schemeClr val="lt2"/>
                </a:solidFill>
                <a:latin typeface="Arial"/>
                <a:ea typeface="Arial"/>
                <a:cs typeface="Arial"/>
                <a:sym typeface="Arial"/>
              </a:defRPr>
            </a:lvl9pPr>
          </a:lstStyle>
          <a:p>
            <a:endParaRPr/>
          </a:p>
        </p:txBody>
      </p:sp>
      <p:sp>
        <p:nvSpPr>
          <p:cNvPr id="299" name="Google Shape;299;p6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1pPr>
            <a:lvl2pPr marL="914400" marR="0" lvl="1"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2pPr>
            <a:lvl3pPr marL="1371600" marR="0" lvl="2"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5pPr>
            <a:lvl6pPr marL="2743200" marR="0" lvl="5"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6pPr>
            <a:lvl7pPr marL="3200400" marR="0" lvl="6"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7pPr>
            <a:lvl8pPr marL="3657600" marR="0" lvl="7"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8pPr>
            <a:lvl9pPr marL="4114800" marR="0" lvl="8" indent="-304800" algn="l" rtl="0">
              <a:lnSpc>
                <a:spcPct val="115000"/>
              </a:lnSpc>
              <a:spcBef>
                <a:spcPts val="1600"/>
              </a:spcBef>
              <a:spcAft>
                <a:spcPts val="1600"/>
              </a:spcAft>
              <a:buClr>
                <a:schemeClr val="lt2"/>
              </a:buClr>
              <a:buSzPts val="1200"/>
              <a:buFont typeface="Arial"/>
              <a:buChar char="■"/>
              <a:defRPr sz="1200" b="0" i="0" u="none" strike="noStrike" cap="none">
                <a:solidFill>
                  <a:schemeClr val="lt2"/>
                </a:solidFill>
                <a:latin typeface="Arial"/>
                <a:ea typeface="Arial"/>
                <a:cs typeface="Arial"/>
                <a:sym typeface="Arial"/>
              </a:defRPr>
            </a:lvl9pPr>
          </a:lstStyle>
          <a:p>
            <a:endParaRPr/>
          </a:p>
        </p:txBody>
      </p:sp>
      <p:sp>
        <p:nvSpPr>
          <p:cNvPr id="300" name="Google Shape;300;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1"/>
        <p:cNvGrpSpPr/>
        <p:nvPr/>
      </p:nvGrpSpPr>
      <p:grpSpPr>
        <a:xfrm>
          <a:off x="0" y="0"/>
          <a:ext cx="0" cy="0"/>
          <a:chOff x="0" y="0"/>
          <a:chExt cx="0" cy="0"/>
        </a:xfrm>
      </p:grpSpPr>
      <p:sp>
        <p:nvSpPr>
          <p:cNvPr id="302" name="Google Shape;302;p6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03" name="Google Shape;303;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4"/>
        <p:cNvGrpSpPr/>
        <p:nvPr/>
      </p:nvGrpSpPr>
      <p:grpSpPr>
        <a:xfrm>
          <a:off x="0" y="0"/>
          <a:ext cx="0" cy="0"/>
          <a:chOff x="0" y="0"/>
          <a:chExt cx="0" cy="0"/>
        </a:xfrm>
      </p:grpSpPr>
      <p:sp>
        <p:nvSpPr>
          <p:cNvPr id="305" name="Google Shape;305;p6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306" name="Google Shape;306;p6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15000"/>
              </a:lnSpc>
              <a:spcBef>
                <a:spcPts val="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1pPr>
            <a:lvl2pPr marL="914400" marR="0" lvl="1"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2pPr>
            <a:lvl3pPr marL="1371600" marR="0" lvl="2"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5pPr>
            <a:lvl6pPr marL="2743200" marR="0" lvl="5"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6pPr>
            <a:lvl7pPr marL="3200400" marR="0" lvl="6"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7pPr>
            <a:lvl8pPr marL="3657600" marR="0" lvl="7"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8pPr>
            <a:lvl9pPr marL="4114800" marR="0" lvl="8" indent="-304800" algn="l" rtl="0">
              <a:lnSpc>
                <a:spcPct val="115000"/>
              </a:lnSpc>
              <a:spcBef>
                <a:spcPts val="1600"/>
              </a:spcBef>
              <a:spcAft>
                <a:spcPts val="1600"/>
              </a:spcAft>
              <a:buClr>
                <a:schemeClr val="lt2"/>
              </a:buClr>
              <a:buSzPts val="1200"/>
              <a:buFont typeface="Arial"/>
              <a:buChar char="■"/>
              <a:defRPr sz="1200" b="0" i="0" u="none" strike="noStrike" cap="none">
                <a:solidFill>
                  <a:schemeClr val="lt2"/>
                </a:solidFill>
                <a:latin typeface="Arial"/>
                <a:ea typeface="Arial"/>
                <a:cs typeface="Arial"/>
                <a:sym typeface="Arial"/>
              </a:defRPr>
            </a:lvl9pPr>
          </a:lstStyle>
          <a:p>
            <a:endParaRPr/>
          </a:p>
        </p:txBody>
      </p:sp>
      <p:sp>
        <p:nvSpPr>
          <p:cNvPr id="307" name="Google Shape;307;p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8"/>
        <p:cNvGrpSpPr/>
        <p:nvPr/>
      </p:nvGrpSpPr>
      <p:grpSpPr>
        <a:xfrm>
          <a:off x="0" y="0"/>
          <a:ext cx="0" cy="0"/>
          <a:chOff x="0" y="0"/>
          <a:chExt cx="0" cy="0"/>
        </a:xfrm>
      </p:grpSpPr>
      <p:sp>
        <p:nvSpPr>
          <p:cNvPr id="309" name="Google Shape;309;p6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310" name="Google Shape;310;p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1"/>
        <p:cNvGrpSpPr/>
        <p:nvPr/>
      </p:nvGrpSpPr>
      <p:grpSpPr>
        <a:xfrm>
          <a:off x="0" y="0"/>
          <a:ext cx="0" cy="0"/>
          <a:chOff x="0" y="0"/>
          <a:chExt cx="0" cy="0"/>
        </a:xfrm>
      </p:grpSpPr>
      <p:sp>
        <p:nvSpPr>
          <p:cNvPr id="312" name="Google Shape;312;p66"/>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6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314" name="Google Shape;314;p6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R="0" lvl="1" algn="ctr" rtl="0">
              <a:lnSpc>
                <a:spcPct val="100000"/>
              </a:lnSpc>
              <a:spcBef>
                <a:spcPts val="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9pPr>
          </a:lstStyle>
          <a:p>
            <a:endParaRPr/>
          </a:p>
        </p:txBody>
      </p:sp>
      <p:sp>
        <p:nvSpPr>
          <p:cNvPr id="315" name="Google Shape;315;p66"/>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marR="0" lvl="0" indent="-3429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16" name="Google Shape;316;p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17"/>
        <p:cNvGrpSpPr/>
        <p:nvPr/>
      </p:nvGrpSpPr>
      <p:grpSpPr>
        <a:xfrm>
          <a:off x="0" y="0"/>
          <a:ext cx="0" cy="0"/>
          <a:chOff x="0" y="0"/>
          <a:chExt cx="0" cy="0"/>
        </a:xfrm>
      </p:grpSpPr>
      <p:sp>
        <p:nvSpPr>
          <p:cNvPr id="318" name="Google Shape;318;p6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stStyle>
          <a:p>
            <a:endParaRPr/>
          </a:p>
        </p:txBody>
      </p:sp>
      <p:sp>
        <p:nvSpPr>
          <p:cNvPr id="319" name="Google Shape;319;p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20"/>
        <p:cNvGrpSpPr/>
        <p:nvPr/>
      </p:nvGrpSpPr>
      <p:grpSpPr>
        <a:xfrm>
          <a:off x="0" y="0"/>
          <a:ext cx="0" cy="0"/>
          <a:chOff x="0" y="0"/>
          <a:chExt cx="0" cy="0"/>
        </a:xfrm>
      </p:grpSpPr>
      <p:sp>
        <p:nvSpPr>
          <p:cNvPr id="321" name="Google Shape;321;p6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t>xx%</a:t>
            </a:r>
          </a:p>
        </p:txBody>
      </p:sp>
      <p:sp>
        <p:nvSpPr>
          <p:cNvPr id="322" name="Google Shape;322;p6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marR="0" lvl="0" indent="-342900" algn="ctr"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ctr"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ctr"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ctr"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ctr"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ctr"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ctr"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ctr"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endParaRPr/>
          </a:p>
        </p:txBody>
      </p:sp>
      <p:sp>
        <p:nvSpPr>
          <p:cNvPr id="323" name="Google Shape;323;p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0"/>
        <p:cNvGrpSpPr/>
        <p:nvPr/>
      </p:nvGrpSpPr>
      <p:grpSpPr>
        <a:xfrm>
          <a:off x="0" y="0"/>
          <a:ext cx="0" cy="0"/>
          <a:chOff x="0" y="0"/>
          <a:chExt cx="0" cy="0"/>
        </a:xfrm>
      </p:grpSpPr>
      <p:sp>
        <p:nvSpPr>
          <p:cNvPr id="331" name="Google Shape;331;p7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2" name="Google Shape;332;p70"/>
          <p:cNvSpPr txBox="1">
            <a:spLocks noGrp="1"/>
          </p:cNvSpPr>
          <p:nvPr>
            <p:ph type="body" idx="1"/>
          </p:nvPr>
        </p:nvSpPr>
        <p:spPr>
          <a:xfrm>
            <a:off x="457200" y="1200153"/>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33" name="Google Shape;333;p70"/>
          <p:cNvSpPr txBox="1">
            <a:spLocks noGrp="1"/>
          </p:cNvSpPr>
          <p:nvPr>
            <p:ph type="dt" idx="10"/>
          </p:nvPr>
        </p:nvSpPr>
        <p:spPr>
          <a:xfrm>
            <a:off x="457200" y="4767265"/>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4" name="Google Shape;334;p70"/>
          <p:cNvSpPr txBox="1">
            <a:spLocks noGrp="1"/>
          </p:cNvSpPr>
          <p:nvPr>
            <p:ph type="ftr" idx="11"/>
          </p:nvPr>
        </p:nvSpPr>
        <p:spPr>
          <a:xfrm>
            <a:off x="3124200" y="4767265"/>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5" name="Google Shape;335;p70"/>
          <p:cNvSpPr txBox="1">
            <a:spLocks noGrp="1"/>
          </p:cNvSpPr>
          <p:nvPr>
            <p:ph type="sldNum" idx="12"/>
          </p:nvPr>
        </p:nvSpPr>
        <p:spPr>
          <a:xfrm>
            <a:off x="6553200" y="4767265"/>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Key Findings">
  <p:cSld name="Key Findings">
    <p:spTree>
      <p:nvGrpSpPr>
        <p:cNvPr id="1" name="Shape 336"/>
        <p:cNvGrpSpPr/>
        <p:nvPr/>
      </p:nvGrpSpPr>
      <p:grpSpPr>
        <a:xfrm>
          <a:off x="0" y="0"/>
          <a:ext cx="0" cy="0"/>
          <a:chOff x="0" y="0"/>
          <a:chExt cx="0" cy="0"/>
        </a:xfrm>
      </p:grpSpPr>
      <p:sp>
        <p:nvSpPr>
          <p:cNvPr id="337" name="Google Shape;337;p71"/>
          <p:cNvSpPr txBox="1">
            <a:spLocks noGrp="1"/>
          </p:cNvSpPr>
          <p:nvPr>
            <p:ph type="body" idx="1"/>
          </p:nvPr>
        </p:nvSpPr>
        <p:spPr>
          <a:xfrm>
            <a:off x="4572000" y="20"/>
            <a:ext cx="4572000" cy="5143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1pPr>
            <a:lvl2pPr marL="914400" marR="0" lvl="1" indent="-317500" algn="l" rtl="0">
              <a:spcBef>
                <a:spcPts val="9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8" name="Google Shape;338;p71"/>
          <p:cNvSpPr/>
          <p:nvPr/>
        </p:nvSpPr>
        <p:spPr>
          <a:xfrm>
            <a:off x="0" y="0"/>
            <a:ext cx="4572000" cy="5143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C8D997"/>
              </a:solidFill>
              <a:latin typeface="Arial"/>
              <a:ea typeface="Arial"/>
              <a:cs typeface="Arial"/>
              <a:sym typeface="Arial"/>
            </a:endParaRPr>
          </a:p>
        </p:txBody>
      </p:sp>
      <p:sp>
        <p:nvSpPr>
          <p:cNvPr id="339" name="Google Shape;339;p71"/>
          <p:cNvSpPr txBox="1"/>
          <p:nvPr/>
        </p:nvSpPr>
        <p:spPr>
          <a:xfrm>
            <a:off x="215891" y="148165"/>
            <a:ext cx="4203600" cy="8574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3600"/>
              <a:buFont typeface="Arial"/>
              <a:buNone/>
            </a:pPr>
            <a:r>
              <a:rPr lang="en" sz="3600" b="0" i="0" u="none" strike="noStrike" cap="none">
                <a:solidFill>
                  <a:srgbClr val="FFFFFF"/>
                </a:solidFill>
                <a:latin typeface="Georgia"/>
                <a:ea typeface="Georgia"/>
                <a:cs typeface="Georgia"/>
                <a:sym typeface="Georgia"/>
              </a:rPr>
              <a:t>Key Findings</a:t>
            </a:r>
            <a:endParaRPr sz="3600" b="0" i="0" u="none" strike="noStrike" cap="none">
              <a:solidFill>
                <a:srgbClr val="FFFFFF"/>
              </a:solidFill>
              <a:latin typeface="Georgia"/>
              <a:ea typeface="Georgia"/>
              <a:cs typeface="Georgia"/>
              <a:sym typeface="Georgia"/>
            </a:endParaRPr>
          </a:p>
        </p:txBody>
      </p:sp>
      <p:cxnSp>
        <p:nvCxnSpPr>
          <p:cNvPr id="340" name="Google Shape;340;p71"/>
          <p:cNvCxnSpPr/>
          <p:nvPr/>
        </p:nvCxnSpPr>
        <p:spPr>
          <a:xfrm>
            <a:off x="304800" y="895352"/>
            <a:ext cx="3962400" cy="1500"/>
          </a:xfrm>
          <a:prstGeom prst="straightConnector1">
            <a:avLst/>
          </a:prstGeom>
          <a:noFill/>
          <a:ln w="9525" cap="flat" cmpd="sng">
            <a:solidFill>
              <a:schemeClr val="accent1"/>
            </a:solidFill>
            <a:prstDash val="solid"/>
            <a:round/>
            <a:headEnd type="none" w="sm" len="sm"/>
            <a:tailEnd type="none" w="sm" len="sm"/>
          </a:ln>
        </p:spPr>
      </p:cxnSp>
      <p:sp>
        <p:nvSpPr>
          <p:cNvPr id="341" name="Google Shape;341;p71"/>
          <p:cNvSpPr/>
          <p:nvPr/>
        </p:nvSpPr>
        <p:spPr>
          <a:xfrm>
            <a:off x="0" y="4711745"/>
            <a:ext cx="9144000" cy="431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342" name="Google Shape;342;p71" descr="FootTrafficPresentation_Logos.png"/>
          <p:cNvPicPr preferRelativeResize="0"/>
          <p:nvPr/>
        </p:nvPicPr>
        <p:blipFill rotWithShape="1">
          <a:blip r:embed="rId2">
            <a:alphaModFix/>
          </a:blip>
          <a:srcRect/>
          <a:stretch/>
        </p:blipFill>
        <p:spPr>
          <a:xfrm>
            <a:off x="5925213" y="4694753"/>
            <a:ext cx="3218794" cy="457215"/>
          </a:xfrm>
          <a:prstGeom prst="rect">
            <a:avLst/>
          </a:prstGeom>
          <a:noFill/>
          <a:ln>
            <a:noFill/>
          </a:ln>
        </p:spPr>
      </p:pic>
      <p:sp>
        <p:nvSpPr>
          <p:cNvPr id="343" name="Google Shape;343;p71"/>
          <p:cNvSpPr txBox="1">
            <a:spLocks noGrp="1"/>
          </p:cNvSpPr>
          <p:nvPr>
            <p:ph type="body" idx="2"/>
          </p:nvPr>
        </p:nvSpPr>
        <p:spPr>
          <a:xfrm>
            <a:off x="228600" y="1123952"/>
            <a:ext cx="4343400" cy="40197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90000"/>
              </a:lnSpc>
              <a:spcBef>
                <a:spcPts val="1500"/>
              </a:spcBef>
              <a:spcAft>
                <a:spcPts val="0"/>
              </a:spcAft>
              <a:buClr>
                <a:schemeClr val="accent6"/>
              </a:buClr>
              <a:buSzPts val="1600"/>
              <a:buFont typeface="Arial"/>
              <a:buChar char="•"/>
              <a:defRPr sz="1600" b="1" i="0" u="none" strike="noStrike" cap="none">
                <a:solidFill>
                  <a:schemeClr val="accent5"/>
                </a:solidFill>
                <a:latin typeface="Arial"/>
                <a:ea typeface="Arial"/>
                <a:cs typeface="Arial"/>
                <a:sym typeface="Arial"/>
              </a:defRPr>
            </a:lvl1pPr>
            <a:lvl2pPr marL="914400" marR="0" lvl="1" indent="-317500" algn="l" rtl="0">
              <a:spcBef>
                <a:spcPts val="900"/>
              </a:spcBef>
              <a:spcAft>
                <a:spcPts val="0"/>
              </a:spcAft>
              <a:buClr>
                <a:schemeClr val="accent5"/>
              </a:buClr>
              <a:buSzPts val="1400"/>
              <a:buFont typeface="Arial"/>
              <a:buChar char="•"/>
              <a:defRPr sz="1400" b="1" i="0" u="none" strike="noStrike" cap="none">
                <a:solidFill>
                  <a:srgbClr val="BEE9FF"/>
                </a:solidFill>
                <a:latin typeface="Arial"/>
                <a:ea typeface="Arial"/>
                <a:cs typeface="Arial"/>
                <a:sym typeface="Arial"/>
              </a:defRPr>
            </a:lvl2pPr>
            <a:lvl3pPr marL="1371600" marR="0" lvl="2" indent="-304800" algn="l" rtl="0">
              <a:spcBef>
                <a:spcPts val="600"/>
              </a:spcBef>
              <a:spcAft>
                <a:spcPts val="0"/>
              </a:spcAft>
              <a:buClr>
                <a:schemeClr val="accent1"/>
              </a:buClr>
              <a:buSzPts val="1200"/>
              <a:buFont typeface="Arial"/>
              <a:buChar char="•"/>
              <a:defRPr sz="1200" b="0" i="0" u="none" strike="noStrike" cap="none">
                <a:solidFill>
                  <a:schemeClr val="lt1"/>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chemeClr val="lt1"/>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chemeClr val="lt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4"/>
        <p:cNvGrpSpPr/>
        <p:nvPr/>
      </p:nvGrpSpPr>
      <p:grpSpPr>
        <a:xfrm>
          <a:off x="0" y="0"/>
          <a:ext cx="0" cy="0"/>
          <a:chOff x="0" y="0"/>
          <a:chExt cx="0" cy="0"/>
        </a:xfrm>
      </p:grpSpPr>
      <p:sp>
        <p:nvSpPr>
          <p:cNvPr id="345" name="Google Shape;345;p72"/>
          <p:cNvSpPr txBox="1">
            <a:spLocks noGrp="1"/>
          </p:cNvSpPr>
          <p:nvPr>
            <p:ph type="dt" idx="10"/>
          </p:nvPr>
        </p:nvSpPr>
        <p:spPr>
          <a:xfrm>
            <a:off x="457200" y="4767265"/>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6" name="Google Shape;346;p72"/>
          <p:cNvSpPr txBox="1">
            <a:spLocks noGrp="1"/>
          </p:cNvSpPr>
          <p:nvPr>
            <p:ph type="ftr" idx="11"/>
          </p:nvPr>
        </p:nvSpPr>
        <p:spPr>
          <a:xfrm>
            <a:off x="3124200" y="4767265"/>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7" name="Google Shape;347;p72"/>
          <p:cNvSpPr txBox="1">
            <a:spLocks noGrp="1"/>
          </p:cNvSpPr>
          <p:nvPr>
            <p:ph type="sldNum" idx="12"/>
          </p:nvPr>
        </p:nvSpPr>
        <p:spPr>
          <a:xfrm>
            <a:off x="6553200" y="4767265"/>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8"/>
        <p:cNvGrpSpPr/>
        <p:nvPr/>
      </p:nvGrpSpPr>
      <p:grpSpPr>
        <a:xfrm>
          <a:off x="0" y="0"/>
          <a:ext cx="0" cy="0"/>
          <a:chOff x="0" y="0"/>
          <a:chExt cx="0" cy="0"/>
        </a:xfrm>
      </p:grpSpPr>
      <p:sp>
        <p:nvSpPr>
          <p:cNvPr id="349" name="Google Shape;349;p73"/>
          <p:cNvSpPr txBox="1">
            <a:spLocks noGrp="1"/>
          </p:cNvSpPr>
          <p:nvPr>
            <p:ph type="ctrTitle"/>
          </p:nvPr>
        </p:nvSpPr>
        <p:spPr>
          <a:xfrm>
            <a:off x="685800" y="1597822"/>
            <a:ext cx="7772400" cy="1102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0" name="Google Shape;350;p73"/>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351" name="Google Shape;351;p73"/>
          <p:cNvSpPr txBox="1">
            <a:spLocks noGrp="1"/>
          </p:cNvSpPr>
          <p:nvPr>
            <p:ph type="dt" idx="10"/>
          </p:nvPr>
        </p:nvSpPr>
        <p:spPr>
          <a:xfrm>
            <a:off x="457200" y="4767265"/>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2" name="Google Shape;352;p73"/>
          <p:cNvSpPr txBox="1">
            <a:spLocks noGrp="1"/>
          </p:cNvSpPr>
          <p:nvPr>
            <p:ph type="ftr" idx="11"/>
          </p:nvPr>
        </p:nvSpPr>
        <p:spPr>
          <a:xfrm>
            <a:off x="3124200" y="4767265"/>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3" name="Google Shape;353;p73"/>
          <p:cNvSpPr txBox="1">
            <a:spLocks noGrp="1"/>
          </p:cNvSpPr>
          <p:nvPr>
            <p:ph type="sldNum" idx="12"/>
          </p:nvPr>
        </p:nvSpPr>
        <p:spPr>
          <a:xfrm>
            <a:off x="6553200" y="4767265"/>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4"/>
        <p:cNvGrpSpPr/>
        <p:nvPr/>
      </p:nvGrpSpPr>
      <p:grpSpPr>
        <a:xfrm>
          <a:off x="0" y="0"/>
          <a:ext cx="0" cy="0"/>
          <a:chOff x="0" y="0"/>
          <a:chExt cx="0" cy="0"/>
        </a:xfrm>
      </p:grpSpPr>
      <p:sp>
        <p:nvSpPr>
          <p:cNvPr id="355" name="Google Shape;355;p74"/>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6" name="Google Shape;356;p74"/>
          <p:cNvSpPr txBox="1">
            <a:spLocks noGrp="1"/>
          </p:cNvSpPr>
          <p:nvPr>
            <p:ph type="body" idx="1"/>
          </p:nvPr>
        </p:nvSpPr>
        <p:spPr>
          <a:xfrm>
            <a:off x="722313" y="2180036"/>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357" name="Google Shape;357;p74"/>
          <p:cNvSpPr txBox="1">
            <a:spLocks noGrp="1"/>
          </p:cNvSpPr>
          <p:nvPr>
            <p:ph type="dt" idx="10"/>
          </p:nvPr>
        </p:nvSpPr>
        <p:spPr>
          <a:xfrm>
            <a:off x="457200" y="4767265"/>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8" name="Google Shape;358;p74"/>
          <p:cNvSpPr txBox="1">
            <a:spLocks noGrp="1"/>
          </p:cNvSpPr>
          <p:nvPr>
            <p:ph type="ftr" idx="11"/>
          </p:nvPr>
        </p:nvSpPr>
        <p:spPr>
          <a:xfrm>
            <a:off x="3124200" y="4767265"/>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9" name="Google Shape;359;p74"/>
          <p:cNvSpPr txBox="1">
            <a:spLocks noGrp="1"/>
          </p:cNvSpPr>
          <p:nvPr>
            <p:ph type="sldNum" idx="12"/>
          </p:nvPr>
        </p:nvSpPr>
        <p:spPr>
          <a:xfrm>
            <a:off x="6553200" y="4767265"/>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0"/>
        <p:cNvGrpSpPr/>
        <p:nvPr/>
      </p:nvGrpSpPr>
      <p:grpSpPr>
        <a:xfrm>
          <a:off x="0" y="0"/>
          <a:ext cx="0" cy="0"/>
          <a:chOff x="0" y="0"/>
          <a:chExt cx="0" cy="0"/>
        </a:xfrm>
      </p:grpSpPr>
      <p:sp>
        <p:nvSpPr>
          <p:cNvPr id="361" name="Google Shape;361;p7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2" name="Google Shape;362;p75"/>
          <p:cNvSpPr txBox="1">
            <a:spLocks noGrp="1"/>
          </p:cNvSpPr>
          <p:nvPr>
            <p:ph type="body" idx="1"/>
          </p:nvPr>
        </p:nvSpPr>
        <p:spPr>
          <a:xfrm>
            <a:off x="457200" y="1200153"/>
            <a:ext cx="4038600" cy="33945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63" name="Google Shape;363;p75"/>
          <p:cNvSpPr txBox="1">
            <a:spLocks noGrp="1"/>
          </p:cNvSpPr>
          <p:nvPr>
            <p:ph type="body" idx="2"/>
          </p:nvPr>
        </p:nvSpPr>
        <p:spPr>
          <a:xfrm>
            <a:off x="4648200" y="1200153"/>
            <a:ext cx="4038600" cy="33945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64" name="Google Shape;364;p75"/>
          <p:cNvSpPr txBox="1">
            <a:spLocks noGrp="1"/>
          </p:cNvSpPr>
          <p:nvPr>
            <p:ph type="dt" idx="10"/>
          </p:nvPr>
        </p:nvSpPr>
        <p:spPr>
          <a:xfrm>
            <a:off x="457200" y="4767265"/>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5" name="Google Shape;365;p75"/>
          <p:cNvSpPr txBox="1">
            <a:spLocks noGrp="1"/>
          </p:cNvSpPr>
          <p:nvPr>
            <p:ph type="ftr" idx="11"/>
          </p:nvPr>
        </p:nvSpPr>
        <p:spPr>
          <a:xfrm>
            <a:off x="3124200" y="4767265"/>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6" name="Google Shape;366;p75"/>
          <p:cNvSpPr txBox="1">
            <a:spLocks noGrp="1"/>
          </p:cNvSpPr>
          <p:nvPr>
            <p:ph type="sldNum" idx="12"/>
          </p:nvPr>
        </p:nvSpPr>
        <p:spPr>
          <a:xfrm>
            <a:off x="6553200" y="4767265"/>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7"/>
        <p:cNvGrpSpPr/>
        <p:nvPr/>
      </p:nvGrpSpPr>
      <p:grpSpPr>
        <a:xfrm>
          <a:off x="0" y="0"/>
          <a:ext cx="0" cy="0"/>
          <a:chOff x="0" y="0"/>
          <a:chExt cx="0" cy="0"/>
        </a:xfrm>
      </p:grpSpPr>
      <p:sp>
        <p:nvSpPr>
          <p:cNvPr id="368" name="Google Shape;368;p7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9" name="Google Shape;369;p76"/>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70" name="Google Shape;370;p76"/>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371" name="Google Shape;371;p76"/>
          <p:cNvSpPr txBox="1">
            <a:spLocks noGrp="1"/>
          </p:cNvSpPr>
          <p:nvPr>
            <p:ph type="body" idx="3"/>
          </p:nvPr>
        </p:nvSpPr>
        <p:spPr>
          <a:xfrm>
            <a:off x="4645030" y="1151335"/>
            <a:ext cx="40419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72" name="Google Shape;372;p76"/>
          <p:cNvSpPr txBox="1">
            <a:spLocks noGrp="1"/>
          </p:cNvSpPr>
          <p:nvPr>
            <p:ph type="body" idx="4"/>
          </p:nvPr>
        </p:nvSpPr>
        <p:spPr>
          <a:xfrm>
            <a:off x="4645030"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373" name="Google Shape;373;p76"/>
          <p:cNvSpPr txBox="1">
            <a:spLocks noGrp="1"/>
          </p:cNvSpPr>
          <p:nvPr>
            <p:ph type="dt" idx="10"/>
          </p:nvPr>
        </p:nvSpPr>
        <p:spPr>
          <a:xfrm>
            <a:off x="457200" y="4767265"/>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4" name="Google Shape;374;p76"/>
          <p:cNvSpPr txBox="1">
            <a:spLocks noGrp="1"/>
          </p:cNvSpPr>
          <p:nvPr>
            <p:ph type="ftr" idx="11"/>
          </p:nvPr>
        </p:nvSpPr>
        <p:spPr>
          <a:xfrm>
            <a:off x="3124200" y="4767265"/>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5" name="Google Shape;375;p76"/>
          <p:cNvSpPr txBox="1">
            <a:spLocks noGrp="1"/>
          </p:cNvSpPr>
          <p:nvPr>
            <p:ph type="sldNum" idx="12"/>
          </p:nvPr>
        </p:nvSpPr>
        <p:spPr>
          <a:xfrm>
            <a:off x="6553200" y="4767265"/>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6"/>
        <p:cNvGrpSpPr/>
        <p:nvPr/>
      </p:nvGrpSpPr>
      <p:grpSpPr>
        <a:xfrm>
          <a:off x="0" y="0"/>
          <a:ext cx="0" cy="0"/>
          <a:chOff x="0" y="0"/>
          <a:chExt cx="0" cy="0"/>
        </a:xfrm>
      </p:grpSpPr>
      <p:sp>
        <p:nvSpPr>
          <p:cNvPr id="377" name="Google Shape;377;p7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8" name="Google Shape;378;p77"/>
          <p:cNvSpPr txBox="1">
            <a:spLocks noGrp="1"/>
          </p:cNvSpPr>
          <p:nvPr>
            <p:ph type="dt" idx="10"/>
          </p:nvPr>
        </p:nvSpPr>
        <p:spPr>
          <a:xfrm>
            <a:off x="457200" y="4767265"/>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 name="Google Shape;379;p77"/>
          <p:cNvSpPr txBox="1">
            <a:spLocks noGrp="1"/>
          </p:cNvSpPr>
          <p:nvPr>
            <p:ph type="ftr" idx="11"/>
          </p:nvPr>
        </p:nvSpPr>
        <p:spPr>
          <a:xfrm>
            <a:off x="3124200" y="4767265"/>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0" name="Google Shape;380;p77"/>
          <p:cNvSpPr txBox="1">
            <a:spLocks noGrp="1"/>
          </p:cNvSpPr>
          <p:nvPr>
            <p:ph type="sldNum" idx="12"/>
          </p:nvPr>
        </p:nvSpPr>
        <p:spPr>
          <a:xfrm>
            <a:off x="6553200" y="4767265"/>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1"/>
        <p:cNvGrpSpPr/>
        <p:nvPr/>
      </p:nvGrpSpPr>
      <p:grpSpPr>
        <a:xfrm>
          <a:off x="0" y="0"/>
          <a:ext cx="0" cy="0"/>
          <a:chOff x="0" y="0"/>
          <a:chExt cx="0" cy="0"/>
        </a:xfrm>
      </p:grpSpPr>
      <p:sp>
        <p:nvSpPr>
          <p:cNvPr id="382" name="Google Shape;382;p78"/>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3" name="Google Shape;383;p78"/>
          <p:cNvSpPr txBox="1">
            <a:spLocks noGrp="1"/>
          </p:cNvSpPr>
          <p:nvPr>
            <p:ph type="body" idx="1"/>
          </p:nvPr>
        </p:nvSpPr>
        <p:spPr>
          <a:xfrm>
            <a:off x="3575049" y="204788"/>
            <a:ext cx="5111700" cy="43896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384" name="Google Shape;384;p78"/>
          <p:cNvSpPr txBox="1">
            <a:spLocks noGrp="1"/>
          </p:cNvSpPr>
          <p:nvPr>
            <p:ph type="body" idx="2"/>
          </p:nvPr>
        </p:nvSpPr>
        <p:spPr>
          <a:xfrm>
            <a:off x="457200" y="1076326"/>
            <a:ext cx="3008400" cy="35184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85" name="Google Shape;385;p78"/>
          <p:cNvSpPr txBox="1">
            <a:spLocks noGrp="1"/>
          </p:cNvSpPr>
          <p:nvPr>
            <p:ph type="dt" idx="10"/>
          </p:nvPr>
        </p:nvSpPr>
        <p:spPr>
          <a:xfrm>
            <a:off x="457200" y="4767265"/>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6" name="Google Shape;386;p78"/>
          <p:cNvSpPr txBox="1">
            <a:spLocks noGrp="1"/>
          </p:cNvSpPr>
          <p:nvPr>
            <p:ph type="ftr" idx="11"/>
          </p:nvPr>
        </p:nvSpPr>
        <p:spPr>
          <a:xfrm>
            <a:off x="3124200" y="4767265"/>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7" name="Google Shape;387;p78"/>
          <p:cNvSpPr txBox="1">
            <a:spLocks noGrp="1"/>
          </p:cNvSpPr>
          <p:nvPr>
            <p:ph type="sldNum" idx="12"/>
          </p:nvPr>
        </p:nvSpPr>
        <p:spPr>
          <a:xfrm>
            <a:off x="6553200" y="4767265"/>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8"/>
        <p:cNvGrpSpPr/>
        <p:nvPr/>
      </p:nvGrpSpPr>
      <p:grpSpPr>
        <a:xfrm>
          <a:off x="0" y="0"/>
          <a:ext cx="0" cy="0"/>
          <a:chOff x="0" y="0"/>
          <a:chExt cx="0" cy="0"/>
        </a:xfrm>
      </p:grpSpPr>
      <p:sp>
        <p:nvSpPr>
          <p:cNvPr id="389" name="Google Shape;389;p79"/>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0" name="Google Shape;390;p79"/>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91" name="Google Shape;391;p79"/>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92" name="Google Shape;392;p79"/>
          <p:cNvSpPr txBox="1">
            <a:spLocks noGrp="1"/>
          </p:cNvSpPr>
          <p:nvPr>
            <p:ph type="dt" idx="10"/>
          </p:nvPr>
        </p:nvSpPr>
        <p:spPr>
          <a:xfrm>
            <a:off x="457200" y="4767265"/>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3" name="Google Shape;393;p79"/>
          <p:cNvSpPr txBox="1">
            <a:spLocks noGrp="1"/>
          </p:cNvSpPr>
          <p:nvPr>
            <p:ph type="ftr" idx="11"/>
          </p:nvPr>
        </p:nvSpPr>
        <p:spPr>
          <a:xfrm>
            <a:off x="3124200" y="4767265"/>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4" name="Google Shape;394;p79"/>
          <p:cNvSpPr txBox="1">
            <a:spLocks noGrp="1"/>
          </p:cNvSpPr>
          <p:nvPr>
            <p:ph type="sldNum" idx="12"/>
          </p:nvPr>
        </p:nvSpPr>
        <p:spPr>
          <a:xfrm>
            <a:off x="6553200" y="4767265"/>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95"/>
        <p:cNvGrpSpPr/>
        <p:nvPr/>
      </p:nvGrpSpPr>
      <p:grpSpPr>
        <a:xfrm>
          <a:off x="0" y="0"/>
          <a:ext cx="0" cy="0"/>
          <a:chOff x="0" y="0"/>
          <a:chExt cx="0" cy="0"/>
        </a:xfrm>
      </p:grpSpPr>
      <p:sp>
        <p:nvSpPr>
          <p:cNvPr id="396" name="Google Shape;396;p8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7" name="Google Shape;397;p80"/>
          <p:cNvSpPr txBox="1">
            <a:spLocks noGrp="1"/>
          </p:cNvSpPr>
          <p:nvPr>
            <p:ph type="body" idx="1"/>
          </p:nvPr>
        </p:nvSpPr>
        <p:spPr>
          <a:xfrm rot="5400000">
            <a:off x="2874750" y="-1217397"/>
            <a:ext cx="33945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98" name="Google Shape;398;p80"/>
          <p:cNvSpPr txBox="1">
            <a:spLocks noGrp="1"/>
          </p:cNvSpPr>
          <p:nvPr>
            <p:ph type="dt" idx="10"/>
          </p:nvPr>
        </p:nvSpPr>
        <p:spPr>
          <a:xfrm>
            <a:off x="457200" y="4767265"/>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9" name="Google Shape;399;p80"/>
          <p:cNvSpPr txBox="1">
            <a:spLocks noGrp="1"/>
          </p:cNvSpPr>
          <p:nvPr>
            <p:ph type="ftr" idx="11"/>
          </p:nvPr>
        </p:nvSpPr>
        <p:spPr>
          <a:xfrm>
            <a:off x="3124200" y="4767265"/>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0" name="Google Shape;400;p80"/>
          <p:cNvSpPr txBox="1">
            <a:spLocks noGrp="1"/>
          </p:cNvSpPr>
          <p:nvPr>
            <p:ph type="sldNum" idx="12"/>
          </p:nvPr>
        </p:nvSpPr>
        <p:spPr>
          <a:xfrm>
            <a:off x="6553200" y="4767265"/>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01"/>
        <p:cNvGrpSpPr/>
        <p:nvPr/>
      </p:nvGrpSpPr>
      <p:grpSpPr>
        <a:xfrm>
          <a:off x="0" y="0"/>
          <a:ext cx="0" cy="0"/>
          <a:chOff x="0" y="0"/>
          <a:chExt cx="0" cy="0"/>
        </a:xfrm>
      </p:grpSpPr>
      <p:sp>
        <p:nvSpPr>
          <p:cNvPr id="402" name="Google Shape;402;p81"/>
          <p:cNvSpPr txBox="1">
            <a:spLocks noGrp="1"/>
          </p:cNvSpPr>
          <p:nvPr>
            <p:ph type="title"/>
          </p:nvPr>
        </p:nvSpPr>
        <p:spPr>
          <a:xfrm rot="5400000">
            <a:off x="5463750" y="1371631"/>
            <a:ext cx="4388700" cy="20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3" name="Google Shape;403;p81"/>
          <p:cNvSpPr txBox="1">
            <a:spLocks noGrp="1"/>
          </p:cNvSpPr>
          <p:nvPr>
            <p:ph type="body" idx="1"/>
          </p:nvPr>
        </p:nvSpPr>
        <p:spPr>
          <a:xfrm rot="5400000">
            <a:off x="1272750" y="-609569"/>
            <a:ext cx="4388700" cy="6019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04" name="Google Shape;404;p81"/>
          <p:cNvSpPr txBox="1">
            <a:spLocks noGrp="1"/>
          </p:cNvSpPr>
          <p:nvPr>
            <p:ph type="dt" idx="10"/>
          </p:nvPr>
        </p:nvSpPr>
        <p:spPr>
          <a:xfrm>
            <a:off x="457200" y="4767265"/>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5" name="Google Shape;405;p81"/>
          <p:cNvSpPr txBox="1">
            <a:spLocks noGrp="1"/>
          </p:cNvSpPr>
          <p:nvPr>
            <p:ph type="ftr" idx="11"/>
          </p:nvPr>
        </p:nvSpPr>
        <p:spPr>
          <a:xfrm>
            <a:off x="3124200" y="4767265"/>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6" name="Google Shape;406;p81"/>
          <p:cNvSpPr txBox="1">
            <a:spLocks noGrp="1"/>
          </p:cNvSpPr>
          <p:nvPr>
            <p:ph type="sldNum" idx="12"/>
          </p:nvPr>
        </p:nvSpPr>
        <p:spPr>
          <a:xfrm>
            <a:off x="6553200" y="4767265"/>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4"/>
        <p:cNvGrpSpPr/>
        <p:nvPr/>
      </p:nvGrpSpPr>
      <p:grpSpPr>
        <a:xfrm>
          <a:off x="0" y="0"/>
          <a:ext cx="0" cy="0"/>
          <a:chOff x="0" y="0"/>
          <a:chExt cx="0" cy="0"/>
        </a:xfrm>
      </p:grpSpPr>
      <p:sp>
        <p:nvSpPr>
          <p:cNvPr id="415" name="Google Shape;415;p83"/>
          <p:cNvSpPr txBox="1">
            <a:spLocks noGrp="1"/>
          </p:cNvSpPr>
          <p:nvPr>
            <p:ph type="title"/>
          </p:nvPr>
        </p:nvSpPr>
        <p:spPr>
          <a:xfrm>
            <a:off x="297654" y="192061"/>
            <a:ext cx="8548800" cy="8478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500" b="0" i="0" u="none" strike="noStrike" cap="none">
                <a:solidFill>
                  <a:srgbClr val="ACA196"/>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16" name="Google Shape;416;p83"/>
          <p:cNvSpPr txBox="1">
            <a:spLocks noGrp="1"/>
          </p:cNvSpPr>
          <p:nvPr>
            <p:ph type="body" idx="1"/>
          </p:nvPr>
        </p:nvSpPr>
        <p:spPr>
          <a:xfrm>
            <a:off x="754248" y="1878285"/>
            <a:ext cx="7635600" cy="29592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400" b="1" i="0" u="none" strike="noStrike" cap="none">
                <a:solidFill>
                  <a:srgbClr val="ADADAD"/>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17" name="Google Shape;417;p83"/>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8" name="Google Shape;418;p83"/>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9" name="Google Shape;419;p83"/>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420"/>
        <p:cNvGrpSpPr/>
        <p:nvPr/>
      </p:nvGrpSpPr>
      <p:grpSpPr>
        <a:xfrm>
          <a:off x="0" y="0"/>
          <a:ext cx="0" cy="0"/>
          <a:chOff x="0" y="0"/>
          <a:chExt cx="0" cy="0"/>
        </a:xfrm>
      </p:grpSpPr>
      <p:sp>
        <p:nvSpPr>
          <p:cNvPr id="421" name="Google Shape;421;p84"/>
          <p:cNvSpPr/>
          <p:nvPr/>
        </p:nvSpPr>
        <p:spPr>
          <a:xfrm>
            <a:off x="0" y="1"/>
            <a:ext cx="9144000" cy="5143500"/>
          </a:xfrm>
          <a:custGeom>
            <a:avLst/>
            <a:gdLst/>
            <a:ahLst/>
            <a:cxnLst/>
            <a:rect l="l" t="t" r="r" b="b"/>
            <a:pathLst>
              <a:path w="9144000" h="5143500" extrusionOk="0">
                <a:moveTo>
                  <a:pt x="0" y="5143498"/>
                </a:moveTo>
                <a:lnTo>
                  <a:pt x="9143998" y="5143498"/>
                </a:lnTo>
                <a:lnTo>
                  <a:pt x="9143998" y="0"/>
                </a:lnTo>
                <a:lnTo>
                  <a:pt x="0" y="0"/>
                </a:lnTo>
                <a:lnTo>
                  <a:pt x="0" y="5143498"/>
                </a:lnTo>
                <a:close/>
              </a:path>
            </a:pathLst>
          </a:custGeom>
          <a:solidFill>
            <a:srgbClr val="2C2C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 name="Google Shape;422;p84"/>
          <p:cNvSpPr txBox="1">
            <a:spLocks noGrp="1"/>
          </p:cNvSpPr>
          <p:nvPr>
            <p:ph type="title"/>
          </p:nvPr>
        </p:nvSpPr>
        <p:spPr>
          <a:xfrm>
            <a:off x="297654" y="192061"/>
            <a:ext cx="8548800" cy="8478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500" b="0" i="0" u="none" strike="noStrike" cap="none">
                <a:solidFill>
                  <a:srgbClr val="ACA196"/>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23" name="Google Shape;423;p84"/>
          <p:cNvSpPr txBox="1">
            <a:spLocks noGrp="1"/>
          </p:cNvSpPr>
          <p:nvPr>
            <p:ph type="body" idx="1"/>
          </p:nvPr>
        </p:nvSpPr>
        <p:spPr>
          <a:xfrm>
            <a:off x="446137" y="1544965"/>
            <a:ext cx="3829200" cy="32118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300" b="1" i="0" u="none" strike="noStrike" cap="none">
                <a:solidFill>
                  <a:srgbClr val="ADADAD"/>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24" name="Google Shape;424;p84"/>
          <p:cNvSpPr txBox="1">
            <a:spLocks noGrp="1"/>
          </p:cNvSpPr>
          <p:nvPr>
            <p:ph type="body" idx="2"/>
          </p:nvPr>
        </p:nvSpPr>
        <p:spPr>
          <a:xfrm>
            <a:off x="4957110" y="827167"/>
            <a:ext cx="3792300" cy="34665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300" b="0" i="0" u="none" strike="noStrike" cap="none">
                <a:solidFill>
                  <a:srgbClr val="C3CF2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25" name="Google Shape;425;p84"/>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6" name="Google Shape;426;p84"/>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7" name="Google Shape;427;p84"/>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428"/>
        <p:cNvGrpSpPr/>
        <p:nvPr/>
      </p:nvGrpSpPr>
      <p:grpSpPr>
        <a:xfrm>
          <a:off x="0" y="0"/>
          <a:ext cx="0" cy="0"/>
          <a:chOff x="0" y="0"/>
          <a:chExt cx="0" cy="0"/>
        </a:xfrm>
      </p:grpSpPr>
      <p:sp>
        <p:nvSpPr>
          <p:cNvPr id="429" name="Google Shape;429;p85"/>
          <p:cNvSpPr/>
          <p:nvPr/>
        </p:nvSpPr>
        <p:spPr>
          <a:xfrm>
            <a:off x="0" y="1"/>
            <a:ext cx="9144000" cy="51435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85"/>
          <p:cNvSpPr/>
          <p:nvPr/>
        </p:nvSpPr>
        <p:spPr>
          <a:xfrm>
            <a:off x="0" y="4711742"/>
            <a:ext cx="9144000" cy="432435"/>
          </a:xfrm>
          <a:custGeom>
            <a:avLst/>
            <a:gdLst/>
            <a:ahLst/>
            <a:cxnLst/>
            <a:rect l="l" t="t" r="r" b="b"/>
            <a:pathLst>
              <a:path w="9144000" h="432435" extrusionOk="0">
                <a:moveTo>
                  <a:pt x="0" y="431848"/>
                </a:moveTo>
                <a:lnTo>
                  <a:pt x="9143998" y="431848"/>
                </a:lnTo>
                <a:lnTo>
                  <a:pt x="9143998" y="0"/>
                </a:lnTo>
                <a:lnTo>
                  <a:pt x="0" y="0"/>
                </a:lnTo>
                <a:lnTo>
                  <a:pt x="0" y="431848"/>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 name="Google Shape;431;p85"/>
          <p:cNvSpPr/>
          <p:nvPr/>
        </p:nvSpPr>
        <p:spPr>
          <a:xfrm>
            <a:off x="5925212" y="4694752"/>
            <a:ext cx="3218700" cy="4488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 name="Google Shape;432;p85"/>
          <p:cNvSpPr/>
          <p:nvPr/>
        </p:nvSpPr>
        <p:spPr>
          <a:xfrm>
            <a:off x="482601" y="1691210"/>
            <a:ext cx="3816900" cy="28110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85"/>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4" name="Google Shape;434;p85"/>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5" name="Google Shape;435;p85"/>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36"/>
        <p:cNvGrpSpPr/>
        <p:nvPr/>
      </p:nvGrpSpPr>
      <p:grpSpPr>
        <a:xfrm>
          <a:off x="0" y="0"/>
          <a:ext cx="0" cy="0"/>
          <a:chOff x="0" y="0"/>
          <a:chExt cx="0" cy="0"/>
        </a:xfrm>
      </p:grpSpPr>
      <p:sp>
        <p:nvSpPr>
          <p:cNvPr id="437" name="Google Shape;437;p86"/>
          <p:cNvSpPr txBox="1">
            <a:spLocks noGrp="1"/>
          </p:cNvSpPr>
          <p:nvPr>
            <p:ph type="ctrTitle"/>
          </p:nvPr>
        </p:nvSpPr>
        <p:spPr>
          <a:xfrm>
            <a:off x="368525" y="253123"/>
            <a:ext cx="8406900" cy="3606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5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38" name="Google Shape;438;p86"/>
          <p:cNvSpPr txBox="1">
            <a:spLocks noGrp="1"/>
          </p:cNvSpPr>
          <p:nvPr>
            <p:ph type="subTitle" idx="1"/>
          </p:nvPr>
        </p:nvSpPr>
        <p:spPr>
          <a:xfrm>
            <a:off x="1371600" y="2880360"/>
            <a:ext cx="6400800" cy="12858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400" b="1" i="0" u="none" strike="noStrike" cap="none">
                <a:solidFill>
                  <a:srgbClr val="ADADAD"/>
                </a:solidFill>
                <a:latin typeface="Arial"/>
                <a:ea typeface="Arial"/>
                <a:cs typeface="Arial"/>
                <a:sym typeface="Arial"/>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39" name="Google Shape;439;p86"/>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0" name="Google Shape;440;p86"/>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1" name="Google Shape;441;p86"/>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42"/>
        <p:cNvGrpSpPr/>
        <p:nvPr/>
      </p:nvGrpSpPr>
      <p:grpSpPr>
        <a:xfrm>
          <a:off x="0" y="0"/>
          <a:ext cx="0" cy="0"/>
          <a:chOff x="0" y="0"/>
          <a:chExt cx="0" cy="0"/>
        </a:xfrm>
      </p:grpSpPr>
      <p:sp>
        <p:nvSpPr>
          <p:cNvPr id="443" name="Google Shape;443;p87"/>
          <p:cNvSpPr txBox="1">
            <a:spLocks noGrp="1"/>
          </p:cNvSpPr>
          <p:nvPr>
            <p:ph type="title"/>
          </p:nvPr>
        </p:nvSpPr>
        <p:spPr>
          <a:xfrm>
            <a:off x="297654" y="192061"/>
            <a:ext cx="8548800" cy="8478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500" b="0" i="0" u="none" strike="noStrike" cap="none">
                <a:solidFill>
                  <a:srgbClr val="ACA196"/>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44" name="Google Shape;444;p87"/>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5" name="Google Shape;445;p87"/>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6" name="Google Shape;446;p87"/>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3"/>
        <p:cNvGrpSpPr/>
        <p:nvPr/>
      </p:nvGrpSpPr>
      <p:grpSpPr>
        <a:xfrm>
          <a:off x="0" y="0"/>
          <a:ext cx="0" cy="0"/>
          <a:chOff x="0" y="0"/>
          <a:chExt cx="0" cy="0"/>
        </a:xfrm>
      </p:grpSpPr>
      <p:sp>
        <p:nvSpPr>
          <p:cNvPr id="454" name="Google Shape;454;p89"/>
          <p:cNvSpPr txBox="1">
            <a:spLocks noGrp="1"/>
          </p:cNvSpPr>
          <p:nvPr>
            <p:ph type="ctrTitle"/>
          </p:nvPr>
        </p:nvSpPr>
        <p:spPr>
          <a:xfrm>
            <a:off x="685800" y="1598077"/>
            <a:ext cx="7772400" cy="1102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5" name="Google Shape;455;p89"/>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456" name="Google Shape;456;p89"/>
          <p:cNvSpPr txBox="1">
            <a:spLocks noGrp="1"/>
          </p:cNvSpPr>
          <p:nvPr>
            <p:ph type="dt" idx="10"/>
          </p:nvPr>
        </p:nvSpPr>
        <p:spPr>
          <a:xfrm>
            <a:off x="457200" y="4767329"/>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7" name="Google Shape;457;p89"/>
          <p:cNvSpPr txBox="1">
            <a:spLocks noGrp="1"/>
          </p:cNvSpPr>
          <p:nvPr>
            <p:ph type="ftr" idx="11"/>
          </p:nvPr>
        </p:nvSpPr>
        <p:spPr>
          <a:xfrm>
            <a:off x="3124200" y="4767329"/>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8" name="Google Shape;458;p89"/>
          <p:cNvSpPr txBox="1">
            <a:spLocks noGrp="1"/>
          </p:cNvSpPr>
          <p:nvPr>
            <p:ph type="sldNum" idx="12"/>
          </p:nvPr>
        </p:nvSpPr>
        <p:spPr>
          <a:xfrm>
            <a:off x="6553200" y="4767329"/>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9"/>
        <p:cNvGrpSpPr/>
        <p:nvPr/>
      </p:nvGrpSpPr>
      <p:grpSpPr>
        <a:xfrm>
          <a:off x="0" y="0"/>
          <a:ext cx="0" cy="0"/>
          <a:chOff x="0" y="0"/>
          <a:chExt cx="0" cy="0"/>
        </a:xfrm>
      </p:grpSpPr>
      <p:sp>
        <p:nvSpPr>
          <p:cNvPr id="460" name="Google Shape;460;p90"/>
          <p:cNvSpPr txBox="1">
            <a:spLocks noGrp="1"/>
          </p:cNvSpPr>
          <p:nvPr>
            <p:ph type="title"/>
          </p:nvPr>
        </p:nvSpPr>
        <p:spPr>
          <a:xfrm>
            <a:off x="311700" y="445027"/>
            <a:ext cx="8520600" cy="572700"/>
          </a:xfrm>
          <a:prstGeom prst="rect">
            <a:avLst/>
          </a:prstGeom>
          <a:noFill/>
          <a:ln>
            <a:noFill/>
          </a:ln>
        </p:spPr>
        <p:txBody>
          <a:bodyPr spcFirstLastPara="1" wrap="square" lIns="117150" tIns="117150" rIns="117150" bIns="117150" anchor="t" anchorCtr="0">
            <a:noAutofit/>
          </a:bodyPr>
          <a:lstStyle>
            <a:lvl1pPr lvl="0" algn="ctr" rtl="0">
              <a:spcBef>
                <a:spcPts val="0"/>
              </a:spcBef>
              <a:spcAft>
                <a:spcPts val="0"/>
              </a:spcAft>
              <a:buClr>
                <a:schemeClr val="dk1"/>
              </a:buClr>
              <a:buSzPts val="2800"/>
              <a:buFont typeface="Calibri"/>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1" name="Google Shape;461;p90"/>
          <p:cNvSpPr txBox="1">
            <a:spLocks noGrp="1"/>
          </p:cNvSpPr>
          <p:nvPr>
            <p:ph type="body" idx="1"/>
          </p:nvPr>
        </p:nvSpPr>
        <p:spPr>
          <a:xfrm>
            <a:off x="311700" y="1152476"/>
            <a:ext cx="8520600" cy="3416400"/>
          </a:xfrm>
          <a:prstGeom prst="rect">
            <a:avLst/>
          </a:prstGeom>
          <a:noFill/>
          <a:ln>
            <a:noFill/>
          </a:ln>
        </p:spPr>
        <p:txBody>
          <a:bodyPr spcFirstLastPara="1" wrap="square" lIns="117150" tIns="117150" rIns="117150" bIns="117150" anchor="t" anchorCtr="0">
            <a:noAutofit/>
          </a:bodyPr>
          <a:lstStyle>
            <a:lvl1pPr marL="457200" lvl="0" indent="-342900" algn="l" rtl="0">
              <a:spcBef>
                <a:spcPts val="0"/>
              </a:spcBef>
              <a:spcAft>
                <a:spcPts val="0"/>
              </a:spcAft>
              <a:buClr>
                <a:schemeClr val="dk1"/>
              </a:buClr>
              <a:buSzPts val="1800"/>
              <a:buChar char="●"/>
              <a:defRPr/>
            </a:lvl1pPr>
            <a:lvl2pPr marL="914400" lvl="1" indent="-317500" algn="l" rtl="0">
              <a:spcBef>
                <a:spcPts val="2051"/>
              </a:spcBef>
              <a:spcAft>
                <a:spcPts val="0"/>
              </a:spcAft>
              <a:buClr>
                <a:schemeClr val="dk1"/>
              </a:buClr>
              <a:buSzPts val="1400"/>
              <a:buChar char="○"/>
              <a:defRPr/>
            </a:lvl2pPr>
            <a:lvl3pPr marL="1371600" lvl="2" indent="-317500" algn="l" rtl="0">
              <a:spcBef>
                <a:spcPts val="2051"/>
              </a:spcBef>
              <a:spcAft>
                <a:spcPts val="0"/>
              </a:spcAft>
              <a:buClr>
                <a:schemeClr val="dk1"/>
              </a:buClr>
              <a:buSzPts val="1400"/>
              <a:buChar char="■"/>
              <a:defRPr/>
            </a:lvl3pPr>
            <a:lvl4pPr marL="1828800" lvl="3" indent="-317500" algn="l" rtl="0">
              <a:spcBef>
                <a:spcPts val="2051"/>
              </a:spcBef>
              <a:spcAft>
                <a:spcPts val="0"/>
              </a:spcAft>
              <a:buClr>
                <a:schemeClr val="dk1"/>
              </a:buClr>
              <a:buSzPts val="1400"/>
              <a:buChar char="●"/>
              <a:defRPr/>
            </a:lvl4pPr>
            <a:lvl5pPr marL="2286000" lvl="4" indent="-317500" algn="l" rtl="0">
              <a:spcBef>
                <a:spcPts val="2051"/>
              </a:spcBef>
              <a:spcAft>
                <a:spcPts val="0"/>
              </a:spcAft>
              <a:buClr>
                <a:schemeClr val="dk1"/>
              </a:buClr>
              <a:buSzPts val="1400"/>
              <a:buChar char="○"/>
              <a:defRPr/>
            </a:lvl5pPr>
            <a:lvl6pPr marL="2743200" lvl="5" indent="-317500" algn="l" rtl="0">
              <a:spcBef>
                <a:spcPts val="2051"/>
              </a:spcBef>
              <a:spcAft>
                <a:spcPts val="0"/>
              </a:spcAft>
              <a:buClr>
                <a:schemeClr val="dk1"/>
              </a:buClr>
              <a:buSzPts val="1400"/>
              <a:buChar char="■"/>
              <a:defRPr/>
            </a:lvl6pPr>
            <a:lvl7pPr marL="3200400" lvl="6" indent="-317500" algn="l" rtl="0">
              <a:spcBef>
                <a:spcPts val="2051"/>
              </a:spcBef>
              <a:spcAft>
                <a:spcPts val="0"/>
              </a:spcAft>
              <a:buClr>
                <a:schemeClr val="dk1"/>
              </a:buClr>
              <a:buSzPts val="1400"/>
              <a:buChar char="●"/>
              <a:defRPr/>
            </a:lvl7pPr>
            <a:lvl8pPr marL="3657600" lvl="7" indent="-317500" algn="l" rtl="0">
              <a:spcBef>
                <a:spcPts val="2051"/>
              </a:spcBef>
              <a:spcAft>
                <a:spcPts val="0"/>
              </a:spcAft>
              <a:buClr>
                <a:schemeClr val="dk1"/>
              </a:buClr>
              <a:buSzPts val="1400"/>
              <a:buChar char="○"/>
              <a:defRPr/>
            </a:lvl8pPr>
            <a:lvl9pPr marL="4114800" lvl="8" indent="-317500" algn="l" rtl="0">
              <a:spcBef>
                <a:spcPts val="2051"/>
              </a:spcBef>
              <a:spcAft>
                <a:spcPts val="2051"/>
              </a:spcAft>
              <a:buClr>
                <a:schemeClr val="dk1"/>
              </a:buClr>
              <a:buSzPts val="1400"/>
              <a:buChar char="■"/>
              <a:defRPr/>
            </a:lvl9pPr>
          </a:lstStyle>
          <a:p>
            <a:endParaRPr/>
          </a:p>
        </p:txBody>
      </p:sp>
      <p:sp>
        <p:nvSpPr>
          <p:cNvPr id="462" name="Google Shape;462;p90"/>
          <p:cNvSpPr txBox="1">
            <a:spLocks noGrp="1"/>
          </p:cNvSpPr>
          <p:nvPr>
            <p:ph type="sldNum" idx="12"/>
          </p:nvPr>
        </p:nvSpPr>
        <p:spPr>
          <a:xfrm>
            <a:off x="8472458" y="4663219"/>
            <a:ext cx="548700" cy="393600"/>
          </a:xfrm>
          <a:prstGeom prst="rect">
            <a:avLst/>
          </a:prstGeom>
          <a:noFill/>
          <a:ln>
            <a:noFill/>
          </a:ln>
        </p:spPr>
        <p:txBody>
          <a:bodyPr spcFirstLastPara="1" wrap="square" lIns="117150" tIns="117150" rIns="117150" bIns="117150" anchor="ctr" anchorCtr="0">
            <a:noAutofit/>
          </a:bodyPr>
          <a:lstStyle>
            <a:lvl1pPr marL="0" lvl="0" indent="0" algn="r" rtl="0">
              <a:buClr>
                <a:srgbClr val="333333"/>
              </a:buClr>
              <a:buSzPts val="1200"/>
              <a:buFont typeface="Calibri"/>
              <a:buNone/>
              <a:defRPr sz="1200">
                <a:solidFill>
                  <a:srgbClr val="333333"/>
                </a:solidFill>
                <a:latin typeface="Calibri"/>
                <a:ea typeface="Calibri"/>
                <a:cs typeface="Calibri"/>
                <a:sym typeface="Calibri"/>
              </a:defRPr>
            </a:lvl1pPr>
            <a:lvl2pPr marL="0" lvl="1" indent="0" algn="r" rtl="0">
              <a:buClr>
                <a:srgbClr val="333333"/>
              </a:buClr>
              <a:buSzPts val="1200"/>
              <a:buFont typeface="Calibri"/>
              <a:buNone/>
              <a:defRPr sz="1200">
                <a:solidFill>
                  <a:srgbClr val="333333"/>
                </a:solidFill>
                <a:latin typeface="Calibri"/>
                <a:ea typeface="Calibri"/>
                <a:cs typeface="Calibri"/>
                <a:sym typeface="Calibri"/>
              </a:defRPr>
            </a:lvl2pPr>
            <a:lvl3pPr marL="0" lvl="2" indent="0" algn="r" rtl="0">
              <a:buClr>
                <a:srgbClr val="333333"/>
              </a:buClr>
              <a:buSzPts val="1200"/>
              <a:buFont typeface="Calibri"/>
              <a:buNone/>
              <a:defRPr sz="1200">
                <a:solidFill>
                  <a:srgbClr val="333333"/>
                </a:solidFill>
                <a:latin typeface="Calibri"/>
                <a:ea typeface="Calibri"/>
                <a:cs typeface="Calibri"/>
                <a:sym typeface="Calibri"/>
              </a:defRPr>
            </a:lvl3pPr>
            <a:lvl4pPr marL="0" lvl="3" indent="0" algn="r" rtl="0">
              <a:buClr>
                <a:srgbClr val="333333"/>
              </a:buClr>
              <a:buSzPts val="1200"/>
              <a:buFont typeface="Calibri"/>
              <a:buNone/>
              <a:defRPr sz="1200">
                <a:solidFill>
                  <a:srgbClr val="333333"/>
                </a:solidFill>
                <a:latin typeface="Calibri"/>
                <a:ea typeface="Calibri"/>
                <a:cs typeface="Calibri"/>
                <a:sym typeface="Calibri"/>
              </a:defRPr>
            </a:lvl4pPr>
            <a:lvl5pPr marL="0" lvl="4" indent="0" algn="r" rtl="0">
              <a:buClr>
                <a:srgbClr val="333333"/>
              </a:buClr>
              <a:buSzPts val="1200"/>
              <a:buFont typeface="Calibri"/>
              <a:buNone/>
              <a:defRPr sz="1200">
                <a:solidFill>
                  <a:srgbClr val="333333"/>
                </a:solidFill>
                <a:latin typeface="Calibri"/>
                <a:ea typeface="Calibri"/>
                <a:cs typeface="Calibri"/>
                <a:sym typeface="Calibri"/>
              </a:defRPr>
            </a:lvl5pPr>
            <a:lvl6pPr marL="0" lvl="5" indent="0" algn="r" rtl="0">
              <a:buClr>
                <a:srgbClr val="333333"/>
              </a:buClr>
              <a:buSzPts val="1200"/>
              <a:buFont typeface="Calibri"/>
              <a:buNone/>
              <a:defRPr sz="1200">
                <a:solidFill>
                  <a:srgbClr val="333333"/>
                </a:solidFill>
                <a:latin typeface="Calibri"/>
                <a:ea typeface="Calibri"/>
                <a:cs typeface="Calibri"/>
                <a:sym typeface="Calibri"/>
              </a:defRPr>
            </a:lvl6pPr>
            <a:lvl7pPr marL="0" lvl="6" indent="0" algn="r" rtl="0">
              <a:buClr>
                <a:srgbClr val="333333"/>
              </a:buClr>
              <a:buSzPts val="1200"/>
              <a:buFont typeface="Calibri"/>
              <a:buNone/>
              <a:defRPr sz="1200">
                <a:solidFill>
                  <a:srgbClr val="333333"/>
                </a:solidFill>
                <a:latin typeface="Calibri"/>
                <a:ea typeface="Calibri"/>
                <a:cs typeface="Calibri"/>
                <a:sym typeface="Calibri"/>
              </a:defRPr>
            </a:lvl7pPr>
            <a:lvl8pPr marL="0" lvl="7" indent="0" algn="r" rtl="0">
              <a:buClr>
                <a:srgbClr val="333333"/>
              </a:buClr>
              <a:buSzPts val="1200"/>
              <a:buFont typeface="Calibri"/>
              <a:buNone/>
              <a:defRPr sz="1200">
                <a:solidFill>
                  <a:srgbClr val="333333"/>
                </a:solidFill>
                <a:latin typeface="Calibri"/>
                <a:ea typeface="Calibri"/>
                <a:cs typeface="Calibri"/>
                <a:sym typeface="Calibri"/>
              </a:defRPr>
            </a:lvl8pPr>
            <a:lvl9pPr marL="0" lvl="8" indent="0" algn="r" rtl="0">
              <a:buClr>
                <a:srgbClr val="333333"/>
              </a:buClr>
              <a:buSzPts val="1200"/>
              <a:buFont typeface="Calibri"/>
              <a:buNone/>
              <a:defRPr sz="1200">
                <a:solidFill>
                  <a:srgbClr val="33333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3"/>
        <p:cNvGrpSpPr/>
        <p:nvPr/>
      </p:nvGrpSpPr>
      <p:grpSpPr>
        <a:xfrm>
          <a:off x="0" y="0"/>
          <a:ext cx="0" cy="0"/>
          <a:chOff x="0" y="0"/>
          <a:chExt cx="0" cy="0"/>
        </a:xfrm>
      </p:grpSpPr>
      <p:sp>
        <p:nvSpPr>
          <p:cNvPr id="464" name="Google Shape;464;p91"/>
          <p:cNvSpPr txBox="1">
            <a:spLocks noGrp="1"/>
          </p:cNvSpPr>
          <p:nvPr>
            <p:ph type="title"/>
          </p:nvPr>
        </p:nvSpPr>
        <p:spPr>
          <a:xfrm>
            <a:off x="722313" y="3305241"/>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5" name="Google Shape;465;p91"/>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466" name="Google Shape;466;p91"/>
          <p:cNvSpPr txBox="1">
            <a:spLocks noGrp="1"/>
          </p:cNvSpPr>
          <p:nvPr>
            <p:ph type="dt" idx="10"/>
          </p:nvPr>
        </p:nvSpPr>
        <p:spPr>
          <a:xfrm>
            <a:off x="457200" y="4767329"/>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7" name="Google Shape;467;p91"/>
          <p:cNvSpPr txBox="1">
            <a:spLocks noGrp="1"/>
          </p:cNvSpPr>
          <p:nvPr>
            <p:ph type="ftr" idx="11"/>
          </p:nvPr>
        </p:nvSpPr>
        <p:spPr>
          <a:xfrm>
            <a:off x="3124200" y="4767329"/>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8" name="Google Shape;468;p91"/>
          <p:cNvSpPr txBox="1">
            <a:spLocks noGrp="1"/>
          </p:cNvSpPr>
          <p:nvPr>
            <p:ph type="sldNum" idx="12"/>
          </p:nvPr>
        </p:nvSpPr>
        <p:spPr>
          <a:xfrm>
            <a:off x="6553200" y="4767329"/>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69"/>
        <p:cNvGrpSpPr/>
        <p:nvPr/>
      </p:nvGrpSpPr>
      <p:grpSpPr>
        <a:xfrm>
          <a:off x="0" y="0"/>
          <a:ext cx="0" cy="0"/>
          <a:chOff x="0" y="0"/>
          <a:chExt cx="0" cy="0"/>
        </a:xfrm>
      </p:grpSpPr>
      <p:sp>
        <p:nvSpPr>
          <p:cNvPr id="470" name="Google Shape;470;p92"/>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1" name="Google Shape;471;p92"/>
          <p:cNvSpPr txBox="1">
            <a:spLocks noGrp="1"/>
          </p:cNvSpPr>
          <p:nvPr>
            <p:ph type="body" idx="1"/>
          </p:nvPr>
        </p:nvSpPr>
        <p:spPr>
          <a:xfrm>
            <a:off x="457200" y="1200154"/>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72" name="Google Shape;472;p92"/>
          <p:cNvSpPr txBox="1">
            <a:spLocks noGrp="1"/>
          </p:cNvSpPr>
          <p:nvPr>
            <p:ph type="dt" idx="10"/>
          </p:nvPr>
        </p:nvSpPr>
        <p:spPr>
          <a:xfrm>
            <a:off x="457200" y="4767329"/>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3" name="Google Shape;473;p92"/>
          <p:cNvSpPr txBox="1">
            <a:spLocks noGrp="1"/>
          </p:cNvSpPr>
          <p:nvPr>
            <p:ph type="ftr" idx="11"/>
          </p:nvPr>
        </p:nvSpPr>
        <p:spPr>
          <a:xfrm>
            <a:off x="3124200" y="4767329"/>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4" name="Google Shape;474;p92"/>
          <p:cNvSpPr txBox="1">
            <a:spLocks noGrp="1"/>
          </p:cNvSpPr>
          <p:nvPr>
            <p:ph type="sldNum" idx="12"/>
          </p:nvPr>
        </p:nvSpPr>
        <p:spPr>
          <a:xfrm>
            <a:off x="6553200" y="4767329"/>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5"/>
        <p:cNvGrpSpPr/>
        <p:nvPr/>
      </p:nvGrpSpPr>
      <p:grpSpPr>
        <a:xfrm>
          <a:off x="0" y="0"/>
          <a:ext cx="0" cy="0"/>
          <a:chOff x="0" y="0"/>
          <a:chExt cx="0" cy="0"/>
        </a:xfrm>
      </p:grpSpPr>
      <p:sp>
        <p:nvSpPr>
          <p:cNvPr id="476" name="Google Shape;476;p93"/>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7" name="Google Shape;477;p93"/>
          <p:cNvSpPr txBox="1">
            <a:spLocks noGrp="1"/>
          </p:cNvSpPr>
          <p:nvPr>
            <p:ph type="body" idx="1"/>
          </p:nvPr>
        </p:nvSpPr>
        <p:spPr>
          <a:xfrm>
            <a:off x="457200" y="1200154"/>
            <a:ext cx="4038600" cy="33945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478" name="Google Shape;478;p93"/>
          <p:cNvSpPr txBox="1">
            <a:spLocks noGrp="1"/>
          </p:cNvSpPr>
          <p:nvPr>
            <p:ph type="body" idx="2"/>
          </p:nvPr>
        </p:nvSpPr>
        <p:spPr>
          <a:xfrm>
            <a:off x="4648200" y="1200154"/>
            <a:ext cx="4038600" cy="33945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479" name="Google Shape;479;p93"/>
          <p:cNvSpPr txBox="1">
            <a:spLocks noGrp="1"/>
          </p:cNvSpPr>
          <p:nvPr>
            <p:ph type="dt" idx="10"/>
          </p:nvPr>
        </p:nvSpPr>
        <p:spPr>
          <a:xfrm>
            <a:off x="457200" y="4767329"/>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0" name="Google Shape;480;p93"/>
          <p:cNvSpPr txBox="1">
            <a:spLocks noGrp="1"/>
          </p:cNvSpPr>
          <p:nvPr>
            <p:ph type="ftr" idx="11"/>
          </p:nvPr>
        </p:nvSpPr>
        <p:spPr>
          <a:xfrm>
            <a:off x="3124200" y="4767329"/>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1" name="Google Shape;481;p93"/>
          <p:cNvSpPr txBox="1">
            <a:spLocks noGrp="1"/>
          </p:cNvSpPr>
          <p:nvPr>
            <p:ph type="sldNum" idx="12"/>
          </p:nvPr>
        </p:nvSpPr>
        <p:spPr>
          <a:xfrm>
            <a:off x="6553200" y="4767329"/>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2"/>
        <p:cNvGrpSpPr/>
        <p:nvPr/>
      </p:nvGrpSpPr>
      <p:grpSpPr>
        <a:xfrm>
          <a:off x="0" y="0"/>
          <a:ext cx="0" cy="0"/>
          <a:chOff x="0" y="0"/>
          <a:chExt cx="0" cy="0"/>
        </a:xfrm>
      </p:grpSpPr>
      <p:sp>
        <p:nvSpPr>
          <p:cNvPr id="483" name="Google Shape;483;p94"/>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4" name="Google Shape;484;p94"/>
          <p:cNvSpPr txBox="1">
            <a:spLocks noGrp="1"/>
          </p:cNvSpPr>
          <p:nvPr>
            <p:ph type="body" idx="1"/>
          </p:nvPr>
        </p:nvSpPr>
        <p:spPr>
          <a:xfrm>
            <a:off x="457200" y="1151338"/>
            <a:ext cx="40401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485" name="Google Shape;485;p94"/>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486" name="Google Shape;486;p94"/>
          <p:cNvSpPr txBox="1">
            <a:spLocks noGrp="1"/>
          </p:cNvSpPr>
          <p:nvPr>
            <p:ph type="body" idx="3"/>
          </p:nvPr>
        </p:nvSpPr>
        <p:spPr>
          <a:xfrm>
            <a:off x="4645078" y="1151338"/>
            <a:ext cx="40419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487" name="Google Shape;487;p94"/>
          <p:cNvSpPr txBox="1">
            <a:spLocks noGrp="1"/>
          </p:cNvSpPr>
          <p:nvPr>
            <p:ph type="body" idx="4"/>
          </p:nvPr>
        </p:nvSpPr>
        <p:spPr>
          <a:xfrm>
            <a:off x="4645078"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488" name="Google Shape;488;p94"/>
          <p:cNvSpPr txBox="1">
            <a:spLocks noGrp="1"/>
          </p:cNvSpPr>
          <p:nvPr>
            <p:ph type="dt" idx="10"/>
          </p:nvPr>
        </p:nvSpPr>
        <p:spPr>
          <a:xfrm>
            <a:off x="457200" y="4767329"/>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9" name="Google Shape;489;p94"/>
          <p:cNvSpPr txBox="1">
            <a:spLocks noGrp="1"/>
          </p:cNvSpPr>
          <p:nvPr>
            <p:ph type="ftr" idx="11"/>
          </p:nvPr>
        </p:nvSpPr>
        <p:spPr>
          <a:xfrm>
            <a:off x="3124200" y="4767329"/>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0" name="Google Shape;490;p94"/>
          <p:cNvSpPr txBox="1">
            <a:spLocks noGrp="1"/>
          </p:cNvSpPr>
          <p:nvPr>
            <p:ph type="sldNum" idx="12"/>
          </p:nvPr>
        </p:nvSpPr>
        <p:spPr>
          <a:xfrm>
            <a:off x="6553200" y="4767329"/>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1"/>
        <p:cNvGrpSpPr/>
        <p:nvPr/>
      </p:nvGrpSpPr>
      <p:grpSpPr>
        <a:xfrm>
          <a:off x="0" y="0"/>
          <a:ext cx="0" cy="0"/>
          <a:chOff x="0" y="0"/>
          <a:chExt cx="0" cy="0"/>
        </a:xfrm>
      </p:grpSpPr>
      <p:sp>
        <p:nvSpPr>
          <p:cNvPr id="492" name="Google Shape;492;p95"/>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3" name="Google Shape;493;p95"/>
          <p:cNvSpPr txBox="1">
            <a:spLocks noGrp="1"/>
          </p:cNvSpPr>
          <p:nvPr>
            <p:ph type="dt" idx="10"/>
          </p:nvPr>
        </p:nvSpPr>
        <p:spPr>
          <a:xfrm>
            <a:off x="457200" y="4767329"/>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4" name="Google Shape;494;p95"/>
          <p:cNvSpPr txBox="1">
            <a:spLocks noGrp="1"/>
          </p:cNvSpPr>
          <p:nvPr>
            <p:ph type="ftr" idx="11"/>
          </p:nvPr>
        </p:nvSpPr>
        <p:spPr>
          <a:xfrm>
            <a:off x="3124200" y="4767329"/>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5" name="Google Shape;495;p95"/>
          <p:cNvSpPr txBox="1">
            <a:spLocks noGrp="1"/>
          </p:cNvSpPr>
          <p:nvPr>
            <p:ph type="sldNum" idx="12"/>
          </p:nvPr>
        </p:nvSpPr>
        <p:spPr>
          <a:xfrm>
            <a:off x="6553200" y="4767329"/>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6"/>
        <p:cNvGrpSpPr/>
        <p:nvPr/>
      </p:nvGrpSpPr>
      <p:grpSpPr>
        <a:xfrm>
          <a:off x="0" y="0"/>
          <a:ext cx="0" cy="0"/>
          <a:chOff x="0" y="0"/>
          <a:chExt cx="0" cy="0"/>
        </a:xfrm>
      </p:grpSpPr>
      <p:sp>
        <p:nvSpPr>
          <p:cNvPr id="497" name="Google Shape;497;p96"/>
          <p:cNvSpPr txBox="1">
            <a:spLocks noGrp="1"/>
          </p:cNvSpPr>
          <p:nvPr>
            <p:ph type="dt" idx="10"/>
          </p:nvPr>
        </p:nvSpPr>
        <p:spPr>
          <a:xfrm>
            <a:off x="457200" y="4767329"/>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8" name="Google Shape;498;p96"/>
          <p:cNvSpPr txBox="1">
            <a:spLocks noGrp="1"/>
          </p:cNvSpPr>
          <p:nvPr>
            <p:ph type="ftr" idx="11"/>
          </p:nvPr>
        </p:nvSpPr>
        <p:spPr>
          <a:xfrm>
            <a:off x="3124200" y="4767329"/>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9" name="Google Shape;499;p96"/>
          <p:cNvSpPr txBox="1">
            <a:spLocks noGrp="1"/>
          </p:cNvSpPr>
          <p:nvPr>
            <p:ph type="sldNum" idx="12"/>
          </p:nvPr>
        </p:nvSpPr>
        <p:spPr>
          <a:xfrm>
            <a:off x="6553200" y="4767329"/>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0"/>
        <p:cNvGrpSpPr/>
        <p:nvPr/>
      </p:nvGrpSpPr>
      <p:grpSpPr>
        <a:xfrm>
          <a:off x="0" y="0"/>
          <a:ext cx="0" cy="0"/>
          <a:chOff x="0" y="0"/>
          <a:chExt cx="0" cy="0"/>
        </a:xfrm>
      </p:grpSpPr>
      <p:sp>
        <p:nvSpPr>
          <p:cNvPr id="501" name="Google Shape;501;p97"/>
          <p:cNvSpPr txBox="1">
            <a:spLocks noGrp="1"/>
          </p:cNvSpPr>
          <p:nvPr>
            <p:ph type="title"/>
          </p:nvPr>
        </p:nvSpPr>
        <p:spPr>
          <a:xfrm>
            <a:off x="457219" y="204852"/>
            <a:ext cx="3008400" cy="8718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2" name="Google Shape;502;p97"/>
          <p:cNvSpPr txBox="1">
            <a:spLocks noGrp="1"/>
          </p:cNvSpPr>
          <p:nvPr>
            <p:ph type="body" idx="1"/>
          </p:nvPr>
        </p:nvSpPr>
        <p:spPr>
          <a:xfrm>
            <a:off x="3575050" y="205047"/>
            <a:ext cx="5111700" cy="43896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503" name="Google Shape;503;p97"/>
          <p:cNvSpPr txBox="1">
            <a:spLocks noGrp="1"/>
          </p:cNvSpPr>
          <p:nvPr>
            <p:ph type="body" idx="2"/>
          </p:nvPr>
        </p:nvSpPr>
        <p:spPr>
          <a:xfrm>
            <a:off x="457219" y="1076328"/>
            <a:ext cx="3008400" cy="35184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504" name="Google Shape;504;p97"/>
          <p:cNvSpPr txBox="1">
            <a:spLocks noGrp="1"/>
          </p:cNvSpPr>
          <p:nvPr>
            <p:ph type="dt" idx="10"/>
          </p:nvPr>
        </p:nvSpPr>
        <p:spPr>
          <a:xfrm>
            <a:off x="457200" y="4767329"/>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5" name="Google Shape;505;p97"/>
          <p:cNvSpPr txBox="1">
            <a:spLocks noGrp="1"/>
          </p:cNvSpPr>
          <p:nvPr>
            <p:ph type="ftr" idx="11"/>
          </p:nvPr>
        </p:nvSpPr>
        <p:spPr>
          <a:xfrm>
            <a:off x="3124200" y="4767329"/>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6" name="Google Shape;506;p97"/>
          <p:cNvSpPr txBox="1">
            <a:spLocks noGrp="1"/>
          </p:cNvSpPr>
          <p:nvPr>
            <p:ph type="sldNum" idx="12"/>
          </p:nvPr>
        </p:nvSpPr>
        <p:spPr>
          <a:xfrm>
            <a:off x="6553200" y="4767329"/>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7"/>
        <p:cNvGrpSpPr/>
        <p:nvPr/>
      </p:nvGrpSpPr>
      <p:grpSpPr>
        <a:xfrm>
          <a:off x="0" y="0"/>
          <a:ext cx="0" cy="0"/>
          <a:chOff x="0" y="0"/>
          <a:chExt cx="0" cy="0"/>
        </a:xfrm>
      </p:grpSpPr>
      <p:sp>
        <p:nvSpPr>
          <p:cNvPr id="508" name="Google Shape;508;p98"/>
          <p:cNvSpPr txBox="1">
            <a:spLocks noGrp="1"/>
          </p:cNvSpPr>
          <p:nvPr>
            <p:ph type="title"/>
          </p:nvPr>
        </p:nvSpPr>
        <p:spPr>
          <a:xfrm>
            <a:off x="1792288" y="3600516"/>
            <a:ext cx="5486400" cy="42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9" name="Google Shape;509;p98"/>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10" name="Google Shape;510;p98"/>
          <p:cNvSpPr txBox="1">
            <a:spLocks noGrp="1"/>
          </p:cNvSpPr>
          <p:nvPr>
            <p:ph type="body" idx="1"/>
          </p:nvPr>
        </p:nvSpPr>
        <p:spPr>
          <a:xfrm>
            <a:off x="1792288" y="4025762"/>
            <a:ext cx="5486400" cy="6036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511" name="Google Shape;511;p98"/>
          <p:cNvSpPr txBox="1">
            <a:spLocks noGrp="1"/>
          </p:cNvSpPr>
          <p:nvPr>
            <p:ph type="dt" idx="10"/>
          </p:nvPr>
        </p:nvSpPr>
        <p:spPr>
          <a:xfrm>
            <a:off x="457200" y="4767329"/>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2" name="Google Shape;512;p98"/>
          <p:cNvSpPr txBox="1">
            <a:spLocks noGrp="1"/>
          </p:cNvSpPr>
          <p:nvPr>
            <p:ph type="ftr" idx="11"/>
          </p:nvPr>
        </p:nvSpPr>
        <p:spPr>
          <a:xfrm>
            <a:off x="3124200" y="4767329"/>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3" name="Google Shape;513;p98"/>
          <p:cNvSpPr txBox="1">
            <a:spLocks noGrp="1"/>
          </p:cNvSpPr>
          <p:nvPr>
            <p:ph type="sldNum" idx="12"/>
          </p:nvPr>
        </p:nvSpPr>
        <p:spPr>
          <a:xfrm>
            <a:off x="6553200" y="4767329"/>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4"/>
        <p:cNvGrpSpPr/>
        <p:nvPr/>
      </p:nvGrpSpPr>
      <p:grpSpPr>
        <a:xfrm>
          <a:off x="0" y="0"/>
          <a:ext cx="0" cy="0"/>
          <a:chOff x="0" y="0"/>
          <a:chExt cx="0" cy="0"/>
        </a:xfrm>
      </p:grpSpPr>
      <p:sp>
        <p:nvSpPr>
          <p:cNvPr id="515" name="Google Shape;515;p99"/>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6" name="Google Shape;516;p99"/>
          <p:cNvSpPr txBox="1">
            <a:spLocks noGrp="1"/>
          </p:cNvSpPr>
          <p:nvPr>
            <p:ph type="body" idx="1"/>
          </p:nvPr>
        </p:nvSpPr>
        <p:spPr>
          <a:xfrm rot="5400000">
            <a:off x="2874750" y="-1217396"/>
            <a:ext cx="33945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17" name="Google Shape;517;p99"/>
          <p:cNvSpPr txBox="1">
            <a:spLocks noGrp="1"/>
          </p:cNvSpPr>
          <p:nvPr>
            <p:ph type="dt" idx="10"/>
          </p:nvPr>
        </p:nvSpPr>
        <p:spPr>
          <a:xfrm>
            <a:off x="457200" y="4767329"/>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8" name="Google Shape;518;p99"/>
          <p:cNvSpPr txBox="1">
            <a:spLocks noGrp="1"/>
          </p:cNvSpPr>
          <p:nvPr>
            <p:ph type="ftr" idx="11"/>
          </p:nvPr>
        </p:nvSpPr>
        <p:spPr>
          <a:xfrm>
            <a:off x="3124200" y="4767329"/>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9" name="Google Shape;519;p99"/>
          <p:cNvSpPr txBox="1">
            <a:spLocks noGrp="1"/>
          </p:cNvSpPr>
          <p:nvPr>
            <p:ph type="sldNum" idx="12"/>
          </p:nvPr>
        </p:nvSpPr>
        <p:spPr>
          <a:xfrm>
            <a:off x="6553200" y="4767329"/>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20"/>
        <p:cNvGrpSpPr/>
        <p:nvPr/>
      </p:nvGrpSpPr>
      <p:grpSpPr>
        <a:xfrm>
          <a:off x="0" y="0"/>
          <a:ext cx="0" cy="0"/>
          <a:chOff x="0" y="0"/>
          <a:chExt cx="0" cy="0"/>
        </a:xfrm>
      </p:grpSpPr>
      <p:sp>
        <p:nvSpPr>
          <p:cNvPr id="521" name="Google Shape;521;p100"/>
          <p:cNvSpPr txBox="1">
            <a:spLocks noGrp="1"/>
          </p:cNvSpPr>
          <p:nvPr>
            <p:ph type="title"/>
          </p:nvPr>
        </p:nvSpPr>
        <p:spPr>
          <a:xfrm rot="5400000">
            <a:off x="5463750" y="1371695"/>
            <a:ext cx="4388700" cy="20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2" name="Google Shape;522;p100"/>
          <p:cNvSpPr txBox="1">
            <a:spLocks noGrp="1"/>
          </p:cNvSpPr>
          <p:nvPr>
            <p:ph type="body" idx="1"/>
          </p:nvPr>
        </p:nvSpPr>
        <p:spPr>
          <a:xfrm rot="5400000">
            <a:off x="1272750" y="-609505"/>
            <a:ext cx="4388700" cy="6019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23" name="Google Shape;523;p100"/>
          <p:cNvSpPr txBox="1">
            <a:spLocks noGrp="1"/>
          </p:cNvSpPr>
          <p:nvPr>
            <p:ph type="dt" idx="10"/>
          </p:nvPr>
        </p:nvSpPr>
        <p:spPr>
          <a:xfrm>
            <a:off x="457200" y="4767329"/>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4" name="Google Shape;524;p100"/>
          <p:cNvSpPr txBox="1">
            <a:spLocks noGrp="1"/>
          </p:cNvSpPr>
          <p:nvPr>
            <p:ph type="ftr" idx="11"/>
          </p:nvPr>
        </p:nvSpPr>
        <p:spPr>
          <a:xfrm>
            <a:off x="3124200" y="4767329"/>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5" name="Google Shape;525;p100"/>
          <p:cNvSpPr txBox="1">
            <a:spLocks noGrp="1"/>
          </p:cNvSpPr>
          <p:nvPr>
            <p:ph type="sldNum" idx="12"/>
          </p:nvPr>
        </p:nvSpPr>
        <p:spPr>
          <a:xfrm>
            <a:off x="6553200" y="4767329"/>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theme" Target="../theme/theme5.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theme" Target="../theme/theme7.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9" name="Google Shape;69;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Char char="●"/>
              <a:defRPr sz="1800">
                <a:solidFill>
                  <a:schemeClr val="lt2"/>
                </a:solidFill>
              </a:defRPr>
            </a:lvl1pPr>
            <a:lvl2pPr marL="914400" lvl="1" indent="-317500" rtl="0">
              <a:lnSpc>
                <a:spcPct val="115000"/>
              </a:lnSpc>
              <a:spcBef>
                <a:spcPts val="1600"/>
              </a:spcBef>
              <a:spcAft>
                <a:spcPts val="0"/>
              </a:spcAft>
              <a:buClr>
                <a:schemeClr val="lt2"/>
              </a:buClr>
              <a:buSzPts val="1400"/>
              <a:buChar char="○"/>
              <a:defRPr>
                <a:solidFill>
                  <a:schemeClr val="lt2"/>
                </a:solidFill>
              </a:defRPr>
            </a:lvl2pPr>
            <a:lvl3pPr marL="1371600" lvl="2" indent="-317500" rtl="0">
              <a:lnSpc>
                <a:spcPct val="115000"/>
              </a:lnSpc>
              <a:spcBef>
                <a:spcPts val="1600"/>
              </a:spcBef>
              <a:spcAft>
                <a:spcPts val="0"/>
              </a:spcAft>
              <a:buClr>
                <a:schemeClr val="lt2"/>
              </a:buClr>
              <a:buSzPts val="1400"/>
              <a:buChar char="■"/>
              <a:defRPr>
                <a:solidFill>
                  <a:schemeClr val="lt2"/>
                </a:solidFill>
              </a:defRPr>
            </a:lvl3pPr>
            <a:lvl4pPr marL="1828800" lvl="3" indent="-317500" rtl="0">
              <a:lnSpc>
                <a:spcPct val="115000"/>
              </a:lnSpc>
              <a:spcBef>
                <a:spcPts val="1600"/>
              </a:spcBef>
              <a:spcAft>
                <a:spcPts val="0"/>
              </a:spcAft>
              <a:buClr>
                <a:schemeClr val="lt2"/>
              </a:buClr>
              <a:buSzPts val="1400"/>
              <a:buChar char="●"/>
              <a:defRPr>
                <a:solidFill>
                  <a:schemeClr val="lt2"/>
                </a:solidFill>
              </a:defRPr>
            </a:lvl4pPr>
            <a:lvl5pPr marL="2286000" lvl="4" indent="-317500" rtl="0">
              <a:lnSpc>
                <a:spcPct val="115000"/>
              </a:lnSpc>
              <a:spcBef>
                <a:spcPts val="1600"/>
              </a:spcBef>
              <a:spcAft>
                <a:spcPts val="0"/>
              </a:spcAft>
              <a:buClr>
                <a:schemeClr val="lt2"/>
              </a:buClr>
              <a:buSzPts val="1400"/>
              <a:buChar char="○"/>
              <a:defRPr>
                <a:solidFill>
                  <a:schemeClr val="lt2"/>
                </a:solidFill>
              </a:defRPr>
            </a:lvl5pPr>
            <a:lvl6pPr marL="2743200" lvl="5" indent="-317500" rtl="0">
              <a:lnSpc>
                <a:spcPct val="115000"/>
              </a:lnSpc>
              <a:spcBef>
                <a:spcPts val="1600"/>
              </a:spcBef>
              <a:spcAft>
                <a:spcPts val="0"/>
              </a:spcAft>
              <a:buClr>
                <a:schemeClr val="lt2"/>
              </a:buClr>
              <a:buSzPts val="1400"/>
              <a:buChar char="■"/>
              <a:defRPr>
                <a:solidFill>
                  <a:schemeClr val="lt2"/>
                </a:solidFill>
              </a:defRPr>
            </a:lvl6pPr>
            <a:lvl7pPr marL="3200400" lvl="6" indent="-317500" rtl="0">
              <a:lnSpc>
                <a:spcPct val="115000"/>
              </a:lnSpc>
              <a:spcBef>
                <a:spcPts val="1600"/>
              </a:spcBef>
              <a:spcAft>
                <a:spcPts val="0"/>
              </a:spcAft>
              <a:buClr>
                <a:schemeClr val="lt2"/>
              </a:buClr>
              <a:buSzPts val="1400"/>
              <a:buChar char="●"/>
              <a:defRPr>
                <a:solidFill>
                  <a:schemeClr val="lt2"/>
                </a:solidFill>
              </a:defRPr>
            </a:lvl7pPr>
            <a:lvl8pPr marL="3657600" lvl="7" indent="-317500" rtl="0">
              <a:lnSpc>
                <a:spcPct val="115000"/>
              </a:lnSpc>
              <a:spcBef>
                <a:spcPts val="1600"/>
              </a:spcBef>
              <a:spcAft>
                <a:spcPts val="0"/>
              </a:spcAft>
              <a:buClr>
                <a:schemeClr val="lt2"/>
              </a:buClr>
              <a:buSzPts val="1400"/>
              <a:buChar char="○"/>
              <a:defRPr>
                <a:solidFill>
                  <a:schemeClr val="lt2"/>
                </a:solidFill>
              </a:defRPr>
            </a:lvl8pPr>
            <a:lvl9pPr marL="4114800" lvl="8" indent="-317500" rtl="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70" name="Google Shape;7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defRPr>
            </a:lvl1pPr>
            <a:lvl2pPr lvl="1" algn="r" rtl="0">
              <a:buNone/>
              <a:defRPr sz="1000">
                <a:solidFill>
                  <a:schemeClr val="lt2"/>
                </a:solidFill>
              </a:defRPr>
            </a:lvl2pPr>
            <a:lvl3pPr lvl="2" algn="r" rtl="0">
              <a:buNone/>
              <a:defRPr sz="1000">
                <a:solidFill>
                  <a:schemeClr val="lt2"/>
                </a:solidFill>
              </a:defRPr>
            </a:lvl3pPr>
            <a:lvl4pPr lvl="3" algn="r" rtl="0">
              <a:buNone/>
              <a:defRPr sz="1000">
                <a:solidFill>
                  <a:schemeClr val="lt2"/>
                </a:solidFill>
              </a:defRPr>
            </a:lvl4pPr>
            <a:lvl5pPr lvl="4" algn="r" rtl="0">
              <a:buNone/>
              <a:defRPr sz="1000">
                <a:solidFill>
                  <a:schemeClr val="lt2"/>
                </a:solidFill>
              </a:defRPr>
            </a:lvl5pPr>
            <a:lvl6pPr lvl="5" algn="r" rtl="0">
              <a:buNone/>
              <a:defRPr sz="1000">
                <a:solidFill>
                  <a:schemeClr val="lt2"/>
                </a:solidFill>
              </a:defRPr>
            </a:lvl6pPr>
            <a:lvl7pPr lvl="6" algn="r" rtl="0">
              <a:buNone/>
              <a:defRPr sz="1000">
                <a:solidFill>
                  <a:schemeClr val="lt2"/>
                </a:solidFill>
              </a:defRPr>
            </a:lvl7pPr>
            <a:lvl8pPr lvl="7" algn="r" rtl="0">
              <a:buNone/>
              <a:defRPr sz="1000">
                <a:solidFill>
                  <a:schemeClr val="lt2"/>
                </a:solidFill>
              </a:defRPr>
            </a:lvl8pPr>
            <a:lvl9pPr lvl="8" algn="r" rtl="0">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28"/>
          <p:cNvSpPr txBox="1">
            <a:spLocks noGrp="1"/>
          </p:cNvSpPr>
          <p:nvPr>
            <p:ph type="title"/>
          </p:nvPr>
        </p:nvSpPr>
        <p:spPr>
          <a:xfrm>
            <a:off x="0" y="57150"/>
            <a:ext cx="9144000" cy="8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4" name="Google Shape;114;p28"/>
          <p:cNvSpPr txBox="1">
            <a:spLocks noGrp="1"/>
          </p:cNvSpPr>
          <p:nvPr>
            <p:ph type="body" idx="1"/>
          </p:nvPr>
        </p:nvSpPr>
        <p:spPr>
          <a:xfrm>
            <a:off x="304800" y="1200151"/>
            <a:ext cx="8229600" cy="339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1pPr>
            <a:lvl2pPr marL="914400" marR="0" lvl="1" indent="-317500" algn="l" rtl="0">
              <a:spcBef>
                <a:spcPts val="10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04800" algn="l" rtl="0">
              <a:spcBef>
                <a:spcPts val="600"/>
              </a:spcBef>
              <a:spcAft>
                <a:spcPts val="0"/>
              </a:spcAft>
              <a:buClr>
                <a:schemeClr val="accent4"/>
              </a:buClr>
              <a:buSzPts val="1200"/>
              <a:buFont typeface="Arial"/>
              <a:buChar char="•"/>
              <a:defRPr sz="1200" b="0" i="0" u="none" strike="noStrike" cap="none">
                <a:solidFill>
                  <a:srgbClr val="3F3F3F"/>
                </a:solidFill>
                <a:latin typeface="Arial"/>
                <a:ea typeface="Arial"/>
                <a:cs typeface="Arial"/>
                <a:sym typeface="Arial"/>
              </a:defRPr>
            </a:lvl3pPr>
            <a:lvl4pPr marL="1828800" marR="0" lvl="3" indent="-304800" algn="l" rtl="0">
              <a:spcBef>
                <a:spcPts val="600"/>
              </a:spcBef>
              <a:spcAft>
                <a:spcPts val="0"/>
              </a:spcAft>
              <a:buClr>
                <a:schemeClr val="accent2"/>
              </a:buClr>
              <a:buSzPts val="1200"/>
              <a:buFont typeface="Merriweather Sans"/>
              <a:buChar char="»"/>
              <a:defRPr sz="1200" b="0" i="0" u="none" strike="noStrike" cap="none">
                <a:solidFill>
                  <a:srgbClr val="3F3F3F"/>
                </a:solidFill>
                <a:latin typeface="Arial"/>
                <a:ea typeface="Arial"/>
                <a:cs typeface="Arial"/>
                <a:sym typeface="Arial"/>
              </a:defRPr>
            </a:lvl4pPr>
            <a:lvl5pPr marL="2286000" marR="0" lvl="4" indent="-304800" algn="l" rtl="0">
              <a:spcBef>
                <a:spcPts val="300"/>
              </a:spcBef>
              <a:spcAft>
                <a:spcPts val="0"/>
              </a:spcAft>
              <a:buClr>
                <a:schemeClr val="accent3"/>
              </a:buClr>
              <a:buSzPts val="1200"/>
              <a:buFont typeface="Merriweather Sans"/>
              <a:buChar char="▪"/>
              <a:defRPr sz="12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240"/>
        <p:cNvGrpSpPr/>
        <p:nvPr/>
      </p:nvGrpSpPr>
      <p:grpSpPr>
        <a:xfrm>
          <a:off x="0" y="0"/>
          <a:ext cx="0" cy="0"/>
          <a:chOff x="0" y="0"/>
          <a:chExt cx="0" cy="0"/>
        </a:xfrm>
      </p:grpSpPr>
      <p:sp>
        <p:nvSpPr>
          <p:cNvPr id="241" name="Google Shape;241;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42" name="Google Shape;242;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243" name="Google Shape;243;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285"/>
        <p:cNvGrpSpPr/>
        <p:nvPr/>
      </p:nvGrpSpPr>
      <p:grpSpPr>
        <a:xfrm>
          <a:off x="0" y="0"/>
          <a:ext cx="0" cy="0"/>
          <a:chOff x="0" y="0"/>
          <a:chExt cx="0" cy="0"/>
        </a:xfrm>
      </p:grpSpPr>
      <p:sp>
        <p:nvSpPr>
          <p:cNvPr id="286" name="Google Shape;286;p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87" name="Google Shape;287;p5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1600"/>
              </a:spcBef>
              <a:spcAft>
                <a:spcPts val="160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endParaRPr/>
          </a:p>
        </p:txBody>
      </p:sp>
      <p:sp>
        <p:nvSpPr>
          <p:cNvPr id="288" name="Google Shape;288;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sp>
        <p:nvSpPr>
          <p:cNvPr id="325" name="Google Shape;325;p6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6" name="Google Shape;326;p69"/>
          <p:cNvSpPr txBox="1">
            <a:spLocks noGrp="1"/>
          </p:cNvSpPr>
          <p:nvPr>
            <p:ph type="body" idx="1"/>
          </p:nvPr>
        </p:nvSpPr>
        <p:spPr>
          <a:xfrm>
            <a:off x="457200" y="1200153"/>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7" name="Google Shape;327;p69"/>
          <p:cNvSpPr txBox="1">
            <a:spLocks noGrp="1"/>
          </p:cNvSpPr>
          <p:nvPr>
            <p:ph type="dt" idx="10"/>
          </p:nvPr>
        </p:nvSpPr>
        <p:spPr>
          <a:xfrm>
            <a:off x="457200" y="4767265"/>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8" name="Google Shape;328;p69"/>
          <p:cNvSpPr txBox="1">
            <a:spLocks noGrp="1"/>
          </p:cNvSpPr>
          <p:nvPr>
            <p:ph type="ftr" idx="11"/>
          </p:nvPr>
        </p:nvSpPr>
        <p:spPr>
          <a:xfrm>
            <a:off x="3124200" y="4767265"/>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9" name="Google Shape;329;p69"/>
          <p:cNvSpPr txBox="1">
            <a:spLocks noGrp="1"/>
          </p:cNvSpPr>
          <p:nvPr>
            <p:ph type="sldNum" idx="12"/>
          </p:nvPr>
        </p:nvSpPr>
        <p:spPr>
          <a:xfrm>
            <a:off x="6553200" y="4767265"/>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82"/>
          <p:cNvSpPr/>
          <p:nvPr/>
        </p:nvSpPr>
        <p:spPr>
          <a:xfrm>
            <a:off x="0" y="0"/>
            <a:ext cx="9144000" cy="5143500"/>
          </a:xfrm>
          <a:custGeom>
            <a:avLst/>
            <a:gdLst/>
            <a:ahLst/>
            <a:cxnLst/>
            <a:rect l="l" t="t" r="r" b="b"/>
            <a:pathLst>
              <a:path w="9144000" h="5143500" extrusionOk="0">
                <a:moveTo>
                  <a:pt x="0" y="5143500"/>
                </a:moveTo>
                <a:lnTo>
                  <a:pt x="9144000" y="5143500"/>
                </a:lnTo>
                <a:lnTo>
                  <a:pt x="9144000" y="0"/>
                </a:lnTo>
                <a:lnTo>
                  <a:pt x="0" y="0"/>
                </a:lnTo>
                <a:lnTo>
                  <a:pt x="0" y="5143500"/>
                </a:lnTo>
                <a:close/>
              </a:path>
            </a:pathLst>
          </a:custGeom>
          <a:solidFill>
            <a:srgbClr val="21212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 name="Google Shape;409;p82"/>
          <p:cNvSpPr txBox="1">
            <a:spLocks noGrp="1"/>
          </p:cNvSpPr>
          <p:nvPr>
            <p:ph type="title"/>
          </p:nvPr>
        </p:nvSpPr>
        <p:spPr>
          <a:xfrm>
            <a:off x="297654" y="192061"/>
            <a:ext cx="8548800" cy="8478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500" b="0" i="0" u="none" strike="noStrike" cap="none">
                <a:solidFill>
                  <a:srgbClr val="ACA196"/>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10" name="Google Shape;410;p82"/>
          <p:cNvSpPr txBox="1">
            <a:spLocks noGrp="1"/>
          </p:cNvSpPr>
          <p:nvPr>
            <p:ph type="body" idx="1"/>
          </p:nvPr>
        </p:nvSpPr>
        <p:spPr>
          <a:xfrm>
            <a:off x="754248" y="1878285"/>
            <a:ext cx="7635600" cy="29592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400" b="1" i="0" u="none" strike="noStrike" cap="none">
                <a:solidFill>
                  <a:srgbClr val="ADADAD"/>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11" name="Google Shape;411;p82"/>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2" name="Google Shape;412;p82"/>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3" name="Google Shape;413;p82"/>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b="0" u="none"/>
          </a:p>
        </p:txBody>
      </p:sp>
    </p:spTree>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p88"/>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49" name="Google Shape;449;p88"/>
          <p:cNvSpPr txBox="1">
            <a:spLocks noGrp="1"/>
          </p:cNvSpPr>
          <p:nvPr>
            <p:ph type="body" idx="1"/>
          </p:nvPr>
        </p:nvSpPr>
        <p:spPr>
          <a:xfrm>
            <a:off x="457200" y="1200154"/>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0" name="Google Shape;450;p88"/>
          <p:cNvSpPr txBox="1">
            <a:spLocks noGrp="1"/>
          </p:cNvSpPr>
          <p:nvPr>
            <p:ph type="dt" idx="10"/>
          </p:nvPr>
        </p:nvSpPr>
        <p:spPr>
          <a:xfrm>
            <a:off x="457200" y="4767329"/>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1" name="Google Shape;451;p88"/>
          <p:cNvSpPr txBox="1">
            <a:spLocks noGrp="1"/>
          </p:cNvSpPr>
          <p:nvPr>
            <p:ph type="ftr" idx="11"/>
          </p:nvPr>
        </p:nvSpPr>
        <p:spPr>
          <a:xfrm>
            <a:off x="3124200" y="4767329"/>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2" name="Google Shape;452;p88"/>
          <p:cNvSpPr txBox="1">
            <a:spLocks noGrp="1"/>
          </p:cNvSpPr>
          <p:nvPr>
            <p:ph type="sldNum" idx="12"/>
          </p:nvPr>
        </p:nvSpPr>
        <p:spPr>
          <a:xfrm>
            <a:off x="6553200" y="4767329"/>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hyperlink" Target="mailto:ccoes@locusdevelopers.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martgrowthamerica.or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4.png"/><Relationship Id="rId11" Type="http://schemas.openxmlformats.org/officeDocument/2006/relationships/image" Target="../media/image8.png"/><Relationship Id="rId5" Type="http://schemas.openxmlformats.org/officeDocument/2006/relationships/image" Target="../media/image13.jp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5.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6.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29"/>
        <p:cNvGrpSpPr/>
        <p:nvPr/>
      </p:nvGrpSpPr>
      <p:grpSpPr>
        <a:xfrm>
          <a:off x="0" y="0"/>
          <a:ext cx="0" cy="0"/>
          <a:chOff x="0" y="0"/>
          <a:chExt cx="0" cy="0"/>
        </a:xfrm>
      </p:grpSpPr>
      <p:sp>
        <p:nvSpPr>
          <p:cNvPr id="530" name="Google Shape;530;p101"/>
          <p:cNvSpPr txBox="1">
            <a:spLocks noGrp="1"/>
          </p:cNvSpPr>
          <p:nvPr>
            <p:ph type="ctrTitle"/>
          </p:nvPr>
        </p:nvSpPr>
        <p:spPr>
          <a:xfrm>
            <a:off x="6900" y="4283150"/>
            <a:ext cx="8520600" cy="619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1400">
              <a:solidFill>
                <a:srgbClr val="FFFFFF"/>
              </a:solidFill>
              <a:latin typeface="Helvetica Neue"/>
              <a:ea typeface="Helvetica Neue"/>
              <a:cs typeface="Helvetica Neue"/>
              <a:sym typeface="Helvetica Neue"/>
            </a:endParaRPr>
          </a:p>
          <a:p>
            <a:pPr marL="0" lvl="0" indent="0" algn="ctr" rtl="0">
              <a:spcBef>
                <a:spcPts val="0"/>
              </a:spcBef>
              <a:spcAft>
                <a:spcPts val="0"/>
              </a:spcAft>
              <a:buNone/>
            </a:pPr>
            <a:endParaRPr sz="1400">
              <a:solidFill>
                <a:srgbClr val="FFFFFF"/>
              </a:solidFill>
              <a:latin typeface="Helvetica Neue"/>
              <a:ea typeface="Helvetica Neue"/>
              <a:cs typeface="Helvetica Neue"/>
              <a:sym typeface="Helvetica Neue"/>
            </a:endParaRPr>
          </a:p>
          <a:p>
            <a:pPr marL="0" lvl="0" indent="0" algn="ctr" rtl="0">
              <a:spcBef>
                <a:spcPts val="0"/>
              </a:spcBef>
              <a:spcAft>
                <a:spcPts val="0"/>
              </a:spcAft>
              <a:buNone/>
            </a:pPr>
            <a:endParaRPr sz="1400">
              <a:solidFill>
                <a:srgbClr val="FFFFFF"/>
              </a:solidFill>
              <a:latin typeface="Helvetica Neue"/>
              <a:ea typeface="Helvetica Neue"/>
              <a:cs typeface="Helvetica Neue"/>
              <a:sym typeface="Helvetica Neue"/>
            </a:endParaRPr>
          </a:p>
          <a:p>
            <a:pPr marL="0" lvl="0" indent="0" algn="l" rtl="0">
              <a:spcBef>
                <a:spcPts val="0"/>
              </a:spcBef>
              <a:spcAft>
                <a:spcPts val="0"/>
              </a:spcAft>
              <a:buNone/>
            </a:pPr>
            <a:endParaRPr sz="1400">
              <a:solidFill>
                <a:srgbClr val="FFFFFF"/>
              </a:solidFill>
              <a:latin typeface="Helvetica Neue"/>
              <a:ea typeface="Helvetica Neue"/>
              <a:cs typeface="Helvetica Neue"/>
              <a:sym typeface="Helvetica Neue"/>
            </a:endParaRPr>
          </a:p>
          <a:p>
            <a:pPr marL="0" lvl="0" indent="0" algn="l" rtl="0">
              <a:spcBef>
                <a:spcPts val="0"/>
              </a:spcBef>
              <a:spcAft>
                <a:spcPts val="0"/>
              </a:spcAft>
              <a:buNone/>
            </a:pPr>
            <a:r>
              <a:rPr lang="en" sz="1400">
                <a:solidFill>
                  <a:srgbClr val="FFFFFF"/>
                </a:solidFill>
                <a:latin typeface="Helvetica Neue"/>
                <a:ea typeface="Helvetica Neue"/>
                <a:cs typeface="Helvetica Neue"/>
                <a:sym typeface="Helvetica Neue"/>
              </a:rPr>
              <a:t>#RVP Conference</a:t>
            </a:r>
            <a:endParaRPr sz="1400">
              <a:solidFill>
                <a:srgbClr val="FFFFFF"/>
              </a:solidFill>
              <a:latin typeface="Helvetica Neue"/>
              <a:ea typeface="Helvetica Neue"/>
              <a:cs typeface="Helvetica Neue"/>
              <a:sym typeface="Helvetica Neue"/>
            </a:endParaRPr>
          </a:p>
          <a:p>
            <a:pPr marL="0" lvl="0" indent="0" algn="l" rtl="0">
              <a:spcBef>
                <a:spcPts val="0"/>
              </a:spcBef>
              <a:spcAft>
                <a:spcPts val="0"/>
              </a:spcAft>
              <a:buNone/>
            </a:pPr>
            <a:r>
              <a:rPr lang="en" sz="1400">
                <a:solidFill>
                  <a:srgbClr val="FFFFFF"/>
                </a:solidFill>
                <a:latin typeface="Helvetica Neue"/>
                <a:ea typeface="Helvetica Neue"/>
                <a:cs typeface="Helvetica Neue"/>
                <a:sym typeface="Helvetica Neue"/>
              </a:rPr>
              <a:t>Opportunity Zone Session</a:t>
            </a:r>
            <a:endParaRPr sz="1400">
              <a:solidFill>
                <a:srgbClr val="FFFFFF"/>
              </a:solidFill>
              <a:latin typeface="Helvetica Neue"/>
              <a:ea typeface="Helvetica Neue"/>
              <a:cs typeface="Helvetica Neue"/>
              <a:sym typeface="Helvetica Neue"/>
            </a:endParaRPr>
          </a:p>
          <a:p>
            <a:pPr marL="0" lvl="0" indent="0" algn="l" rtl="0">
              <a:spcBef>
                <a:spcPts val="0"/>
              </a:spcBef>
              <a:spcAft>
                <a:spcPts val="0"/>
              </a:spcAft>
              <a:buNone/>
            </a:pPr>
            <a:r>
              <a:rPr lang="en" sz="1200" i="1">
                <a:solidFill>
                  <a:srgbClr val="FFFFFF"/>
                </a:solidFill>
                <a:latin typeface="Helvetica Neue"/>
                <a:ea typeface="Helvetica Neue"/>
                <a:cs typeface="Helvetica Neue"/>
                <a:sym typeface="Helvetica Neue"/>
              </a:rPr>
              <a:t>October 1, 2019 </a:t>
            </a:r>
            <a:endParaRPr sz="1200" i="1">
              <a:solidFill>
                <a:srgbClr val="FFFFFF"/>
              </a:solidFill>
              <a:latin typeface="Helvetica Neue"/>
              <a:ea typeface="Helvetica Neue"/>
              <a:cs typeface="Helvetica Neue"/>
              <a:sym typeface="Helvetica Neue"/>
            </a:endParaRPr>
          </a:p>
        </p:txBody>
      </p:sp>
      <p:sp>
        <p:nvSpPr>
          <p:cNvPr id="531" name="Google Shape;531;p101"/>
          <p:cNvSpPr txBox="1"/>
          <p:nvPr/>
        </p:nvSpPr>
        <p:spPr>
          <a:xfrm>
            <a:off x="0" y="125375"/>
            <a:ext cx="9144000" cy="619200"/>
          </a:xfrm>
          <a:prstGeom prst="rect">
            <a:avLst/>
          </a:prstGeom>
          <a:solidFill>
            <a:srgbClr val="0082C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800" b="1">
              <a:solidFill>
                <a:srgbClr val="FFFFFF"/>
              </a:solidFill>
              <a:latin typeface="Helvetica Neue"/>
              <a:ea typeface="Helvetica Neue"/>
              <a:cs typeface="Helvetica Neue"/>
              <a:sym typeface="Helvetica Neue"/>
            </a:endParaRPr>
          </a:p>
        </p:txBody>
      </p:sp>
      <p:pic>
        <p:nvPicPr>
          <p:cNvPr id="532" name="Google Shape;532;p101"/>
          <p:cNvPicPr preferRelativeResize="0"/>
          <p:nvPr/>
        </p:nvPicPr>
        <p:blipFill>
          <a:blip r:embed="rId3">
            <a:alphaModFix/>
          </a:blip>
          <a:stretch>
            <a:fillRect/>
          </a:stretch>
        </p:blipFill>
        <p:spPr>
          <a:xfrm>
            <a:off x="2947775" y="786650"/>
            <a:ext cx="6196224" cy="4313625"/>
          </a:xfrm>
          <a:prstGeom prst="rect">
            <a:avLst/>
          </a:prstGeom>
          <a:noFill/>
          <a:ln w="19050" cap="flat" cmpd="sng">
            <a:solidFill>
              <a:srgbClr val="ACA196"/>
            </a:solidFill>
            <a:prstDash val="solid"/>
            <a:round/>
            <a:headEnd type="none" w="sm" len="sm"/>
            <a:tailEnd type="none" w="sm" len="sm"/>
          </a:ln>
        </p:spPr>
      </p:pic>
      <p:sp>
        <p:nvSpPr>
          <p:cNvPr id="533" name="Google Shape;533;p101"/>
          <p:cNvSpPr txBox="1"/>
          <p:nvPr/>
        </p:nvSpPr>
        <p:spPr>
          <a:xfrm>
            <a:off x="73025" y="154600"/>
            <a:ext cx="4690200" cy="1174500"/>
          </a:xfrm>
          <a:prstGeom prst="rect">
            <a:avLst/>
          </a:prstGeom>
          <a:noFill/>
          <a:ln>
            <a:noFill/>
          </a:ln>
        </p:spPr>
        <p:txBody>
          <a:bodyPr spcFirstLastPara="1" wrap="square" lIns="0" tIns="10775" rIns="0" bIns="0" anchor="t" anchorCtr="0">
            <a:noAutofit/>
          </a:bodyPr>
          <a:lstStyle/>
          <a:p>
            <a:pPr marL="12700" marR="5080" lvl="0" indent="0" algn="l" rtl="0">
              <a:lnSpc>
                <a:spcPct val="100400"/>
              </a:lnSpc>
              <a:spcBef>
                <a:spcPts val="0"/>
              </a:spcBef>
              <a:spcAft>
                <a:spcPts val="0"/>
              </a:spcAft>
              <a:buNone/>
            </a:pPr>
            <a:r>
              <a:rPr lang="en" sz="2800" b="1">
                <a:solidFill>
                  <a:srgbClr val="FFFFFF"/>
                </a:solidFill>
                <a:latin typeface="Helvetica Neue"/>
                <a:ea typeface="Helvetica Neue"/>
                <a:cs typeface="Helvetica Neue"/>
                <a:sym typeface="Helvetica Neue"/>
              </a:rPr>
              <a:t>Opportunity  Zones</a:t>
            </a:r>
            <a:endParaRPr sz="2800">
              <a:solidFill>
                <a:srgbClr val="ACA196"/>
              </a:solidFill>
            </a:endParaRPr>
          </a:p>
        </p:txBody>
      </p:sp>
      <p:sp>
        <p:nvSpPr>
          <p:cNvPr id="534" name="Google Shape;534;p101"/>
          <p:cNvSpPr txBox="1"/>
          <p:nvPr/>
        </p:nvSpPr>
        <p:spPr>
          <a:xfrm>
            <a:off x="111900" y="829179"/>
            <a:ext cx="2030100" cy="2878800"/>
          </a:xfrm>
          <a:prstGeom prst="rect">
            <a:avLst/>
          </a:prstGeom>
          <a:noFill/>
          <a:ln>
            <a:noFill/>
          </a:ln>
        </p:spPr>
        <p:txBody>
          <a:bodyPr spcFirstLastPara="1" wrap="square" lIns="0" tIns="12700" rIns="0" bIns="0" anchor="t" anchorCtr="0">
            <a:noAutofit/>
          </a:bodyPr>
          <a:lstStyle/>
          <a:p>
            <a:pPr marL="12700" marR="5080" lvl="0" indent="0" algn="l" rtl="0">
              <a:lnSpc>
                <a:spcPct val="100000"/>
              </a:lnSpc>
              <a:spcBef>
                <a:spcPts val="0"/>
              </a:spcBef>
              <a:spcAft>
                <a:spcPts val="0"/>
              </a:spcAft>
              <a:buNone/>
            </a:pPr>
            <a:r>
              <a:rPr lang="en" sz="2000" b="1">
                <a:solidFill>
                  <a:srgbClr val="6FA8DC"/>
                </a:solidFill>
                <a:latin typeface="Helvetica Neue"/>
                <a:ea typeface="Helvetica Neue"/>
                <a:cs typeface="Helvetica Neue"/>
                <a:sym typeface="Helvetica Neue"/>
              </a:rPr>
              <a:t>Understanding  the Most  Important  Economic  Development  Tool of the</a:t>
            </a:r>
            <a:endParaRPr sz="2000">
              <a:solidFill>
                <a:srgbClr val="000000"/>
              </a:solidFill>
              <a:latin typeface="Helvetica Neue"/>
              <a:ea typeface="Helvetica Neue"/>
              <a:cs typeface="Helvetica Neue"/>
              <a:sym typeface="Helvetica Neue"/>
            </a:endParaRPr>
          </a:p>
          <a:p>
            <a:pPr marL="12700" marR="0" lvl="0" indent="0" algn="l" rtl="0">
              <a:lnSpc>
                <a:spcPct val="100000"/>
              </a:lnSpc>
              <a:spcBef>
                <a:spcPts val="0"/>
              </a:spcBef>
              <a:spcAft>
                <a:spcPts val="0"/>
              </a:spcAft>
              <a:buNone/>
            </a:pPr>
            <a:r>
              <a:rPr lang="en" sz="2000" b="1">
                <a:solidFill>
                  <a:srgbClr val="6FA8DC"/>
                </a:solidFill>
                <a:latin typeface="Helvetica Neue"/>
                <a:ea typeface="Helvetica Neue"/>
                <a:cs typeface="Helvetica Neue"/>
                <a:sym typeface="Helvetica Neue"/>
              </a:rPr>
              <a:t>21st Century</a:t>
            </a:r>
            <a:endParaRPr sz="2000">
              <a:solidFill>
                <a:srgbClr val="000000"/>
              </a:solidFill>
              <a:latin typeface="Helvetica Neue"/>
              <a:ea typeface="Helvetica Neue"/>
              <a:cs typeface="Helvetica Neue"/>
              <a:sym typeface="Helvetica Neue"/>
            </a:endParaRPr>
          </a:p>
        </p:txBody>
      </p:sp>
      <p:sp>
        <p:nvSpPr>
          <p:cNvPr id="535" name="Google Shape;535;p101"/>
          <p:cNvSpPr/>
          <p:nvPr/>
        </p:nvSpPr>
        <p:spPr>
          <a:xfrm>
            <a:off x="111912" y="3120676"/>
            <a:ext cx="2193925" cy="0"/>
          </a:xfrm>
          <a:custGeom>
            <a:avLst/>
            <a:gdLst/>
            <a:ahLst/>
            <a:cxnLst/>
            <a:rect l="l" t="t" r="r" b="b"/>
            <a:pathLst>
              <a:path w="2193925" h="120000" extrusionOk="0">
                <a:moveTo>
                  <a:pt x="0" y="0"/>
                </a:moveTo>
                <a:lnTo>
                  <a:pt x="2193599" y="0"/>
                </a:lnTo>
              </a:path>
            </a:pathLst>
          </a:custGeom>
          <a:noFill/>
          <a:ln w="9525" cap="flat" cmpd="sng">
            <a:solidFill>
              <a:srgbClr val="ADADA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r>
              <a:rPr lang="en" sz="1800">
                <a:latin typeface="Calibri"/>
                <a:ea typeface="Calibri"/>
                <a:cs typeface="Calibri"/>
                <a:sym typeface="Calibri"/>
              </a:rPr>
              <a:t>n</a:t>
            </a:r>
            <a:endParaRPr sz="1800">
              <a:solidFill>
                <a:srgbClr val="000000"/>
              </a:solidFill>
              <a:latin typeface="Calibri"/>
              <a:ea typeface="Calibri"/>
              <a:cs typeface="Calibri"/>
              <a:sym typeface="Calibri"/>
            </a:endParaRPr>
          </a:p>
        </p:txBody>
      </p:sp>
      <p:sp>
        <p:nvSpPr>
          <p:cNvPr id="536" name="Google Shape;536;p101"/>
          <p:cNvSpPr txBox="1"/>
          <p:nvPr/>
        </p:nvSpPr>
        <p:spPr>
          <a:xfrm>
            <a:off x="580847" y="3169950"/>
            <a:ext cx="1680000" cy="491100"/>
          </a:xfrm>
          <a:prstGeom prst="rect">
            <a:avLst/>
          </a:prstGeom>
          <a:noFill/>
          <a:ln>
            <a:noFill/>
          </a:ln>
        </p:spPr>
        <p:txBody>
          <a:bodyPr spcFirstLastPara="1" wrap="square" lIns="0" tIns="12700" rIns="0" bIns="0" anchor="t" anchorCtr="0">
            <a:noAutofit/>
          </a:bodyPr>
          <a:lstStyle/>
          <a:p>
            <a:pPr marL="12700" marR="5080" lvl="0" indent="0" algn="l" rtl="0">
              <a:lnSpc>
                <a:spcPct val="112500"/>
              </a:lnSpc>
              <a:spcBef>
                <a:spcPts val="0"/>
              </a:spcBef>
              <a:spcAft>
                <a:spcPts val="0"/>
              </a:spcAft>
              <a:buNone/>
            </a:pPr>
            <a:r>
              <a:rPr lang="en" sz="1000" b="1">
                <a:solidFill>
                  <a:srgbClr val="ADADAD"/>
                </a:solidFill>
                <a:latin typeface="Arial"/>
                <a:ea typeface="Arial"/>
                <a:cs typeface="Arial"/>
                <a:sym typeface="Arial"/>
              </a:rPr>
              <a:t>@ChristopherCoes  @LOCUSDevelopers</a:t>
            </a:r>
            <a:endParaRPr sz="1000">
              <a:solidFill>
                <a:srgbClr val="000000"/>
              </a:solidFill>
              <a:latin typeface="Arial"/>
              <a:ea typeface="Arial"/>
              <a:cs typeface="Arial"/>
              <a:sym typeface="Arial"/>
            </a:endParaRPr>
          </a:p>
        </p:txBody>
      </p:sp>
      <p:sp>
        <p:nvSpPr>
          <p:cNvPr id="537" name="Google Shape;537;p101"/>
          <p:cNvSpPr/>
          <p:nvPr/>
        </p:nvSpPr>
        <p:spPr>
          <a:xfrm>
            <a:off x="282865" y="3219447"/>
            <a:ext cx="241200" cy="3099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8" name="Google Shape;538;p101"/>
          <p:cNvPicPr preferRelativeResize="0"/>
          <p:nvPr/>
        </p:nvPicPr>
        <p:blipFill rotWithShape="1">
          <a:blip r:embed="rId5">
            <a:alphaModFix/>
          </a:blip>
          <a:srcRect/>
          <a:stretch/>
        </p:blipFill>
        <p:spPr>
          <a:xfrm>
            <a:off x="7096725" y="4760150"/>
            <a:ext cx="1927174" cy="240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110"/>
          <p:cNvSpPr txBox="1">
            <a:spLocks noGrp="1"/>
          </p:cNvSpPr>
          <p:nvPr>
            <p:ph type="title"/>
          </p:nvPr>
        </p:nvSpPr>
        <p:spPr>
          <a:xfrm>
            <a:off x="2884899" y="168675"/>
            <a:ext cx="3762600" cy="3606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2200" b="1" i="0" u="none" strike="noStrike" cap="none">
                <a:solidFill>
                  <a:srgbClr val="FFFFFF"/>
                </a:solidFill>
                <a:latin typeface="Arial"/>
                <a:ea typeface="Arial"/>
                <a:cs typeface="Arial"/>
                <a:sym typeface="Arial"/>
              </a:rPr>
              <a:t>What can </a:t>
            </a:r>
            <a:r>
              <a:rPr lang="en" sz="2200" b="1">
                <a:solidFill>
                  <a:srgbClr val="FFFFFF"/>
                </a:solidFill>
              </a:rPr>
              <a:t>Cities</a:t>
            </a:r>
            <a:r>
              <a:rPr lang="en" sz="2200" b="1" i="0" u="none" strike="noStrike" cap="none">
                <a:solidFill>
                  <a:srgbClr val="FFFFFF"/>
                </a:solidFill>
                <a:latin typeface="Arial"/>
                <a:ea typeface="Arial"/>
                <a:cs typeface="Arial"/>
                <a:sym typeface="Arial"/>
              </a:rPr>
              <a:t> do now?</a:t>
            </a:r>
            <a:endParaRPr sz="2200" b="0" i="0" u="none" strike="noStrike" cap="none">
              <a:solidFill>
                <a:srgbClr val="ACA196"/>
              </a:solidFill>
              <a:latin typeface="Arial"/>
              <a:ea typeface="Arial"/>
              <a:cs typeface="Arial"/>
              <a:sym typeface="Arial"/>
            </a:endParaRPr>
          </a:p>
        </p:txBody>
      </p:sp>
      <p:sp>
        <p:nvSpPr>
          <p:cNvPr id="697" name="Google Shape;697;p110"/>
          <p:cNvSpPr txBox="1">
            <a:spLocks noGrp="1"/>
          </p:cNvSpPr>
          <p:nvPr>
            <p:ph type="body" idx="1"/>
          </p:nvPr>
        </p:nvSpPr>
        <p:spPr>
          <a:xfrm>
            <a:off x="178175" y="1299200"/>
            <a:ext cx="4419600" cy="3396000"/>
          </a:xfrm>
          <a:prstGeom prst="rect">
            <a:avLst/>
          </a:prstGeom>
          <a:noFill/>
          <a:ln>
            <a:noFill/>
          </a:ln>
        </p:spPr>
        <p:txBody>
          <a:bodyPr spcFirstLastPara="1" wrap="square" lIns="0" tIns="13950" rIns="0" bIns="0" anchor="t" anchorCtr="0">
            <a:noAutofit/>
          </a:bodyPr>
          <a:lstStyle/>
          <a:p>
            <a:pPr marL="285750" marR="5080" lvl="0" indent="-285750" algn="l" rtl="0">
              <a:lnSpc>
                <a:spcPct val="107100"/>
              </a:lnSpc>
              <a:spcBef>
                <a:spcPts val="0"/>
              </a:spcBef>
              <a:spcAft>
                <a:spcPts val="0"/>
              </a:spcAft>
              <a:buClr>
                <a:srgbClr val="ADADAD"/>
              </a:buClr>
              <a:buSzPts val="1400"/>
              <a:buFont typeface="Noto Sans Symbols"/>
              <a:buChar char="❑"/>
            </a:pPr>
            <a:r>
              <a:rPr lang="en" sz="1400">
                <a:latin typeface="Helvetica Neue"/>
                <a:ea typeface="Helvetica Neue"/>
                <a:cs typeface="Helvetica Neue"/>
                <a:sym typeface="Helvetica Neue"/>
              </a:rPr>
              <a:t>Create Opportunity Zone </a:t>
            </a:r>
            <a:r>
              <a:rPr lang="en" sz="1400">
                <a:solidFill>
                  <a:srgbClr val="0000FF"/>
                </a:solidFill>
                <a:latin typeface="Helvetica Neue"/>
                <a:ea typeface="Helvetica Neue"/>
                <a:cs typeface="Helvetica Neue"/>
                <a:sym typeface="Helvetica Neue"/>
              </a:rPr>
              <a:t>Vision and Strategy</a:t>
            </a:r>
            <a:endParaRPr sz="1400">
              <a:solidFill>
                <a:srgbClr val="0000FF"/>
              </a:solidFill>
              <a:latin typeface="Helvetica Neue"/>
              <a:ea typeface="Helvetica Neue"/>
              <a:cs typeface="Helvetica Neue"/>
              <a:sym typeface="Helvetica Neue"/>
            </a:endParaRPr>
          </a:p>
          <a:p>
            <a:pPr marL="285750" marR="5080" lvl="0" indent="-285750" algn="l" rtl="0">
              <a:lnSpc>
                <a:spcPct val="107100"/>
              </a:lnSpc>
              <a:spcBef>
                <a:spcPts val="0"/>
              </a:spcBef>
              <a:spcAft>
                <a:spcPts val="0"/>
              </a:spcAft>
              <a:buSzPts val="1400"/>
              <a:buFont typeface="Helvetica Neue"/>
              <a:buChar char="❑"/>
            </a:pPr>
            <a:endParaRPr sz="1400">
              <a:latin typeface="Helvetica Neue"/>
              <a:ea typeface="Helvetica Neue"/>
              <a:cs typeface="Helvetica Neue"/>
              <a:sym typeface="Helvetica Neue"/>
            </a:endParaRPr>
          </a:p>
          <a:p>
            <a:pPr marL="285750" marR="5080" lvl="0" indent="-285750" algn="l" rtl="0">
              <a:lnSpc>
                <a:spcPct val="107100"/>
              </a:lnSpc>
              <a:spcBef>
                <a:spcPts val="0"/>
              </a:spcBef>
              <a:spcAft>
                <a:spcPts val="0"/>
              </a:spcAft>
              <a:buClr>
                <a:srgbClr val="ADADAD"/>
              </a:buClr>
              <a:buSzPts val="1400"/>
              <a:buFont typeface="Noto Sans Symbols"/>
              <a:buChar char="❑"/>
            </a:pPr>
            <a:r>
              <a:rPr lang="en" sz="1400" b="1" i="0" u="none" strike="noStrike" cap="none">
                <a:solidFill>
                  <a:srgbClr val="ADADAD"/>
                </a:solidFill>
                <a:latin typeface="Helvetica Neue"/>
                <a:ea typeface="Helvetica Neue"/>
                <a:cs typeface="Helvetica Neue"/>
                <a:sym typeface="Helvetica Neue"/>
              </a:rPr>
              <a:t>Convene an </a:t>
            </a:r>
            <a:r>
              <a:rPr lang="en" sz="1400" b="1" i="0" u="none" strike="noStrike" cap="none">
                <a:solidFill>
                  <a:srgbClr val="0082C8"/>
                </a:solidFill>
                <a:latin typeface="Helvetica Neue"/>
                <a:ea typeface="Helvetica Neue"/>
                <a:cs typeface="Helvetica Neue"/>
                <a:sym typeface="Helvetica Neue"/>
              </a:rPr>
              <a:t>Opportunity Zones task force </a:t>
            </a:r>
            <a:r>
              <a:rPr lang="en" sz="1400" b="1" i="0" u="none" strike="noStrike" cap="none">
                <a:solidFill>
                  <a:srgbClr val="ADADAD"/>
                </a:solidFill>
                <a:latin typeface="Helvetica Neue"/>
                <a:ea typeface="Helvetica Neue"/>
                <a:cs typeface="Helvetica Neue"/>
                <a:sym typeface="Helvetica Neue"/>
              </a:rPr>
              <a:t>to establish priority projects</a:t>
            </a:r>
            <a:endParaRPr sz="1400" b="1" i="0" u="none" strike="noStrike" cap="none">
              <a:solidFill>
                <a:srgbClr val="ADADAD"/>
              </a:solidFill>
              <a:latin typeface="Helvetica Neue"/>
              <a:ea typeface="Helvetica Neue"/>
              <a:cs typeface="Helvetica Neue"/>
              <a:sym typeface="Helvetica Neue"/>
            </a:endParaRPr>
          </a:p>
          <a:p>
            <a:pPr marL="285750" marR="5080" lvl="0" indent="-196850" algn="l" rtl="0">
              <a:lnSpc>
                <a:spcPct val="107100"/>
              </a:lnSpc>
              <a:spcBef>
                <a:spcPts val="110"/>
              </a:spcBef>
              <a:spcAft>
                <a:spcPts val="0"/>
              </a:spcAft>
              <a:buClr>
                <a:srgbClr val="ADADAD"/>
              </a:buClr>
              <a:buSzPts val="1400"/>
              <a:buFont typeface="Noto Sans Symbols"/>
              <a:buNone/>
            </a:pPr>
            <a:endParaRPr sz="1400" b="1" i="0" u="none" strike="noStrike" cap="none">
              <a:solidFill>
                <a:srgbClr val="ADADAD"/>
              </a:solidFill>
              <a:latin typeface="Helvetica Neue"/>
              <a:ea typeface="Helvetica Neue"/>
              <a:cs typeface="Helvetica Neue"/>
              <a:sym typeface="Helvetica Neue"/>
            </a:endParaRPr>
          </a:p>
          <a:p>
            <a:pPr marL="285750" marR="748030" lvl="0" indent="-285750" algn="l" rtl="0">
              <a:lnSpc>
                <a:spcPct val="113100"/>
              </a:lnSpc>
              <a:spcBef>
                <a:spcPts val="0"/>
              </a:spcBef>
              <a:spcAft>
                <a:spcPts val="0"/>
              </a:spcAft>
              <a:buClr>
                <a:srgbClr val="ADADAD"/>
              </a:buClr>
              <a:buSzPts val="1400"/>
              <a:buFont typeface="Noto Sans Symbols"/>
              <a:buChar char="❑"/>
            </a:pPr>
            <a:r>
              <a:rPr lang="en" sz="1400" b="1" i="0" u="none" strike="noStrike" cap="none">
                <a:solidFill>
                  <a:srgbClr val="ADADAD"/>
                </a:solidFill>
                <a:latin typeface="Helvetica Neue"/>
                <a:ea typeface="Helvetica Neue"/>
                <a:cs typeface="Helvetica Neue"/>
                <a:sym typeface="Helvetica Neue"/>
              </a:rPr>
              <a:t> Align state, local and </a:t>
            </a:r>
            <a:r>
              <a:rPr lang="en" sz="1400" b="1" i="0" u="none" strike="noStrike" cap="none">
                <a:solidFill>
                  <a:srgbClr val="0000FF"/>
                </a:solidFill>
                <a:latin typeface="Helvetica Neue"/>
                <a:ea typeface="Helvetica Neue"/>
                <a:cs typeface="Helvetica Neue"/>
                <a:sym typeface="Helvetica Neue"/>
              </a:rPr>
              <a:t>philanthropic </a:t>
            </a:r>
            <a:r>
              <a:rPr lang="en" sz="1400" b="1" i="0" u="none" strike="noStrike" cap="none">
                <a:solidFill>
                  <a:srgbClr val="ADADAD"/>
                </a:solidFill>
                <a:latin typeface="Helvetica Neue"/>
                <a:ea typeface="Helvetica Neue"/>
                <a:cs typeface="Helvetica Neue"/>
                <a:sym typeface="Helvetica Neue"/>
              </a:rPr>
              <a:t>resources and incentives.</a:t>
            </a:r>
            <a:endParaRPr sz="1400" b="1" i="0" u="none" strike="noStrike" cap="none">
              <a:solidFill>
                <a:srgbClr val="ADADAD"/>
              </a:solidFill>
              <a:latin typeface="Helvetica Neue"/>
              <a:ea typeface="Helvetica Neue"/>
              <a:cs typeface="Helvetica Neue"/>
              <a:sym typeface="Helvetica Neue"/>
            </a:endParaRPr>
          </a:p>
          <a:p>
            <a:pPr marL="285750" marR="187960" lvl="0" indent="-196850" algn="l" rtl="0">
              <a:lnSpc>
                <a:spcPct val="113100"/>
              </a:lnSpc>
              <a:spcBef>
                <a:spcPts val="0"/>
              </a:spcBef>
              <a:spcAft>
                <a:spcPts val="0"/>
              </a:spcAft>
              <a:buClr>
                <a:srgbClr val="ADADAD"/>
              </a:buClr>
              <a:buSzPts val="1400"/>
              <a:buFont typeface="Noto Sans Symbols"/>
              <a:buNone/>
            </a:pPr>
            <a:endParaRPr sz="1400" b="1" i="0" u="none" strike="noStrike" cap="none">
              <a:solidFill>
                <a:srgbClr val="ADADAD"/>
              </a:solidFill>
              <a:latin typeface="Helvetica Neue"/>
              <a:ea typeface="Helvetica Neue"/>
              <a:cs typeface="Helvetica Neue"/>
              <a:sym typeface="Helvetica Neue"/>
            </a:endParaRPr>
          </a:p>
          <a:p>
            <a:pPr marL="285750" marR="187960" lvl="0" indent="-285750" algn="l" rtl="0">
              <a:lnSpc>
                <a:spcPct val="113100"/>
              </a:lnSpc>
              <a:spcBef>
                <a:spcPts val="0"/>
              </a:spcBef>
              <a:spcAft>
                <a:spcPts val="0"/>
              </a:spcAft>
              <a:buClr>
                <a:srgbClr val="ADADAD"/>
              </a:buClr>
              <a:buSzPts val="1400"/>
              <a:buFont typeface="Noto Sans Symbols"/>
              <a:buChar char="❑"/>
            </a:pPr>
            <a:r>
              <a:rPr lang="en" sz="1400" b="1" i="0" u="none" strike="noStrike" cap="none">
                <a:solidFill>
                  <a:srgbClr val="ADADAD"/>
                </a:solidFill>
                <a:latin typeface="Helvetica Neue"/>
                <a:ea typeface="Helvetica Neue"/>
                <a:cs typeface="Helvetica Neue"/>
                <a:sym typeface="Helvetica Neue"/>
              </a:rPr>
              <a:t>Create one-stop shop and </a:t>
            </a:r>
            <a:r>
              <a:rPr lang="en" sz="1400" b="1" i="0" u="none" strike="noStrike" cap="none">
                <a:solidFill>
                  <a:srgbClr val="0082C8"/>
                </a:solidFill>
                <a:latin typeface="Helvetica Neue"/>
                <a:ea typeface="Helvetica Neue"/>
                <a:cs typeface="Helvetica Neue"/>
                <a:sym typeface="Helvetica Neue"/>
              </a:rPr>
              <a:t>project pipeline  </a:t>
            </a:r>
            <a:r>
              <a:rPr lang="en" sz="1400" b="1" i="0" u="none" strike="noStrike" cap="none">
                <a:solidFill>
                  <a:srgbClr val="ADADAD"/>
                </a:solidFill>
                <a:latin typeface="Helvetica Neue"/>
                <a:ea typeface="Helvetica Neue"/>
                <a:cs typeface="Helvetica Neue"/>
                <a:sym typeface="Helvetica Neue"/>
              </a:rPr>
              <a:t>database</a:t>
            </a:r>
            <a:endParaRPr sz="1400" b="1" i="0" u="none" strike="noStrike" cap="none">
              <a:solidFill>
                <a:srgbClr val="ADADAD"/>
              </a:solidFill>
              <a:latin typeface="Helvetica Neue"/>
              <a:ea typeface="Helvetica Neue"/>
              <a:cs typeface="Helvetica Neue"/>
              <a:sym typeface="Helvetica Neue"/>
            </a:endParaRPr>
          </a:p>
          <a:p>
            <a:pPr marL="285750" marR="187960" lvl="0" indent="-196850" algn="l" rtl="0">
              <a:lnSpc>
                <a:spcPct val="113100"/>
              </a:lnSpc>
              <a:spcBef>
                <a:spcPts val="0"/>
              </a:spcBef>
              <a:spcAft>
                <a:spcPts val="0"/>
              </a:spcAft>
              <a:buClr>
                <a:srgbClr val="ADADAD"/>
              </a:buClr>
              <a:buSzPts val="1400"/>
              <a:buFont typeface="Noto Sans Symbols"/>
              <a:buNone/>
            </a:pPr>
            <a:endParaRPr sz="1400" b="1" i="0" u="none" strike="noStrike" cap="none">
              <a:solidFill>
                <a:srgbClr val="ADADAD"/>
              </a:solidFill>
              <a:latin typeface="Helvetica Neue"/>
              <a:ea typeface="Helvetica Neue"/>
              <a:cs typeface="Helvetica Neue"/>
              <a:sym typeface="Helvetica Neue"/>
            </a:endParaRPr>
          </a:p>
          <a:p>
            <a:pPr marL="285750" marR="499744" lvl="0" indent="-285750" algn="l" rtl="0">
              <a:lnSpc>
                <a:spcPct val="113100"/>
              </a:lnSpc>
              <a:spcBef>
                <a:spcPts val="0"/>
              </a:spcBef>
              <a:spcAft>
                <a:spcPts val="0"/>
              </a:spcAft>
              <a:buClr>
                <a:srgbClr val="ADADAD"/>
              </a:buClr>
              <a:buSzPts val="1400"/>
              <a:buFont typeface="Noto Sans Symbols"/>
              <a:buChar char="❑"/>
            </a:pPr>
            <a:r>
              <a:rPr lang="en" sz="1400" b="1" i="0" u="none" strike="noStrike" cap="none">
                <a:solidFill>
                  <a:srgbClr val="ADADAD"/>
                </a:solidFill>
                <a:latin typeface="Helvetica Neue"/>
                <a:ea typeface="Helvetica Neue"/>
                <a:cs typeface="Helvetica Neue"/>
                <a:sym typeface="Helvetica Neue"/>
              </a:rPr>
              <a:t>Reduce regulatory process for </a:t>
            </a:r>
            <a:r>
              <a:rPr lang="en" sz="1400" b="1" i="0" u="none" strike="noStrike" cap="none">
                <a:solidFill>
                  <a:srgbClr val="0082C8"/>
                </a:solidFill>
                <a:latin typeface="Helvetica Neue"/>
                <a:ea typeface="Helvetica Neue"/>
                <a:cs typeface="Helvetica Neue"/>
                <a:sym typeface="Helvetica Neue"/>
              </a:rPr>
              <a:t>project approval</a:t>
            </a:r>
            <a:endParaRPr sz="1400" b="1" i="0" u="none" strike="noStrike" cap="none">
              <a:solidFill>
                <a:srgbClr val="0082C8"/>
              </a:solidFill>
              <a:latin typeface="Helvetica Neue"/>
              <a:ea typeface="Helvetica Neue"/>
              <a:cs typeface="Helvetica Neue"/>
              <a:sym typeface="Helvetica Neue"/>
            </a:endParaRPr>
          </a:p>
          <a:p>
            <a:pPr marL="285750" marR="499744" lvl="0" indent="-196850" algn="l" rtl="0">
              <a:lnSpc>
                <a:spcPct val="113100"/>
              </a:lnSpc>
              <a:spcBef>
                <a:spcPts val="0"/>
              </a:spcBef>
              <a:spcAft>
                <a:spcPts val="0"/>
              </a:spcAft>
              <a:buClr>
                <a:srgbClr val="ADADAD"/>
              </a:buClr>
              <a:buSzPts val="1400"/>
              <a:buFont typeface="Noto Sans Symbols"/>
              <a:buNone/>
            </a:pPr>
            <a:endParaRPr sz="1400" b="1" i="0" u="none" strike="noStrike" cap="none">
              <a:solidFill>
                <a:srgbClr val="ADADAD"/>
              </a:solidFill>
              <a:latin typeface="Helvetica Neue"/>
              <a:ea typeface="Helvetica Neue"/>
              <a:cs typeface="Helvetica Neue"/>
              <a:sym typeface="Helvetica Neue"/>
            </a:endParaRPr>
          </a:p>
          <a:p>
            <a:pPr marL="285750" marR="215265" lvl="0" indent="-285750" algn="l" rtl="0">
              <a:lnSpc>
                <a:spcPct val="113100"/>
              </a:lnSpc>
              <a:spcBef>
                <a:spcPts val="0"/>
              </a:spcBef>
              <a:spcAft>
                <a:spcPts val="0"/>
              </a:spcAft>
              <a:buClr>
                <a:srgbClr val="ADADAD"/>
              </a:buClr>
              <a:buSzPts val="1400"/>
              <a:buFont typeface="Noto Sans Symbols"/>
              <a:buChar char="❑"/>
            </a:pPr>
            <a:r>
              <a:rPr lang="en" sz="1400" b="1" i="0" u="none" strike="noStrike" cap="none">
                <a:solidFill>
                  <a:srgbClr val="ADADAD"/>
                </a:solidFill>
                <a:latin typeface="Helvetica Neue"/>
                <a:ea typeface="Helvetica Neue"/>
                <a:cs typeface="Helvetica Neue"/>
                <a:sym typeface="Helvetica Neue"/>
              </a:rPr>
              <a:t>Create an </a:t>
            </a:r>
            <a:r>
              <a:rPr lang="en" sz="1400" b="1" i="0" u="none" strike="noStrike" cap="none">
                <a:solidFill>
                  <a:srgbClr val="3366FF"/>
                </a:solidFill>
                <a:latin typeface="Helvetica Neue"/>
                <a:ea typeface="Helvetica Neue"/>
                <a:cs typeface="Helvetica Neue"/>
                <a:sym typeface="Helvetica Neue"/>
              </a:rPr>
              <a:t>Opportunity Fund </a:t>
            </a:r>
            <a:r>
              <a:rPr lang="en" sz="1400" b="1" i="0" u="none" strike="noStrike" cap="none">
                <a:solidFill>
                  <a:srgbClr val="ADADAD"/>
                </a:solidFill>
                <a:latin typeface="Helvetica Neue"/>
                <a:ea typeface="Helvetica Neue"/>
                <a:cs typeface="Helvetica Neue"/>
                <a:sym typeface="Helvetica Neue"/>
              </a:rPr>
              <a:t>accessible to  local residents and business</a:t>
            </a:r>
            <a:endParaRPr sz="1400" b="1" i="0" u="none" strike="noStrike" cap="none">
              <a:solidFill>
                <a:srgbClr val="ADADAD"/>
              </a:solidFill>
              <a:latin typeface="Helvetica Neue"/>
              <a:ea typeface="Helvetica Neue"/>
              <a:cs typeface="Helvetica Neue"/>
              <a:sym typeface="Helvetica Neue"/>
            </a:endParaRPr>
          </a:p>
        </p:txBody>
      </p:sp>
      <p:sp>
        <p:nvSpPr>
          <p:cNvPr id="698" name="Google Shape;698;p110"/>
          <p:cNvSpPr/>
          <p:nvPr/>
        </p:nvSpPr>
        <p:spPr>
          <a:xfrm>
            <a:off x="4572000" y="1299210"/>
            <a:ext cx="24764" cy="3787140"/>
          </a:xfrm>
          <a:custGeom>
            <a:avLst/>
            <a:gdLst/>
            <a:ahLst/>
            <a:cxnLst/>
            <a:rect l="l" t="t" r="r" b="b"/>
            <a:pathLst>
              <a:path w="24764" h="3787140" extrusionOk="0">
                <a:moveTo>
                  <a:pt x="0" y="0"/>
                </a:moveTo>
                <a:lnTo>
                  <a:pt x="24300" y="3786899"/>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699" name="Google Shape;699;p110"/>
          <p:cNvSpPr/>
          <p:nvPr/>
        </p:nvSpPr>
        <p:spPr>
          <a:xfrm>
            <a:off x="7284975" y="4911127"/>
            <a:ext cx="1859100" cy="2325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0" name="Google Shape;700;p110"/>
          <p:cNvSpPr txBox="1">
            <a:spLocks noGrp="1"/>
          </p:cNvSpPr>
          <p:nvPr>
            <p:ph type="body" idx="2"/>
          </p:nvPr>
        </p:nvSpPr>
        <p:spPr>
          <a:xfrm>
            <a:off x="4742180" y="1352550"/>
            <a:ext cx="4478100" cy="2821200"/>
          </a:xfrm>
          <a:prstGeom prst="rect">
            <a:avLst/>
          </a:prstGeom>
          <a:noFill/>
          <a:ln>
            <a:noFill/>
          </a:ln>
        </p:spPr>
        <p:txBody>
          <a:bodyPr spcFirstLastPara="1" wrap="square" lIns="0" tIns="25400" rIns="0" bIns="0" anchor="t" anchorCtr="0">
            <a:noAutofit/>
          </a:bodyPr>
          <a:lstStyle/>
          <a:p>
            <a:pPr marL="298450" marR="0" lvl="0" indent="-285750" algn="l" rtl="0">
              <a:lnSpc>
                <a:spcPct val="100000"/>
              </a:lnSpc>
              <a:spcBef>
                <a:spcPts val="0"/>
              </a:spcBef>
              <a:spcAft>
                <a:spcPts val="0"/>
              </a:spcAft>
              <a:buClr>
                <a:srgbClr val="ADADAD"/>
              </a:buClr>
              <a:buSzPts val="1400"/>
              <a:buFont typeface="Noto Sans Symbols"/>
              <a:buChar char="❑"/>
            </a:pPr>
            <a:r>
              <a:rPr lang="en" sz="1400" b="1" i="0" u="none" strike="noStrike" cap="none">
                <a:solidFill>
                  <a:srgbClr val="ADADAD"/>
                </a:solidFill>
                <a:latin typeface="Helvetica Neue"/>
                <a:ea typeface="Helvetica Neue"/>
                <a:cs typeface="Helvetica Neue"/>
                <a:sym typeface="Helvetica Neue"/>
              </a:rPr>
              <a:t>Institute </a:t>
            </a:r>
            <a:r>
              <a:rPr lang="en" sz="1400" b="1" i="0" u="none" strike="noStrike" cap="none">
                <a:solidFill>
                  <a:srgbClr val="3366FF"/>
                </a:solidFill>
                <a:latin typeface="Helvetica Neue"/>
                <a:ea typeface="Helvetica Neue"/>
                <a:cs typeface="Helvetica Neue"/>
                <a:sym typeface="Helvetica Neue"/>
              </a:rPr>
              <a:t>“do no harm” </a:t>
            </a:r>
            <a:r>
              <a:rPr lang="en" sz="1400" b="1" i="0" u="none" strike="noStrike" cap="none">
                <a:solidFill>
                  <a:srgbClr val="ADADAD"/>
                </a:solidFill>
                <a:latin typeface="Helvetica Neue"/>
                <a:ea typeface="Helvetica Neue"/>
                <a:cs typeface="Helvetica Neue"/>
                <a:sym typeface="Helvetica Neue"/>
              </a:rPr>
              <a:t>policies</a:t>
            </a:r>
            <a:endParaRPr sz="1400" b="0" i="0" u="none" strike="noStrike" cap="none">
              <a:solidFill>
                <a:srgbClr val="C3CF21"/>
              </a:solidFill>
              <a:latin typeface="Helvetica Neue"/>
              <a:ea typeface="Helvetica Neue"/>
              <a:cs typeface="Helvetica Neue"/>
              <a:sym typeface="Helvetica Neue"/>
            </a:endParaRPr>
          </a:p>
          <a:p>
            <a:pPr marL="298450" marR="306705" lvl="0" indent="-196850" algn="l" rtl="0">
              <a:lnSpc>
                <a:spcPct val="113100"/>
              </a:lnSpc>
              <a:spcBef>
                <a:spcPts val="5"/>
              </a:spcBef>
              <a:spcAft>
                <a:spcPts val="0"/>
              </a:spcAft>
              <a:buClr>
                <a:srgbClr val="C3CF21"/>
              </a:buClr>
              <a:buSzPts val="1400"/>
              <a:buFont typeface="Noto Sans Symbols"/>
              <a:buNone/>
            </a:pPr>
            <a:endParaRPr sz="1400" b="0" i="0" u="none" strike="noStrike" cap="none">
              <a:solidFill>
                <a:srgbClr val="C3CF21"/>
              </a:solidFill>
              <a:latin typeface="Helvetica Neue"/>
              <a:ea typeface="Helvetica Neue"/>
              <a:cs typeface="Helvetica Neue"/>
              <a:sym typeface="Helvetica Neue"/>
            </a:endParaRPr>
          </a:p>
          <a:p>
            <a:pPr marL="298450" marR="306705" lvl="0" indent="-285750" algn="l" rtl="0">
              <a:lnSpc>
                <a:spcPct val="113100"/>
              </a:lnSpc>
              <a:spcBef>
                <a:spcPts val="5"/>
              </a:spcBef>
              <a:spcAft>
                <a:spcPts val="0"/>
              </a:spcAft>
              <a:buClr>
                <a:srgbClr val="ADADAD"/>
              </a:buClr>
              <a:buSzPts val="1400"/>
              <a:buFont typeface="Noto Sans Symbols"/>
              <a:buChar char="❑"/>
            </a:pPr>
            <a:r>
              <a:rPr lang="en" sz="1400" b="1" i="0" u="none" strike="noStrike" cap="none">
                <a:solidFill>
                  <a:srgbClr val="ADADAD"/>
                </a:solidFill>
                <a:latin typeface="Helvetica Neue"/>
                <a:ea typeface="Helvetica Neue"/>
                <a:cs typeface="Helvetica Neue"/>
                <a:sym typeface="Helvetica Neue"/>
              </a:rPr>
              <a:t>Create </a:t>
            </a:r>
            <a:r>
              <a:rPr lang="en" sz="1400" b="1" i="0" u="none" strike="noStrike" cap="none">
                <a:solidFill>
                  <a:srgbClr val="3366FF"/>
                </a:solidFill>
                <a:latin typeface="Helvetica Neue"/>
                <a:ea typeface="Helvetica Neue"/>
                <a:cs typeface="Helvetica Neue"/>
                <a:sym typeface="Helvetica Neue"/>
              </a:rPr>
              <a:t>measurable, people-based </a:t>
            </a:r>
            <a:r>
              <a:rPr lang="en" sz="1400" b="1" i="0" u="none" strike="noStrike" cap="none">
                <a:solidFill>
                  <a:srgbClr val="ADADAD"/>
                </a:solidFill>
                <a:latin typeface="Helvetica Neue"/>
                <a:ea typeface="Helvetica Neue"/>
                <a:cs typeface="Helvetica Neue"/>
                <a:sym typeface="Helvetica Neue"/>
              </a:rPr>
              <a:t>social  equity outcomes </a:t>
            </a:r>
            <a:r>
              <a:rPr lang="en" sz="1400" b="1" i="0" u="none" strike="noStrike" cap="none">
                <a:solidFill>
                  <a:srgbClr val="3366FF"/>
                </a:solidFill>
                <a:latin typeface="Helvetica Neue"/>
                <a:ea typeface="Helvetica Neue"/>
                <a:cs typeface="Helvetica Neue"/>
                <a:sym typeface="Helvetica Neue"/>
              </a:rPr>
              <a:t>(real-time monitoring)</a:t>
            </a:r>
            <a:endParaRPr sz="1400" b="1" i="0" u="none" strike="noStrike" cap="none">
              <a:solidFill>
                <a:srgbClr val="3366FF"/>
              </a:solidFill>
              <a:latin typeface="Helvetica Neue"/>
              <a:ea typeface="Helvetica Neue"/>
              <a:cs typeface="Helvetica Neue"/>
              <a:sym typeface="Helvetica Neue"/>
            </a:endParaRPr>
          </a:p>
          <a:p>
            <a:pPr marL="285750" marR="0" lvl="0" indent="-196850" algn="l" rtl="0">
              <a:lnSpc>
                <a:spcPct val="100000"/>
              </a:lnSpc>
              <a:spcBef>
                <a:spcPts val="40"/>
              </a:spcBef>
              <a:spcAft>
                <a:spcPts val="0"/>
              </a:spcAft>
              <a:buClr>
                <a:srgbClr val="C3CF21"/>
              </a:buClr>
              <a:buSzPts val="1400"/>
              <a:buFont typeface="Noto Sans Symbols"/>
              <a:buNone/>
            </a:pPr>
            <a:endParaRPr sz="1400" b="0" i="0" u="none" strike="noStrike" cap="none">
              <a:solidFill>
                <a:srgbClr val="C3CF21"/>
              </a:solidFill>
              <a:latin typeface="Helvetica Neue"/>
              <a:ea typeface="Helvetica Neue"/>
              <a:cs typeface="Helvetica Neue"/>
              <a:sym typeface="Helvetica Neue"/>
            </a:endParaRPr>
          </a:p>
          <a:p>
            <a:pPr marL="298450" marR="0" lvl="0" indent="-285750" algn="l" rtl="0">
              <a:lnSpc>
                <a:spcPct val="100000"/>
              </a:lnSpc>
              <a:spcBef>
                <a:spcPts val="0"/>
              </a:spcBef>
              <a:spcAft>
                <a:spcPts val="0"/>
              </a:spcAft>
              <a:buClr>
                <a:srgbClr val="ADADAD"/>
              </a:buClr>
              <a:buSzPts val="1400"/>
              <a:buFont typeface="Noto Sans Symbols"/>
              <a:buChar char="❑"/>
            </a:pPr>
            <a:r>
              <a:rPr lang="en" sz="1400" b="1" i="0" u="none" strike="noStrike" cap="none">
                <a:solidFill>
                  <a:srgbClr val="ADADAD"/>
                </a:solidFill>
                <a:latin typeface="Helvetica Neue"/>
                <a:ea typeface="Helvetica Neue"/>
                <a:cs typeface="Helvetica Neue"/>
                <a:sym typeface="Helvetica Neue"/>
              </a:rPr>
              <a:t>Develop a real </a:t>
            </a:r>
            <a:r>
              <a:rPr lang="en" sz="1400" b="1" i="0" u="none" strike="noStrike" cap="none">
                <a:solidFill>
                  <a:srgbClr val="3366FF"/>
                </a:solidFill>
                <a:latin typeface="Helvetica Neue"/>
                <a:ea typeface="Helvetica Neue"/>
                <a:cs typeface="Helvetica Neue"/>
                <a:sym typeface="Helvetica Neue"/>
              </a:rPr>
              <a:t>attainable housing strategy</a:t>
            </a:r>
            <a:endParaRPr sz="1400" b="0" i="0" u="none" strike="noStrike" cap="none">
              <a:solidFill>
                <a:srgbClr val="C3CF21"/>
              </a:solidFill>
              <a:latin typeface="Helvetica Neue"/>
              <a:ea typeface="Helvetica Neue"/>
              <a:cs typeface="Helvetica Neue"/>
              <a:sym typeface="Helvetica Neue"/>
            </a:endParaRPr>
          </a:p>
          <a:p>
            <a:pPr marL="285750" marR="0" lvl="0" indent="-196850" algn="l" rtl="0">
              <a:lnSpc>
                <a:spcPct val="100000"/>
              </a:lnSpc>
              <a:spcBef>
                <a:spcPts val="30"/>
              </a:spcBef>
              <a:spcAft>
                <a:spcPts val="0"/>
              </a:spcAft>
              <a:buClr>
                <a:srgbClr val="C3CF21"/>
              </a:buClr>
              <a:buSzPts val="1400"/>
              <a:buFont typeface="Noto Sans Symbols"/>
              <a:buNone/>
            </a:pPr>
            <a:endParaRPr sz="1400" b="0" i="0" u="none" strike="noStrike" cap="none">
              <a:solidFill>
                <a:srgbClr val="C3CF21"/>
              </a:solidFill>
              <a:latin typeface="Helvetica Neue"/>
              <a:ea typeface="Helvetica Neue"/>
              <a:cs typeface="Helvetica Neue"/>
              <a:sym typeface="Helvetica Neue"/>
            </a:endParaRPr>
          </a:p>
          <a:p>
            <a:pPr marL="298450" marR="5080" lvl="0" indent="-285750" algn="l" rtl="0">
              <a:lnSpc>
                <a:spcPct val="113100"/>
              </a:lnSpc>
              <a:spcBef>
                <a:spcPts val="5"/>
              </a:spcBef>
              <a:spcAft>
                <a:spcPts val="0"/>
              </a:spcAft>
              <a:buClr>
                <a:srgbClr val="ADADAD"/>
              </a:buClr>
              <a:buSzPts val="1400"/>
              <a:buFont typeface="Noto Sans Symbols"/>
              <a:buChar char="❑"/>
            </a:pPr>
            <a:r>
              <a:rPr lang="en" sz="1400" b="1" i="0" u="none" strike="noStrike" cap="none">
                <a:solidFill>
                  <a:srgbClr val="ADADAD"/>
                </a:solidFill>
                <a:latin typeface="Helvetica Neue"/>
                <a:ea typeface="Helvetica Neue"/>
                <a:cs typeface="Helvetica Neue"/>
                <a:sym typeface="Helvetica Neue"/>
              </a:rPr>
              <a:t>Build </a:t>
            </a:r>
            <a:r>
              <a:rPr lang="en" sz="1400" b="1" i="0" u="none" strike="noStrike" cap="none">
                <a:solidFill>
                  <a:srgbClr val="3366FF"/>
                </a:solidFill>
                <a:latin typeface="Helvetica Neue"/>
                <a:ea typeface="Helvetica Neue"/>
                <a:cs typeface="Helvetica Neue"/>
                <a:sym typeface="Helvetica Neue"/>
              </a:rPr>
              <a:t>cross-sectional </a:t>
            </a:r>
            <a:r>
              <a:rPr lang="en" sz="1400" b="1" i="0" u="none" strike="noStrike" cap="none">
                <a:solidFill>
                  <a:srgbClr val="ADADAD"/>
                </a:solidFill>
                <a:latin typeface="Helvetica Neue"/>
                <a:ea typeface="Helvetica Neue"/>
                <a:cs typeface="Helvetica Neue"/>
                <a:sym typeface="Helvetica Neue"/>
              </a:rPr>
              <a:t>coalition in support of  </a:t>
            </a:r>
            <a:r>
              <a:rPr lang="en" sz="1400" b="1" i="0" u="none" strike="noStrike" cap="none">
                <a:solidFill>
                  <a:srgbClr val="3366FF"/>
                </a:solidFill>
                <a:latin typeface="Helvetica Neue"/>
                <a:ea typeface="Helvetica Neue"/>
                <a:cs typeface="Helvetica Neue"/>
                <a:sym typeface="Helvetica Neue"/>
              </a:rPr>
              <a:t>transit &amp; equitable development</a:t>
            </a:r>
            <a:endParaRPr sz="1400" b="0" i="0" u="none" strike="noStrike" cap="none">
              <a:solidFill>
                <a:srgbClr val="C3CF21"/>
              </a:solidFill>
              <a:latin typeface="Helvetica Neue"/>
              <a:ea typeface="Helvetica Neue"/>
              <a:cs typeface="Helvetica Neue"/>
              <a:sym typeface="Helvetica Neue"/>
            </a:endParaRPr>
          </a:p>
          <a:p>
            <a:pPr marL="285750" marR="0" lvl="0" indent="-196850" algn="l" rtl="0">
              <a:lnSpc>
                <a:spcPct val="100000"/>
              </a:lnSpc>
              <a:spcBef>
                <a:spcPts val="50"/>
              </a:spcBef>
              <a:spcAft>
                <a:spcPts val="0"/>
              </a:spcAft>
              <a:buClr>
                <a:srgbClr val="C3CF21"/>
              </a:buClr>
              <a:buSzPts val="1400"/>
              <a:buFont typeface="Noto Sans Symbols"/>
              <a:buNone/>
            </a:pPr>
            <a:endParaRPr sz="1400" b="0" i="0" u="none" strike="noStrike" cap="none">
              <a:solidFill>
                <a:srgbClr val="C3CF21"/>
              </a:solidFill>
              <a:latin typeface="Helvetica Neue"/>
              <a:ea typeface="Helvetica Neue"/>
              <a:cs typeface="Helvetica Neue"/>
              <a:sym typeface="Helvetica Neue"/>
            </a:endParaRPr>
          </a:p>
          <a:p>
            <a:pPr marL="298450" marR="50165" lvl="0" indent="-285750" algn="l" rtl="0">
              <a:lnSpc>
                <a:spcPct val="113100"/>
              </a:lnSpc>
              <a:spcBef>
                <a:spcPts val="0"/>
              </a:spcBef>
              <a:spcAft>
                <a:spcPts val="0"/>
              </a:spcAft>
              <a:buClr>
                <a:srgbClr val="ADADAD"/>
              </a:buClr>
              <a:buSzPts val="1400"/>
              <a:buFont typeface="Noto Sans Symbols"/>
              <a:buChar char="❑"/>
            </a:pPr>
            <a:r>
              <a:rPr lang="en" sz="1400" b="1" i="0" u="none" strike="noStrike" cap="none">
                <a:solidFill>
                  <a:srgbClr val="ADADAD"/>
                </a:solidFill>
                <a:latin typeface="Helvetica Neue"/>
                <a:ea typeface="Helvetica Neue"/>
                <a:cs typeface="Helvetica Neue"/>
                <a:sym typeface="Helvetica Neue"/>
              </a:rPr>
              <a:t>Establish </a:t>
            </a:r>
            <a:r>
              <a:rPr lang="en" sz="1400" b="1" i="0" u="none" strike="noStrike" cap="none">
                <a:solidFill>
                  <a:srgbClr val="3366FF"/>
                </a:solidFill>
                <a:latin typeface="Helvetica Neue"/>
                <a:ea typeface="Helvetica Neue"/>
                <a:cs typeface="Helvetica Neue"/>
                <a:sym typeface="Helvetica Neue"/>
              </a:rPr>
              <a:t>equitable development scorecard  </a:t>
            </a:r>
            <a:r>
              <a:rPr lang="en" sz="1400" b="1" i="0" u="none" strike="noStrike" cap="none">
                <a:solidFill>
                  <a:srgbClr val="ADADAD"/>
                </a:solidFill>
                <a:latin typeface="Helvetica Neue"/>
                <a:ea typeface="Helvetica Neue"/>
                <a:cs typeface="Helvetica Neue"/>
                <a:sym typeface="Helvetica Neue"/>
              </a:rPr>
              <a:t>to direct local investment</a:t>
            </a:r>
            <a:endParaRPr sz="1400" b="0" i="0" u="none" strike="noStrike" cap="none">
              <a:solidFill>
                <a:srgbClr val="C3CF21"/>
              </a:solidFill>
              <a:latin typeface="Helvetica Neue"/>
              <a:ea typeface="Helvetica Neue"/>
              <a:cs typeface="Helvetica Neue"/>
              <a:sym typeface="Helvetica Neue"/>
            </a:endParaRPr>
          </a:p>
        </p:txBody>
      </p:sp>
      <p:sp>
        <p:nvSpPr>
          <p:cNvPr id="701" name="Google Shape;701;p110"/>
          <p:cNvSpPr txBox="1"/>
          <p:nvPr/>
        </p:nvSpPr>
        <p:spPr>
          <a:xfrm>
            <a:off x="4633475" y="666750"/>
            <a:ext cx="4322100" cy="5631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282575" marR="334645" lvl="0" indent="0" algn="ctr" rtl="0">
              <a:lnSpc>
                <a:spcPct val="107142"/>
              </a:lnSpc>
              <a:spcBef>
                <a:spcPts val="0"/>
              </a:spcBef>
              <a:spcAft>
                <a:spcPts val="0"/>
              </a:spcAft>
              <a:buNone/>
            </a:pPr>
            <a:r>
              <a:rPr lang="en" sz="1400">
                <a:solidFill>
                  <a:srgbClr val="C3CF21"/>
                </a:solidFill>
                <a:latin typeface="Helvetica Neue"/>
                <a:ea typeface="Helvetica Neue"/>
                <a:cs typeface="Helvetica Neue"/>
                <a:sym typeface="Helvetica Neue"/>
              </a:rPr>
              <a:t>Ensure equitable development outcomes in  Opportunity Zone areas</a:t>
            </a:r>
            <a:endParaRPr sz="1400">
              <a:solidFill>
                <a:srgbClr val="C3CF21"/>
              </a:solidFill>
              <a:latin typeface="Helvetica Neue"/>
              <a:ea typeface="Helvetica Neue"/>
              <a:cs typeface="Helvetica Neue"/>
              <a:sym typeface="Helvetica Neue"/>
            </a:endParaRPr>
          </a:p>
        </p:txBody>
      </p:sp>
      <p:sp>
        <p:nvSpPr>
          <p:cNvPr id="702" name="Google Shape;702;p110"/>
          <p:cNvSpPr/>
          <p:nvPr/>
        </p:nvSpPr>
        <p:spPr>
          <a:xfrm>
            <a:off x="51875" y="666750"/>
            <a:ext cx="4183800" cy="5232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268605" lvl="0" indent="0" algn="ctr" rtl="0">
              <a:spcBef>
                <a:spcPts val="0"/>
              </a:spcBef>
              <a:spcAft>
                <a:spcPts val="0"/>
              </a:spcAft>
              <a:buNone/>
            </a:pPr>
            <a:r>
              <a:rPr lang="en" sz="1400">
                <a:solidFill>
                  <a:srgbClr val="C3CF21"/>
                </a:solidFill>
                <a:latin typeface="Helvetica Neue"/>
                <a:ea typeface="Helvetica Neue"/>
                <a:cs typeface="Helvetica Neue"/>
                <a:sym typeface="Helvetica Neue"/>
              </a:rPr>
              <a:t>Inspire investor confidence in local development projects and processes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06"/>
        <p:cNvGrpSpPr/>
        <p:nvPr/>
      </p:nvGrpSpPr>
      <p:grpSpPr>
        <a:xfrm>
          <a:off x="0" y="0"/>
          <a:ext cx="0" cy="0"/>
          <a:chOff x="0" y="0"/>
          <a:chExt cx="0" cy="0"/>
        </a:xfrm>
      </p:grpSpPr>
      <p:sp>
        <p:nvSpPr>
          <p:cNvPr id="707" name="Google Shape;707;p111"/>
          <p:cNvSpPr txBox="1"/>
          <p:nvPr/>
        </p:nvSpPr>
        <p:spPr>
          <a:xfrm>
            <a:off x="0" y="311275"/>
            <a:ext cx="9144000" cy="702000"/>
          </a:xfrm>
          <a:prstGeom prst="rect">
            <a:avLst/>
          </a:prstGeom>
          <a:solidFill>
            <a:srgbClr val="0082C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FFFFFF"/>
                </a:solidFill>
                <a:latin typeface="Helvetica Neue"/>
                <a:ea typeface="Helvetica Neue"/>
                <a:cs typeface="Helvetica Neue"/>
                <a:sym typeface="Helvetica Neue"/>
              </a:rPr>
              <a:t>Massachusetts Opportunity Zones Academy</a:t>
            </a:r>
            <a:endParaRPr sz="3000" b="1">
              <a:solidFill>
                <a:srgbClr val="FFFFFF"/>
              </a:solidFill>
              <a:latin typeface="Helvetica Neue"/>
              <a:ea typeface="Helvetica Neue"/>
              <a:cs typeface="Helvetica Neue"/>
              <a:sym typeface="Helvetica Neue"/>
            </a:endParaRPr>
          </a:p>
        </p:txBody>
      </p:sp>
      <p:pic>
        <p:nvPicPr>
          <p:cNvPr id="708" name="Google Shape;708;p111"/>
          <p:cNvPicPr preferRelativeResize="0"/>
          <p:nvPr/>
        </p:nvPicPr>
        <p:blipFill rotWithShape="1">
          <a:blip r:embed="rId3">
            <a:alphaModFix/>
          </a:blip>
          <a:srcRect/>
          <a:stretch/>
        </p:blipFill>
        <p:spPr>
          <a:xfrm>
            <a:off x="7089350" y="4794700"/>
            <a:ext cx="1859801" cy="232475"/>
          </a:xfrm>
          <a:prstGeom prst="rect">
            <a:avLst/>
          </a:prstGeom>
          <a:noFill/>
          <a:ln>
            <a:noFill/>
          </a:ln>
        </p:spPr>
      </p:pic>
      <p:sp>
        <p:nvSpPr>
          <p:cNvPr id="709" name="Google Shape;709;p111"/>
          <p:cNvSpPr txBox="1"/>
          <p:nvPr/>
        </p:nvSpPr>
        <p:spPr>
          <a:xfrm>
            <a:off x="237800" y="1891625"/>
            <a:ext cx="3541500" cy="2124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 sz="1700">
                <a:solidFill>
                  <a:srgbClr val="FFFFFF"/>
                </a:solidFill>
                <a:latin typeface="Helvetica Neue"/>
                <a:ea typeface="Helvetica Neue"/>
                <a:cs typeface="Helvetica Neue"/>
                <a:sym typeface="Helvetica Neue"/>
              </a:rPr>
              <a:t>Aims to provide Massachusetts communities with </a:t>
            </a:r>
            <a:r>
              <a:rPr lang="en" sz="1700" b="1">
                <a:solidFill>
                  <a:srgbClr val="FFFFFF"/>
                </a:solidFill>
                <a:highlight>
                  <a:srgbClr val="C3CF21"/>
                </a:highlight>
                <a:latin typeface="Helvetica Neue"/>
                <a:ea typeface="Helvetica Neue"/>
                <a:cs typeface="Helvetica Neue"/>
                <a:sym typeface="Helvetica Neue"/>
              </a:rPr>
              <a:t>a place-based technical assistance program</a:t>
            </a:r>
            <a:r>
              <a:rPr lang="en" sz="1700">
                <a:solidFill>
                  <a:srgbClr val="FFFFFF"/>
                </a:solidFill>
                <a:latin typeface="Helvetica Neue"/>
                <a:ea typeface="Helvetica Neue"/>
                <a:cs typeface="Helvetica Neue"/>
                <a:sym typeface="Helvetica Neue"/>
              </a:rPr>
              <a:t> that prepares them to make the most of the new federal </a:t>
            </a:r>
            <a:r>
              <a:rPr lang="en" sz="1700" b="1">
                <a:solidFill>
                  <a:srgbClr val="0081C6"/>
                </a:solidFill>
                <a:latin typeface="Helvetica Neue"/>
                <a:ea typeface="Helvetica Neue"/>
                <a:cs typeface="Helvetica Neue"/>
                <a:sym typeface="Helvetica Neue"/>
              </a:rPr>
              <a:t>Opportunity Zones</a:t>
            </a:r>
            <a:r>
              <a:rPr lang="en" sz="1700">
                <a:solidFill>
                  <a:srgbClr val="FFFFFF"/>
                </a:solidFill>
                <a:latin typeface="Helvetica Neue"/>
                <a:ea typeface="Helvetica Neue"/>
                <a:cs typeface="Helvetica Neue"/>
                <a:sym typeface="Helvetica Neue"/>
              </a:rPr>
              <a:t> tax incentive. </a:t>
            </a:r>
            <a:endParaRPr sz="1700">
              <a:solidFill>
                <a:srgbClr val="FFFFFF"/>
              </a:solidFill>
              <a:latin typeface="Helvetica Neue"/>
              <a:ea typeface="Helvetica Neue"/>
              <a:cs typeface="Helvetica Neue"/>
              <a:sym typeface="Helvetica Neue"/>
            </a:endParaRPr>
          </a:p>
        </p:txBody>
      </p:sp>
      <p:pic>
        <p:nvPicPr>
          <p:cNvPr id="710" name="Google Shape;710;p111"/>
          <p:cNvPicPr preferRelativeResize="0"/>
          <p:nvPr/>
        </p:nvPicPr>
        <p:blipFill>
          <a:blip r:embed="rId4">
            <a:alphaModFix/>
          </a:blip>
          <a:stretch>
            <a:fillRect/>
          </a:stretch>
        </p:blipFill>
        <p:spPr>
          <a:xfrm>
            <a:off x="4098573" y="1396325"/>
            <a:ext cx="4636776" cy="3015325"/>
          </a:xfrm>
          <a:prstGeom prst="rect">
            <a:avLst/>
          </a:prstGeom>
          <a:noFill/>
          <a:ln w="28575" cap="flat" cmpd="sng">
            <a:solidFill>
              <a:srgbClr val="ACA196"/>
            </a:solidFill>
            <a:prstDash val="solid"/>
            <a:round/>
            <a:headEnd type="none" w="sm" len="sm"/>
            <a:tailEnd type="none" w="sm" len="sm"/>
          </a:ln>
        </p:spPr>
      </p:pic>
      <p:pic>
        <p:nvPicPr>
          <p:cNvPr id="711" name="Google Shape;711;p111"/>
          <p:cNvPicPr preferRelativeResize="0"/>
          <p:nvPr/>
        </p:nvPicPr>
        <p:blipFill>
          <a:blip r:embed="rId5">
            <a:alphaModFix/>
          </a:blip>
          <a:stretch>
            <a:fillRect/>
          </a:stretch>
        </p:blipFill>
        <p:spPr>
          <a:xfrm>
            <a:off x="354425" y="4560901"/>
            <a:ext cx="1804799" cy="466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15"/>
        <p:cNvGrpSpPr/>
        <p:nvPr/>
      </p:nvGrpSpPr>
      <p:grpSpPr>
        <a:xfrm>
          <a:off x="0" y="0"/>
          <a:ext cx="0" cy="0"/>
          <a:chOff x="0" y="0"/>
          <a:chExt cx="0" cy="0"/>
        </a:xfrm>
      </p:grpSpPr>
      <p:sp>
        <p:nvSpPr>
          <p:cNvPr id="716" name="Google Shape;716;p112"/>
          <p:cNvSpPr txBox="1"/>
          <p:nvPr/>
        </p:nvSpPr>
        <p:spPr>
          <a:xfrm>
            <a:off x="0" y="311275"/>
            <a:ext cx="9144000" cy="702000"/>
          </a:xfrm>
          <a:prstGeom prst="rect">
            <a:avLst/>
          </a:prstGeom>
          <a:solidFill>
            <a:srgbClr val="0082C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FFFFFF"/>
                </a:solidFill>
                <a:latin typeface="Helvetica Neue"/>
                <a:ea typeface="Helvetica Neue"/>
                <a:cs typeface="Helvetica Neue"/>
                <a:sym typeface="Helvetica Neue"/>
              </a:rPr>
              <a:t>National Opportunity Zones Academy</a:t>
            </a:r>
            <a:endParaRPr sz="3000" b="1">
              <a:solidFill>
                <a:srgbClr val="FFFFFF"/>
              </a:solidFill>
              <a:latin typeface="Helvetica Neue"/>
              <a:ea typeface="Helvetica Neue"/>
              <a:cs typeface="Helvetica Neue"/>
              <a:sym typeface="Helvetica Neue"/>
            </a:endParaRPr>
          </a:p>
        </p:txBody>
      </p:sp>
      <p:pic>
        <p:nvPicPr>
          <p:cNvPr id="717" name="Google Shape;717;p112"/>
          <p:cNvPicPr preferRelativeResize="0"/>
          <p:nvPr/>
        </p:nvPicPr>
        <p:blipFill rotWithShape="1">
          <a:blip r:embed="rId3">
            <a:alphaModFix/>
          </a:blip>
          <a:srcRect/>
          <a:stretch/>
        </p:blipFill>
        <p:spPr>
          <a:xfrm>
            <a:off x="7089350" y="4794700"/>
            <a:ext cx="1859801" cy="232475"/>
          </a:xfrm>
          <a:prstGeom prst="rect">
            <a:avLst/>
          </a:prstGeom>
          <a:noFill/>
          <a:ln>
            <a:noFill/>
          </a:ln>
        </p:spPr>
      </p:pic>
      <p:sp>
        <p:nvSpPr>
          <p:cNvPr id="718" name="Google Shape;718;p112"/>
          <p:cNvSpPr txBox="1"/>
          <p:nvPr/>
        </p:nvSpPr>
        <p:spPr>
          <a:xfrm>
            <a:off x="237800" y="1358225"/>
            <a:ext cx="3861900" cy="2124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 sz="1700">
                <a:solidFill>
                  <a:srgbClr val="FFFFFF"/>
                </a:solidFill>
                <a:latin typeface="Helvetica Neue"/>
                <a:ea typeface="Helvetica Neue"/>
                <a:cs typeface="Helvetica Neue"/>
                <a:sym typeface="Helvetica Neue"/>
              </a:rPr>
              <a:t>Aims to provide the cities of Seattle, Los Angeles, New Orleans, Miami, Chicago, Norfolk, and Pittsburgh with </a:t>
            </a:r>
            <a:r>
              <a:rPr lang="en" sz="1700" b="1">
                <a:solidFill>
                  <a:srgbClr val="FFFFFF"/>
                </a:solidFill>
                <a:highlight>
                  <a:srgbClr val="C3CF21"/>
                </a:highlight>
                <a:latin typeface="Helvetica Neue"/>
                <a:ea typeface="Helvetica Neue"/>
                <a:cs typeface="Helvetica Neue"/>
                <a:sym typeface="Helvetica Neue"/>
              </a:rPr>
              <a:t>a place-based technical assistance program</a:t>
            </a:r>
            <a:r>
              <a:rPr lang="en" sz="1700">
                <a:solidFill>
                  <a:srgbClr val="FFFFFF"/>
                </a:solidFill>
                <a:latin typeface="Helvetica Neue"/>
                <a:ea typeface="Helvetica Neue"/>
                <a:cs typeface="Helvetica Neue"/>
                <a:sym typeface="Helvetica Neue"/>
              </a:rPr>
              <a:t> that prepares them to make the most of the federal </a:t>
            </a:r>
            <a:r>
              <a:rPr lang="en" sz="1700">
                <a:solidFill>
                  <a:srgbClr val="0081C6"/>
                </a:solidFill>
                <a:latin typeface="Helvetica Neue"/>
                <a:ea typeface="Helvetica Neue"/>
                <a:cs typeface="Helvetica Neue"/>
                <a:sym typeface="Helvetica Neue"/>
              </a:rPr>
              <a:t>Opportunity Zones</a:t>
            </a:r>
            <a:r>
              <a:rPr lang="en" sz="1700">
                <a:solidFill>
                  <a:srgbClr val="FFFFFF"/>
                </a:solidFill>
                <a:latin typeface="Helvetica Neue"/>
                <a:ea typeface="Helvetica Neue"/>
                <a:cs typeface="Helvetica Neue"/>
                <a:sym typeface="Helvetica Neue"/>
              </a:rPr>
              <a:t> tax incentive. </a:t>
            </a:r>
            <a:endParaRPr sz="1700">
              <a:solidFill>
                <a:srgbClr val="FFFFFF"/>
              </a:solidFill>
              <a:latin typeface="Helvetica Neue"/>
              <a:ea typeface="Helvetica Neue"/>
              <a:cs typeface="Helvetica Neue"/>
              <a:sym typeface="Helvetica Neue"/>
            </a:endParaRPr>
          </a:p>
        </p:txBody>
      </p:sp>
      <p:pic>
        <p:nvPicPr>
          <p:cNvPr id="719" name="Google Shape;719;p112"/>
          <p:cNvPicPr preferRelativeResize="0"/>
          <p:nvPr/>
        </p:nvPicPr>
        <p:blipFill>
          <a:blip r:embed="rId4">
            <a:alphaModFix/>
          </a:blip>
          <a:stretch>
            <a:fillRect/>
          </a:stretch>
        </p:blipFill>
        <p:spPr>
          <a:xfrm>
            <a:off x="4209650" y="1545550"/>
            <a:ext cx="4739501" cy="2817053"/>
          </a:xfrm>
          <a:prstGeom prst="rect">
            <a:avLst/>
          </a:prstGeom>
          <a:noFill/>
          <a:ln w="38100" cap="flat" cmpd="sng">
            <a:solidFill>
              <a:srgbClr val="ACA196"/>
            </a:solidFill>
            <a:prstDash val="solid"/>
            <a:round/>
            <a:headEnd type="none" w="sm" len="sm"/>
            <a:tailEnd type="none" w="sm" len="sm"/>
          </a:ln>
        </p:spPr>
      </p:pic>
      <p:pic>
        <p:nvPicPr>
          <p:cNvPr id="720" name="Google Shape;720;p112"/>
          <p:cNvPicPr preferRelativeResize="0"/>
          <p:nvPr/>
        </p:nvPicPr>
        <p:blipFill>
          <a:blip r:embed="rId5">
            <a:alphaModFix/>
          </a:blip>
          <a:stretch>
            <a:fillRect/>
          </a:stretch>
        </p:blipFill>
        <p:spPr>
          <a:xfrm>
            <a:off x="691575" y="4661225"/>
            <a:ext cx="1590575" cy="409850"/>
          </a:xfrm>
          <a:prstGeom prst="rect">
            <a:avLst/>
          </a:prstGeom>
          <a:noFill/>
          <a:ln w="9525" cap="flat" cmpd="sng">
            <a:solidFill>
              <a:srgbClr val="ACA196"/>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24"/>
        <p:cNvGrpSpPr/>
        <p:nvPr/>
      </p:nvGrpSpPr>
      <p:grpSpPr>
        <a:xfrm>
          <a:off x="0" y="0"/>
          <a:ext cx="0" cy="0"/>
          <a:chOff x="0" y="0"/>
          <a:chExt cx="0" cy="0"/>
        </a:xfrm>
      </p:grpSpPr>
      <p:pic>
        <p:nvPicPr>
          <p:cNvPr id="725" name="Google Shape;725;p113"/>
          <p:cNvPicPr preferRelativeResize="0"/>
          <p:nvPr/>
        </p:nvPicPr>
        <p:blipFill rotWithShape="1">
          <a:blip r:embed="rId3">
            <a:alphaModFix/>
          </a:blip>
          <a:srcRect/>
          <a:stretch/>
        </p:blipFill>
        <p:spPr>
          <a:xfrm>
            <a:off x="0" y="0"/>
            <a:ext cx="9144001" cy="1082200"/>
          </a:xfrm>
          <a:prstGeom prst="rect">
            <a:avLst/>
          </a:prstGeom>
          <a:noFill/>
          <a:ln>
            <a:noFill/>
          </a:ln>
        </p:spPr>
      </p:pic>
      <p:sp>
        <p:nvSpPr>
          <p:cNvPr id="726" name="Google Shape;726;p113"/>
          <p:cNvSpPr txBox="1"/>
          <p:nvPr/>
        </p:nvSpPr>
        <p:spPr>
          <a:xfrm>
            <a:off x="2294100" y="1268575"/>
            <a:ext cx="45558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rgbClr val="C3CF21"/>
                </a:solidFill>
                <a:latin typeface="Montserrat"/>
                <a:ea typeface="Montserrat"/>
                <a:cs typeface="Montserrat"/>
                <a:sym typeface="Montserrat"/>
              </a:rPr>
              <a:t>Thank you!</a:t>
            </a:r>
            <a:endParaRPr sz="4800" b="1">
              <a:solidFill>
                <a:srgbClr val="C3CF21"/>
              </a:solidFill>
              <a:latin typeface="Montserrat"/>
              <a:ea typeface="Montserrat"/>
              <a:cs typeface="Montserrat"/>
              <a:sym typeface="Montserrat"/>
            </a:endParaRPr>
          </a:p>
        </p:txBody>
      </p:sp>
      <p:sp>
        <p:nvSpPr>
          <p:cNvPr id="727" name="Google Shape;727;p113"/>
          <p:cNvSpPr txBox="1"/>
          <p:nvPr/>
        </p:nvSpPr>
        <p:spPr>
          <a:xfrm>
            <a:off x="218850" y="2365500"/>
            <a:ext cx="8706300" cy="2778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a:solidFill>
                  <a:schemeClr val="lt2"/>
                </a:solidFill>
                <a:latin typeface="Montserrat"/>
                <a:ea typeface="Montserrat"/>
                <a:cs typeface="Montserrat"/>
                <a:sym typeface="Montserrat"/>
              </a:rPr>
              <a:t>Questions? Contact:</a:t>
            </a:r>
            <a:endParaRPr sz="2000" b="1">
              <a:solidFill>
                <a:schemeClr val="lt2"/>
              </a:solidFill>
              <a:latin typeface="Montserrat"/>
              <a:ea typeface="Montserrat"/>
              <a:cs typeface="Montserrat"/>
              <a:sym typeface="Montserrat"/>
            </a:endParaRPr>
          </a:p>
          <a:p>
            <a:pPr marL="0" lvl="0" indent="0" algn="ctr" rtl="0">
              <a:lnSpc>
                <a:spcPct val="115000"/>
              </a:lnSpc>
              <a:spcBef>
                <a:spcPts val="1600"/>
              </a:spcBef>
              <a:spcAft>
                <a:spcPts val="0"/>
              </a:spcAft>
              <a:buNone/>
            </a:pPr>
            <a:r>
              <a:rPr lang="en" sz="2000" b="1">
                <a:solidFill>
                  <a:schemeClr val="lt2"/>
                </a:solidFill>
                <a:latin typeface="Montserrat"/>
                <a:ea typeface="Montserrat"/>
                <a:cs typeface="Montserrat"/>
                <a:sym typeface="Montserrat"/>
              </a:rPr>
              <a:t>Christopher Coes at </a:t>
            </a:r>
            <a:r>
              <a:rPr lang="en" sz="2000" b="1" u="sng">
                <a:solidFill>
                  <a:schemeClr val="hlink"/>
                </a:solidFill>
                <a:latin typeface="Montserrat"/>
                <a:ea typeface="Montserrat"/>
                <a:cs typeface="Montserrat"/>
                <a:sym typeface="Montserrat"/>
                <a:hlinkClick r:id="rId4"/>
              </a:rPr>
              <a:t>ccoes@locusdevelopers.org</a:t>
            </a:r>
            <a:endParaRPr sz="2000" b="1">
              <a:solidFill>
                <a:schemeClr val="lt2"/>
              </a:solidFill>
              <a:latin typeface="Montserrat"/>
              <a:ea typeface="Montserrat"/>
              <a:cs typeface="Montserrat"/>
              <a:sym typeface="Montserrat"/>
            </a:endParaRPr>
          </a:p>
          <a:p>
            <a:pPr marL="0" lvl="0" indent="0" algn="ctr" rtl="0">
              <a:lnSpc>
                <a:spcPct val="115000"/>
              </a:lnSpc>
              <a:spcBef>
                <a:spcPts val="1600"/>
              </a:spcBef>
              <a:spcAft>
                <a:spcPts val="1600"/>
              </a:spcAft>
              <a:buNone/>
            </a:pPr>
            <a:endParaRPr sz="2000" b="1">
              <a:solidFill>
                <a:srgbClr val="00FFFF"/>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42"/>
        <p:cNvGrpSpPr/>
        <p:nvPr/>
      </p:nvGrpSpPr>
      <p:grpSpPr>
        <a:xfrm>
          <a:off x="0" y="0"/>
          <a:ext cx="0" cy="0"/>
          <a:chOff x="0" y="0"/>
          <a:chExt cx="0" cy="0"/>
        </a:xfrm>
      </p:grpSpPr>
      <p:sp>
        <p:nvSpPr>
          <p:cNvPr id="543" name="Google Shape;543;p102"/>
          <p:cNvSpPr txBox="1">
            <a:spLocks noGrp="1"/>
          </p:cNvSpPr>
          <p:nvPr>
            <p:ph type="title"/>
          </p:nvPr>
        </p:nvSpPr>
        <p:spPr>
          <a:xfrm>
            <a:off x="0" y="174100"/>
            <a:ext cx="9144000" cy="702000"/>
          </a:xfrm>
          <a:prstGeom prst="rect">
            <a:avLst/>
          </a:prstGeom>
          <a:solidFill>
            <a:srgbClr val="0082C8"/>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FFFFFF"/>
                </a:solidFill>
                <a:latin typeface="Helvetica Neue"/>
                <a:ea typeface="Helvetica Neue"/>
                <a:cs typeface="Helvetica Neue"/>
                <a:sym typeface="Helvetica Neue"/>
              </a:rPr>
              <a:t>Smart Growth America</a:t>
            </a:r>
            <a:endParaRPr sz="3000" b="1">
              <a:solidFill>
                <a:srgbClr val="FFFFFF"/>
              </a:solidFill>
              <a:latin typeface="Helvetica Neue"/>
              <a:ea typeface="Helvetica Neue"/>
              <a:cs typeface="Helvetica Neue"/>
              <a:sym typeface="Helvetica Neue"/>
            </a:endParaRPr>
          </a:p>
        </p:txBody>
      </p:sp>
      <p:sp>
        <p:nvSpPr>
          <p:cNvPr id="544" name="Google Shape;544;p102"/>
          <p:cNvSpPr txBox="1"/>
          <p:nvPr/>
        </p:nvSpPr>
        <p:spPr>
          <a:xfrm>
            <a:off x="339003" y="3194825"/>
            <a:ext cx="8466000" cy="96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u="sng">
                <a:solidFill>
                  <a:srgbClr val="FFFFFF"/>
                </a:solidFill>
                <a:latin typeface="Helvetica Neue"/>
                <a:ea typeface="Helvetica Neue"/>
                <a:cs typeface="Helvetica Neue"/>
                <a:sym typeface="Helvetica Neue"/>
                <a:hlinkClick r:id="rId3"/>
              </a:rPr>
              <a:t>Smart Growth America</a:t>
            </a:r>
            <a:r>
              <a:rPr lang="en" sz="2200">
                <a:solidFill>
                  <a:srgbClr val="FFFFFF"/>
                </a:solidFill>
                <a:latin typeface="Helvetica Neue"/>
                <a:ea typeface="Helvetica Neue"/>
                <a:cs typeface="Helvetica Neue"/>
                <a:sym typeface="Helvetica Neue"/>
              </a:rPr>
              <a:t> empowers communities through technical assistance, advocacy, and thought leadership </a:t>
            </a:r>
            <a:r>
              <a:rPr lang="en" sz="2200">
                <a:solidFill>
                  <a:srgbClr val="C3CF21"/>
                </a:solidFill>
                <a:latin typeface="Helvetica Neue"/>
                <a:ea typeface="Helvetica Neue"/>
                <a:cs typeface="Helvetica Neue"/>
                <a:sym typeface="Helvetica Neue"/>
              </a:rPr>
              <a:t>to create livable places, healthy people, and shared prosperity.</a:t>
            </a:r>
            <a:endParaRPr sz="2200">
              <a:solidFill>
                <a:srgbClr val="C3CF21"/>
              </a:solidFill>
              <a:latin typeface="Helvetica Neue"/>
              <a:ea typeface="Helvetica Neue"/>
              <a:cs typeface="Helvetica Neue"/>
              <a:sym typeface="Helvetica Neue"/>
            </a:endParaRPr>
          </a:p>
        </p:txBody>
      </p:sp>
      <p:pic>
        <p:nvPicPr>
          <p:cNvPr id="545" name="Google Shape;545;p102"/>
          <p:cNvPicPr preferRelativeResize="0"/>
          <p:nvPr/>
        </p:nvPicPr>
        <p:blipFill>
          <a:blip r:embed="rId4">
            <a:alphaModFix/>
          </a:blip>
          <a:stretch>
            <a:fillRect/>
          </a:stretch>
        </p:blipFill>
        <p:spPr>
          <a:xfrm>
            <a:off x="152375" y="1350850"/>
            <a:ext cx="8839201" cy="1630987"/>
          </a:xfrm>
          <a:prstGeom prst="rect">
            <a:avLst/>
          </a:prstGeom>
          <a:noFill/>
          <a:ln w="19050" cap="flat" cmpd="sng">
            <a:solidFill>
              <a:srgbClr val="ACA196"/>
            </a:solidFill>
            <a:prstDash val="solid"/>
            <a:round/>
            <a:headEnd type="none" w="sm" len="sm"/>
            <a:tailEnd type="none" w="sm" len="sm"/>
          </a:ln>
        </p:spPr>
      </p:pic>
      <p:pic>
        <p:nvPicPr>
          <p:cNvPr id="546" name="Google Shape;546;p102"/>
          <p:cNvPicPr preferRelativeResize="0"/>
          <p:nvPr/>
        </p:nvPicPr>
        <p:blipFill rotWithShape="1">
          <a:blip r:embed="rId5">
            <a:alphaModFix/>
          </a:blip>
          <a:srcRect/>
          <a:stretch/>
        </p:blipFill>
        <p:spPr>
          <a:xfrm>
            <a:off x="7096725" y="4760150"/>
            <a:ext cx="1927174" cy="240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50"/>
        <p:cNvGrpSpPr/>
        <p:nvPr/>
      </p:nvGrpSpPr>
      <p:grpSpPr>
        <a:xfrm>
          <a:off x="0" y="0"/>
          <a:ext cx="0" cy="0"/>
          <a:chOff x="0" y="0"/>
          <a:chExt cx="0" cy="0"/>
        </a:xfrm>
      </p:grpSpPr>
      <p:pic>
        <p:nvPicPr>
          <p:cNvPr id="551" name="Google Shape;551;p103"/>
          <p:cNvPicPr preferRelativeResize="0"/>
          <p:nvPr/>
        </p:nvPicPr>
        <p:blipFill rotWithShape="1">
          <a:blip r:embed="rId3">
            <a:alphaModFix/>
          </a:blip>
          <a:srcRect/>
          <a:stretch/>
        </p:blipFill>
        <p:spPr>
          <a:xfrm>
            <a:off x="7089350" y="4794700"/>
            <a:ext cx="1394852" cy="174356"/>
          </a:xfrm>
          <a:prstGeom prst="rect">
            <a:avLst/>
          </a:prstGeom>
          <a:noFill/>
          <a:ln>
            <a:noFill/>
          </a:ln>
        </p:spPr>
      </p:pic>
      <p:sp>
        <p:nvSpPr>
          <p:cNvPr id="552" name="Google Shape;552;p103"/>
          <p:cNvSpPr txBox="1"/>
          <p:nvPr/>
        </p:nvSpPr>
        <p:spPr>
          <a:xfrm>
            <a:off x="0" y="311275"/>
            <a:ext cx="9144000" cy="702000"/>
          </a:xfrm>
          <a:prstGeom prst="rect">
            <a:avLst/>
          </a:prstGeom>
          <a:solidFill>
            <a:srgbClr val="0082C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b="1">
                <a:solidFill>
                  <a:srgbClr val="FFFFFF"/>
                </a:solidFill>
                <a:latin typeface="Helvetica Neue"/>
                <a:ea typeface="Helvetica Neue"/>
                <a:cs typeface="Helvetica Neue"/>
                <a:sym typeface="Helvetica Neue"/>
              </a:rPr>
              <a:t>LOCUS National Opportunity Zones Ranking Report</a:t>
            </a:r>
            <a:endParaRPr sz="2500" b="1">
              <a:solidFill>
                <a:srgbClr val="FFFFFF"/>
              </a:solidFill>
              <a:highlight>
                <a:srgbClr val="C3CF21"/>
              </a:highlight>
              <a:latin typeface="Helvetica Neue"/>
              <a:ea typeface="Helvetica Neue"/>
              <a:cs typeface="Helvetica Neue"/>
              <a:sym typeface="Helvetica Neue"/>
            </a:endParaRPr>
          </a:p>
        </p:txBody>
      </p:sp>
      <p:pic>
        <p:nvPicPr>
          <p:cNvPr id="553" name="Google Shape;553;p103"/>
          <p:cNvPicPr preferRelativeResize="0"/>
          <p:nvPr/>
        </p:nvPicPr>
        <p:blipFill>
          <a:blip r:embed="rId4">
            <a:alphaModFix/>
          </a:blip>
          <a:stretch>
            <a:fillRect/>
          </a:stretch>
        </p:blipFill>
        <p:spPr>
          <a:xfrm>
            <a:off x="3161799" y="1128133"/>
            <a:ext cx="2820423" cy="3666563"/>
          </a:xfrm>
          <a:prstGeom prst="rect">
            <a:avLst/>
          </a:prstGeom>
          <a:noFill/>
          <a:ln w="9525" cap="flat" cmpd="sng">
            <a:solidFill>
              <a:srgbClr val="ACA196"/>
            </a:solidFill>
            <a:prstDash val="solid"/>
            <a:round/>
            <a:headEnd type="none" w="sm" len="sm"/>
            <a:tailEnd type="none" w="sm" len="sm"/>
          </a:ln>
        </p:spPr>
      </p:pic>
      <p:pic>
        <p:nvPicPr>
          <p:cNvPr id="554" name="Google Shape;554;p103"/>
          <p:cNvPicPr preferRelativeResize="0"/>
          <p:nvPr/>
        </p:nvPicPr>
        <p:blipFill rotWithShape="1">
          <a:blip r:embed="rId3">
            <a:alphaModFix/>
          </a:blip>
          <a:srcRect/>
          <a:stretch/>
        </p:blipFill>
        <p:spPr>
          <a:xfrm>
            <a:off x="7096725" y="4760150"/>
            <a:ext cx="1927174" cy="240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59"/>
        <p:cNvGrpSpPr/>
        <p:nvPr/>
      </p:nvGrpSpPr>
      <p:grpSpPr>
        <a:xfrm>
          <a:off x="0" y="0"/>
          <a:ext cx="0" cy="0"/>
          <a:chOff x="0" y="0"/>
          <a:chExt cx="0" cy="0"/>
        </a:xfrm>
      </p:grpSpPr>
      <p:sp>
        <p:nvSpPr>
          <p:cNvPr id="560" name="Google Shape;560;p104"/>
          <p:cNvSpPr/>
          <p:nvPr/>
        </p:nvSpPr>
        <p:spPr>
          <a:xfrm>
            <a:off x="4896105" y="1128608"/>
            <a:ext cx="1954500" cy="1597200"/>
          </a:xfrm>
          <a:prstGeom prst="rect">
            <a:avLst/>
          </a:prstGeom>
          <a:solidFill>
            <a:srgbClr val="008000"/>
          </a:solidFill>
          <a:ln>
            <a:noFill/>
          </a:ln>
          <a:effectLst>
            <a:outerShdw blurRad="50800" dist="38100" dir="2700000">
              <a:srgbClr val="000000">
                <a:alpha val="427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9944"/>
              </a:solidFill>
              <a:latin typeface="Arial"/>
              <a:ea typeface="Arial"/>
              <a:cs typeface="Arial"/>
              <a:sym typeface="Arial"/>
            </a:endParaRPr>
          </a:p>
        </p:txBody>
      </p:sp>
      <p:pic>
        <p:nvPicPr>
          <p:cNvPr id="561" name="Google Shape;561;p104" descr="IMG_9817 copy_forPPT.jpg"/>
          <p:cNvPicPr preferRelativeResize="0"/>
          <p:nvPr/>
        </p:nvPicPr>
        <p:blipFill rotWithShape="1">
          <a:blip r:embed="rId3">
            <a:alphaModFix/>
          </a:blip>
          <a:srcRect/>
          <a:stretch/>
        </p:blipFill>
        <p:spPr>
          <a:xfrm>
            <a:off x="4891359" y="1128611"/>
            <a:ext cx="1956816" cy="1154259"/>
          </a:xfrm>
          <a:prstGeom prst="rect">
            <a:avLst/>
          </a:prstGeom>
          <a:noFill/>
          <a:ln>
            <a:noFill/>
          </a:ln>
        </p:spPr>
      </p:pic>
      <p:sp>
        <p:nvSpPr>
          <p:cNvPr id="562" name="Google Shape;562;p104"/>
          <p:cNvSpPr/>
          <p:nvPr/>
        </p:nvSpPr>
        <p:spPr>
          <a:xfrm>
            <a:off x="7003084" y="2882899"/>
            <a:ext cx="1954500" cy="1600200"/>
          </a:xfrm>
          <a:prstGeom prst="rect">
            <a:avLst/>
          </a:prstGeom>
          <a:solidFill>
            <a:schemeClr val="accent2">
              <a:alpha val="78820"/>
            </a:schemeClr>
          </a:solidFill>
          <a:ln>
            <a:noFill/>
          </a:ln>
          <a:effectLst>
            <a:outerShdw blurRad="50800" dist="38100" dir="2700000">
              <a:srgbClr val="000000">
                <a:alpha val="427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63" name="Google Shape;563;p104"/>
          <p:cNvSpPr/>
          <p:nvPr/>
        </p:nvSpPr>
        <p:spPr>
          <a:xfrm>
            <a:off x="4896105" y="2882899"/>
            <a:ext cx="1954500" cy="1600200"/>
          </a:xfrm>
          <a:prstGeom prst="rect">
            <a:avLst/>
          </a:prstGeom>
          <a:solidFill>
            <a:srgbClr val="00608C"/>
          </a:solidFill>
          <a:ln>
            <a:noFill/>
          </a:ln>
          <a:effectLst>
            <a:outerShdw blurRad="50800" dist="38100" dir="2700000">
              <a:srgbClr val="000000">
                <a:alpha val="427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64" name="Google Shape;564;p104"/>
          <p:cNvSpPr/>
          <p:nvPr/>
        </p:nvSpPr>
        <p:spPr>
          <a:xfrm>
            <a:off x="7003084" y="1128608"/>
            <a:ext cx="1954500" cy="1597200"/>
          </a:xfrm>
          <a:prstGeom prst="rect">
            <a:avLst/>
          </a:prstGeom>
          <a:solidFill>
            <a:schemeClr val="accent1">
              <a:alpha val="84710"/>
            </a:schemeClr>
          </a:solidFill>
          <a:ln>
            <a:noFill/>
          </a:ln>
          <a:effectLst>
            <a:outerShdw blurRad="50800" dist="38100" dir="2700000">
              <a:srgbClr val="000000">
                <a:alpha val="427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565" name="Google Shape;565;p104" descr="stock-photo-21512418-houses-seen-from-above.jpg"/>
          <p:cNvPicPr preferRelativeResize="0"/>
          <p:nvPr/>
        </p:nvPicPr>
        <p:blipFill rotWithShape="1">
          <a:blip r:embed="rId4">
            <a:alphaModFix/>
          </a:blip>
          <a:srcRect/>
          <a:stretch/>
        </p:blipFill>
        <p:spPr>
          <a:xfrm>
            <a:off x="7003084" y="2882990"/>
            <a:ext cx="1954648" cy="1155019"/>
          </a:xfrm>
          <a:prstGeom prst="rect">
            <a:avLst/>
          </a:prstGeom>
          <a:noFill/>
          <a:ln>
            <a:noFill/>
          </a:ln>
        </p:spPr>
      </p:pic>
      <p:pic>
        <p:nvPicPr>
          <p:cNvPr id="566" name="Google Shape;566;p104" descr="whiteflint2.jpg"/>
          <p:cNvPicPr preferRelativeResize="0"/>
          <p:nvPr/>
        </p:nvPicPr>
        <p:blipFill rotWithShape="1">
          <a:blip r:embed="rId5">
            <a:alphaModFix/>
          </a:blip>
          <a:srcRect/>
          <a:stretch/>
        </p:blipFill>
        <p:spPr>
          <a:xfrm>
            <a:off x="4896103" y="2882990"/>
            <a:ext cx="1954650" cy="1150693"/>
          </a:xfrm>
          <a:prstGeom prst="rect">
            <a:avLst/>
          </a:prstGeom>
          <a:noFill/>
          <a:ln>
            <a:noFill/>
          </a:ln>
        </p:spPr>
      </p:pic>
      <p:pic>
        <p:nvPicPr>
          <p:cNvPr id="567" name="Google Shape;567;p104"/>
          <p:cNvPicPr preferRelativeResize="0"/>
          <p:nvPr/>
        </p:nvPicPr>
        <p:blipFill rotWithShape="1">
          <a:blip r:embed="rId6">
            <a:alphaModFix/>
          </a:blip>
          <a:srcRect/>
          <a:stretch/>
        </p:blipFill>
        <p:spPr>
          <a:xfrm>
            <a:off x="9915625" y="3145550"/>
            <a:ext cx="1879200" cy="4114799"/>
          </a:xfrm>
          <a:prstGeom prst="rect">
            <a:avLst/>
          </a:prstGeom>
          <a:noFill/>
          <a:ln>
            <a:noFill/>
          </a:ln>
        </p:spPr>
      </p:pic>
      <p:cxnSp>
        <p:nvCxnSpPr>
          <p:cNvPr id="568" name="Google Shape;568;p104"/>
          <p:cNvCxnSpPr/>
          <p:nvPr/>
        </p:nvCxnSpPr>
        <p:spPr>
          <a:xfrm rot="5400000">
            <a:off x="4971652" y="2621294"/>
            <a:ext cx="3909000" cy="1500"/>
          </a:xfrm>
          <a:prstGeom prst="straightConnector1">
            <a:avLst/>
          </a:prstGeom>
          <a:noFill/>
          <a:ln w="9525" cap="flat" cmpd="sng">
            <a:solidFill>
              <a:srgbClr val="7F7F7F"/>
            </a:solidFill>
            <a:prstDash val="dot"/>
            <a:round/>
            <a:headEnd type="none" w="sm" len="sm"/>
            <a:tailEnd type="none" w="sm" len="sm"/>
          </a:ln>
        </p:spPr>
      </p:cxnSp>
      <p:pic>
        <p:nvPicPr>
          <p:cNvPr id="569" name="Google Shape;569;p104" descr="Car.pdf"/>
          <p:cNvPicPr preferRelativeResize="0"/>
          <p:nvPr/>
        </p:nvPicPr>
        <p:blipFill rotWithShape="1">
          <a:blip r:embed="rId7">
            <a:alphaModFix/>
          </a:blip>
          <a:srcRect/>
          <a:stretch/>
        </p:blipFill>
        <p:spPr>
          <a:xfrm>
            <a:off x="3361707" y="3145561"/>
            <a:ext cx="1642092" cy="1123529"/>
          </a:xfrm>
          <a:prstGeom prst="rect">
            <a:avLst/>
          </a:prstGeom>
          <a:noFill/>
          <a:ln>
            <a:noFill/>
          </a:ln>
        </p:spPr>
      </p:pic>
      <p:pic>
        <p:nvPicPr>
          <p:cNvPr id="570" name="Google Shape;570;p104" descr="Walker.pdf"/>
          <p:cNvPicPr preferRelativeResize="0"/>
          <p:nvPr/>
        </p:nvPicPr>
        <p:blipFill rotWithShape="1">
          <a:blip r:embed="rId8">
            <a:alphaModFix/>
          </a:blip>
          <a:srcRect/>
          <a:stretch/>
        </p:blipFill>
        <p:spPr>
          <a:xfrm>
            <a:off x="3213140" y="1107550"/>
            <a:ext cx="1583163" cy="1083200"/>
          </a:xfrm>
          <a:prstGeom prst="rect">
            <a:avLst/>
          </a:prstGeom>
          <a:noFill/>
          <a:ln>
            <a:noFill/>
          </a:ln>
        </p:spPr>
      </p:pic>
      <p:cxnSp>
        <p:nvCxnSpPr>
          <p:cNvPr id="571" name="Google Shape;571;p104"/>
          <p:cNvCxnSpPr/>
          <p:nvPr/>
        </p:nvCxnSpPr>
        <p:spPr>
          <a:xfrm>
            <a:off x="389450" y="4132775"/>
            <a:ext cx="2667000" cy="1500"/>
          </a:xfrm>
          <a:prstGeom prst="straightConnector1">
            <a:avLst/>
          </a:prstGeom>
          <a:noFill/>
          <a:ln w="9525" cap="flat" cmpd="sng">
            <a:solidFill>
              <a:schemeClr val="accent1"/>
            </a:solidFill>
            <a:prstDash val="solid"/>
            <a:round/>
            <a:headEnd type="none" w="sm" len="sm"/>
            <a:tailEnd type="none" w="sm" len="sm"/>
          </a:ln>
        </p:spPr>
      </p:cxnSp>
      <p:sp>
        <p:nvSpPr>
          <p:cNvPr id="572" name="Google Shape;572;p104"/>
          <p:cNvSpPr txBox="1"/>
          <p:nvPr/>
        </p:nvSpPr>
        <p:spPr>
          <a:xfrm>
            <a:off x="3031066" y="2258767"/>
            <a:ext cx="2209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9944"/>
              </a:buClr>
              <a:buSzPts val="1200"/>
              <a:buFont typeface="Arial"/>
              <a:buNone/>
            </a:pPr>
            <a:r>
              <a:rPr lang="en" sz="1200" b="1" i="0" u="none" strike="noStrike" cap="none">
                <a:solidFill>
                  <a:srgbClr val="009944"/>
                </a:solidFill>
                <a:latin typeface="Arial"/>
                <a:ea typeface="Arial"/>
                <a:cs typeface="Arial"/>
                <a:sym typeface="Arial"/>
              </a:rPr>
              <a:t>WALKABLE </a:t>
            </a:r>
            <a:br>
              <a:rPr lang="en" sz="1200" b="1" i="0" u="none" strike="noStrike" cap="none">
                <a:solidFill>
                  <a:srgbClr val="009944"/>
                </a:solidFill>
                <a:latin typeface="Arial"/>
                <a:ea typeface="Arial"/>
                <a:cs typeface="Arial"/>
                <a:sym typeface="Arial"/>
              </a:rPr>
            </a:br>
            <a:r>
              <a:rPr lang="en" sz="1200" b="1" i="0" u="none" strike="noStrike" cap="none">
                <a:solidFill>
                  <a:srgbClr val="009944"/>
                </a:solidFill>
                <a:latin typeface="Arial"/>
                <a:ea typeface="Arial"/>
                <a:cs typeface="Arial"/>
                <a:sym typeface="Arial"/>
              </a:rPr>
              <a:t>URBAN</a:t>
            </a:r>
            <a:endParaRPr sz="1200" b="1" i="0" u="none" strike="noStrike" cap="none">
              <a:solidFill>
                <a:srgbClr val="009944"/>
              </a:solidFill>
              <a:latin typeface="Arial"/>
              <a:ea typeface="Arial"/>
              <a:cs typeface="Arial"/>
              <a:sym typeface="Arial"/>
            </a:endParaRPr>
          </a:p>
        </p:txBody>
      </p:sp>
      <p:sp>
        <p:nvSpPr>
          <p:cNvPr id="573" name="Google Shape;573;p104"/>
          <p:cNvSpPr txBox="1"/>
          <p:nvPr/>
        </p:nvSpPr>
        <p:spPr>
          <a:xfrm>
            <a:off x="3031066" y="4079100"/>
            <a:ext cx="2209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80BB"/>
              </a:buClr>
              <a:buSzPts val="1200"/>
              <a:buFont typeface="Arial"/>
              <a:buNone/>
            </a:pPr>
            <a:r>
              <a:rPr lang="en" sz="1200" b="1" i="0" u="none" strike="noStrike" cap="none">
                <a:solidFill>
                  <a:srgbClr val="0080BB"/>
                </a:solidFill>
                <a:latin typeface="Arial"/>
                <a:ea typeface="Arial"/>
                <a:cs typeface="Arial"/>
                <a:sym typeface="Arial"/>
              </a:rPr>
              <a:t>DRIVABLE</a:t>
            </a:r>
            <a:br>
              <a:rPr lang="en" sz="1200" b="1" i="0" u="none" strike="noStrike" cap="none">
                <a:solidFill>
                  <a:srgbClr val="0080BB"/>
                </a:solidFill>
                <a:latin typeface="Arial"/>
                <a:ea typeface="Arial"/>
                <a:cs typeface="Arial"/>
                <a:sym typeface="Arial"/>
              </a:rPr>
            </a:br>
            <a:r>
              <a:rPr lang="en" sz="1200" b="1" i="0" u="none" strike="noStrike" cap="none">
                <a:solidFill>
                  <a:srgbClr val="0080BB"/>
                </a:solidFill>
                <a:latin typeface="Arial"/>
                <a:ea typeface="Arial"/>
                <a:cs typeface="Arial"/>
                <a:sym typeface="Arial"/>
              </a:rPr>
              <a:t>SUB-URBAN</a:t>
            </a:r>
            <a:endParaRPr sz="1200" b="1" i="0" u="none" strike="noStrike" cap="none">
              <a:solidFill>
                <a:srgbClr val="0080BB"/>
              </a:solidFill>
              <a:latin typeface="Arial"/>
              <a:ea typeface="Arial"/>
              <a:cs typeface="Arial"/>
              <a:sym typeface="Arial"/>
            </a:endParaRPr>
          </a:p>
        </p:txBody>
      </p:sp>
      <p:sp>
        <p:nvSpPr>
          <p:cNvPr id="574" name="Google Shape;574;p104"/>
          <p:cNvSpPr txBox="1"/>
          <p:nvPr/>
        </p:nvSpPr>
        <p:spPr>
          <a:xfrm>
            <a:off x="4896118" y="2258677"/>
            <a:ext cx="1970400" cy="44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Arial"/>
              <a:buNone/>
            </a:pPr>
            <a:r>
              <a:rPr lang="en" sz="1200" b="1" i="0" u="none" strike="noStrike" cap="none">
                <a:solidFill>
                  <a:srgbClr val="FFFFFF"/>
                </a:solidFill>
                <a:latin typeface="Arial"/>
                <a:ea typeface="Arial"/>
                <a:cs typeface="Arial"/>
                <a:sym typeface="Arial"/>
              </a:rPr>
              <a:t>WALKUP:</a:t>
            </a:r>
            <a:br>
              <a:rPr lang="en" sz="1200" b="1" i="0" u="none" strike="noStrike" cap="none">
                <a:solidFill>
                  <a:srgbClr val="FFFFFF"/>
                </a:solidFill>
                <a:latin typeface="Arial"/>
                <a:ea typeface="Arial"/>
                <a:cs typeface="Arial"/>
                <a:sym typeface="Arial"/>
              </a:rPr>
            </a:br>
            <a:r>
              <a:rPr lang="en" sz="1100" b="0" i="0" u="none" strike="noStrike" cap="none">
                <a:solidFill>
                  <a:srgbClr val="FFFFFF"/>
                </a:solidFill>
                <a:latin typeface="Arial"/>
                <a:ea typeface="Arial"/>
                <a:cs typeface="Arial"/>
                <a:sym typeface="Arial"/>
              </a:rPr>
              <a:t>Metro Area Acreage: 1%</a:t>
            </a:r>
            <a:endParaRPr sz="1100" b="0" i="0" u="none" strike="noStrike" cap="none">
              <a:solidFill>
                <a:srgbClr val="FFFFFF"/>
              </a:solidFill>
              <a:latin typeface="Arial"/>
              <a:ea typeface="Arial"/>
              <a:cs typeface="Arial"/>
              <a:sym typeface="Arial"/>
            </a:endParaRPr>
          </a:p>
        </p:txBody>
      </p:sp>
      <p:sp>
        <p:nvSpPr>
          <p:cNvPr id="575" name="Google Shape;575;p104"/>
          <p:cNvSpPr txBox="1"/>
          <p:nvPr/>
        </p:nvSpPr>
        <p:spPr>
          <a:xfrm>
            <a:off x="4896118" y="4043259"/>
            <a:ext cx="1970400" cy="44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Arial"/>
              <a:buNone/>
            </a:pPr>
            <a:r>
              <a:rPr lang="en" sz="1200" b="1" i="0" u="none" strike="noStrike" cap="none">
                <a:solidFill>
                  <a:srgbClr val="FFFFFF"/>
                </a:solidFill>
                <a:latin typeface="Arial"/>
                <a:ea typeface="Arial"/>
                <a:cs typeface="Arial"/>
                <a:sym typeface="Arial"/>
              </a:rPr>
              <a:t>EDGE CITY</a:t>
            </a:r>
            <a:br>
              <a:rPr lang="en" sz="1200" b="1" i="0" u="none" strike="noStrike" cap="none">
                <a:solidFill>
                  <a:srgbClr val="FFFFFF"/>
                </a:solidFill>
                <a:latin typeface="Arial"/>
                <a:ea typeface="Arial"/>
                <a:cs typeface="Arial"/>
                <a:sym typeface="Arial"/>
              </a:rPr>
            </a:br>
            <a:r>
              <a:rPr lang="en" sz="1100" b="0" i="0" u="none" strike="noStrike" cap="none">
                <a:solidFill>
                  <a:srgbClr val="FFFFFF"/>
                </a:solidFill>
                <a:latin typeface="Arial"/>
                <a:ea typeface="Arial"/>
                <a:cs typeface="Arial"/>
                <a:sym typeface="Arial"/>
              </a:rPr>
              <a:t>Metro Area Acreage: 3-4%</a:t>
            </a:r>
            <a:endParaRPr sz="1100" b="0" i="0" u="none" strike="noStrike" cap="none">
              <a:solidFill>
                <a:srgbClr val="FFFFFF"/>
              </a:solidFill>
              <a:latin typeface="Arial"/>
              <a:ea typeface="Arial"/>
              <a:cs typeface="Arial"/>
              <a:sym typeface="Arial"/>
            </a:endParaRPr>
          </a:p>
        </p:txBody>
      </p:sp>
      <p:sp>
        <p:nvSpPr>
          <p:cNvPr id="576" name="Google Shape;576;p104"/>
          <p:cNvSpPr txBox="1"/>
          <p:nvPr/>
        </p:nvSpPr>
        <p:spPr>
          <a:xfrm>
            <a:off x="7004333" y="2258677"/>
            <a:ext cx="1970400" cy="44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Arial"/>
              <a:buNone/>
            </a:pPr>
            <a:r>
              <a:rPr lang="en" sz="1200" b="1" i="0" u="none" strike="noStrike" cap="none">
                <a:solidFill>
                  <a:srgbClr val="FFFFFF"/>
                </a:solidFill>
                <a:latin typeface="Arial"/>
                <a:ea typeface="Arial"/>
                <a:cs typeface="Arial"/>
                <a:sym typeface="Arial"/>
              </a:rPr>
              <a:t>NEIGHBORHOOD</a:t>
            </a:r>
            <a:br>
              <a:rPr lang="en" sz="1200" b="1" i="0" u="none" strike="noStrike" cap="none">
                <a:solidFill>
                  <a:srgbClr val="FFFFFF"/>
                </a:solidFill>
                <a:latin typeface="Arial"/>
                <a:ea typeface="Arial"/>
                <a:cs typeface="Arial"/>
                <a:sym typeface="Arial"/>
              </a:rPr>
            </a:br>
            <a:r>
              <a:rPr lang="en" sz="1100" b="0" i="0" u="none" strike="noStrike" cap="none">
                <a:solidFill>
                  <a:srgbClr val="FFFFFF"/>
                </a:solidFill>
                <a:latin typeface="Arial"/>
                <a:ea typeface="Arial"/>
                <a:cs typeface="Arial"/>
                <a:sym typeface="Arial"/>
              </a:rPr>
              <a:t>Metro Area Acreage: 2-6%</a:t>
            </a:r>
            <a:endParaRPr sz="1100" b="0" i="0" u="none" strike="noStrike" cap="none">
              <a:solidFill>
                <a:srgbClr val="FFFFFF"/>
              </a:solidFill>
              <a:latin typeface="Arial"/>
              <a:ea typeface="Arial"/>
              <a:cs typeface="Arial"/>
              <a:sym typeface="Arial"/>
            </a:endParaRPr>
          </a:p>
        </p:txBody>
      </p:sp>
      <p:sp>
        <p:nvSpPr>
          <p:cNvPr id="577" name="Google Shape;577;p104"/>
          <p:cNvSpPr txBox="1"/>
          <p:nvPr/>
        </p:nvSpPr>
        <p:spPr>
          <a:xfrm>
            <a:off x="6978916" y="4033592"/>
            <a:ext cx="2006100" cy="44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Arial"/>
              <a:buNone/>
            </a:pPr>
            <a:r>
              <a:rPr lang="en" sz="1200" b="1" i="0" u="none" strike="noStrike" cap="none">
                <a:solidFill>
                  <a:srgbClr val="FFFFFF"/>
                </a:solidFill>
                <a:latin typeface="Arial"/>
                <a:ea typeface="Arial"/>
                <a:cs typeface="Arial"/>
                <a:sym typeface="Arial"/>
              </a:rPr>
              <a:t>BEDROOM COMMUNITY</a:t>
            </a:r>
            <a:br>
              <a:rPr lang="en" sz="1200" b="1" i="0" u="none" strike="noStrike" cap="none">
                <a:solidFill>
                  <a:srgbClr val="FFFFFF"/>
                </a:solidFill>
                <a:latin typeface="Arial"/>
                <a:ea typeface="Arial"/>
                <a:cs typeface="Arial"/>
                <a:sym typeface="Arial"/>
              </a:rPr>
            </a:br>
            <a:r>
              <a:rPr lang="en" sz="1000" b="0" i="0" u="none" strike="noStrike" cap="none">
                <a:solidFill>
                  <a:srgbClr val="FFFFFF"/>
                </a:solidFill>
                <a:latin typeface="Arial"/>
                <a:ea typeface="Arial"/>
                <a:cs typeface="Arial"/>
                <a:sym typeface="Arial"/>
              </a:rPr>
              <a:t>Metro Area Acreage: 90-94 %</a:t>
            </a:r>
            <a:endParaRPr sz="1000" b="0" i="0" u="none" strike="noStrike" cap="none">
              <a:solidFill>
                <a:srgbClr val="FFFFFF"/>
              </a:solidFill>
              <a:latin typeface="Arial"/>
              <a:ea typeface="Arial"/>
              <a:cs typeface="Arial"/>
              <a:sym typeface="Arial"/>
            </a:endParaRPr>
          </a:p>
        </p:txBody>
      </p:sp>
      <p:sp>
        <p:nvSpPr>
          <p:cNvPr id="578" name="Google Shape;578;p104"/>
          <p:cNvSpPr txBox="1"/>
          <p:nvPr/>
        </p:nvSpPr>
        <p:spPr>
          <a:xfrm>
            <a:off x="4896118" y="698754"/>
            <a:ext cx="1952100" cy="2538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50"/>
              <a:buFont typeface="Arial"/>
              <a:buNone/>
            </a:pPr>
            <a:r>
              <a:rPr lang="en" sz="1050" b="1" i="0" u="none" strike="noStrike" cap="none">
                <a:solidFill>
                  <a:srgbClr val="FFFFFF"/>
                </a:solidFill>
                <a:latin typeface="Arial"/>
                <a:ea typeface="Arial"/>
                <a:cs typeface="Arial"/>
                <a:sym typeface="Arial"/>
              </a:rPr>
              <a:t>REGIONALLY SIGNIFICANT</a:t>
            </a:r>
            <a:endParaRPr sz="1050" b="0" i="0" u="none" strike="noStrike" cap="none">
              <a:solidFill>
                <a:srgbClr val="FFFFFF"/>
              </a:solidFill>
              <a:latin typeface="Arial"/>
              <a:ea typeface="Arial"/>
              <a:cs typeface="Arial"/>
              <a:sym typeface="Arial"/>
            </a:endParaRPr>
          </a:p>
        </p:txBody>
      </p:sp>
      <p:sp>
        <p:nvSpPr>
          <p:cNvPr id="579" name="Google Shape;579;p104"/>
          <p:cNvSpPr txBox="1"/>
          <p:nvPr/>
        </p:nvSpPr>
        <p:spPr>
          <a:xfrm>
            <a:off x="7003106" y="698754"/>
            <a:ext cx="1952100" cy="2538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50"/>
              <a:buFont typeface="Arial"/>
              <a:buNone/>
            </a:pPr>
            <a:r>
              <a:rPr lang="en" sz="1050" b="1" i="0" u="none" strike="noStrike" cap="none">
                <a:solidFill>
                  <a:srgbClr val="FFFFFF"/>
                </a:solidFill>
                <a:latin typeface="Arial"/>
                <a:ea typeface="Arial"/>
                <a:cs typeface="Arial"/>
                <a:sym typeface="Arial"/>
              </a:rPr>
              <a:t>LOCAL SERVING</a:t>
            </a:r>
            <a:endParaRPr sz="1050" b="0" i="0" u="none" strike="noStrike" cap="none">
              <a:solidFill>
                <a:srgbClr val="FFFFFF"/>
              </a:solidFill>
              <a:latin typeface="Arial"/>
              <a:ea typeface="Arial"/>
              <a:cs typeface="Arial"/>
              <a:sym typeface="Arial"/>
            </a:endParaRPr>
          </a:p>
        </p:txBody>
      </p:sp>
      <p:cxnSp>
        <p:nvCxnSpPr>
          <p:cNvPr id="580" name="Google Shape;580;p104"/>
          <p:cNvCxnSpPr/>
          <p:nvPr/>
        </p:nvCxnSpPr>
        <p:spPr>
          <a:xfrm>
            <a:off x="3397086" y="2813475"/>
            <a:ext cx="5558100" cy="1500"/>
          </a:xfrm>
          <a:prstGeom prst="straightConnector1">
            <a:avLst/>
          </a:prstGeom>
          <a:noFill/>
          <a:ln w="9525" cap="flat" cmpd="sng">
            <a:solidFill>
              <a:srgbClr val="7F7F7F"/>
            </a:solidFill>
            <a:prstDash val="dot"/>
            <a:round/>
            <a:headEnd type="none" w="sm" len="sm"/>
            <a:tailEnd type="none" w="sm" len="sm"/>
          </a:ln>
        </p:spPr>
      </p:cxnSp>
      <p:sp>
        <p:nvSpPr>
          <p:cNvPr id="581" name="Google Shape;581;p104"/>
          <p:cNvSpPr txBox="1"/>
          <p:nvPr/>
        </p:nvSpPr>
        <p:spPr>
          <a:xfrm>
            <a:off x="4896133" y="175685"/>
            <a:ext cx="4061700" cy="33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8D744A"/>
              </a:buClr>
              <a:buSzPts val="1600"/>
              <a:buFont typeface="Arial"/>
              <a:buNone/>
            </a:pPr>
            <a:r>
              <a:rPr lang="en" sz="1600" b="1" i="0" u="none" strike="noStrike" cap="none">
                <a:solidFill>
                  <a:srgbClr val="ADADAD"/>
                </a:solidFill>
                <a:latin typeface="Avenir"/>
                <a:ea typeface="Avenir"/>
                <a:cs typeface="Avenir"/>
                <a:sym typeface="Avenir"/>
              </a:rPr>
              <a:t>METROPOLITAN LAND USE OPTIONS:</a:t>
            </a:r>
            <a:endParaRPr sz="1600" b="1" i="0" u="none" strike="noStrike" cap="none">
              <a:solidFill>
                <a:srgbClr val="ADADAD"/>
              </a:solidFill>
              <a:latin typeface="Avenir"/>
              <a:ea typeface="Avenir"/>
              <a:cs typeface="Avenir"/>
              <a:sym typeface="Avenir"/>
            </a:endParaRPr>
          </a:p>
        </p:txBody>
      </p:sp>
      <p:cxnSp>
        <p:nvCxnSpPr>
          <p:cNvPr id="582" name="Google Shape;582;p104"/>
          <p:cNvCxnSpPr/>
          <p:nvPr/>
        </p:nvCxnSpPr>
        <p:spPr>
          <a:xfrm>
            <a:off x="3397086" y="1054524"/>
            <a:ext cx="5558100" cy="1500"/>
          </a:xfrm>
          <a:prstGeom prst="straightConnector1">
            <a:avLst/>
          </a:prstGeom>
          <a:noFill/>
          <a:ln w="9525" cap="flat" cmpd="sng">
            <a:solidFill>
              <a:srgbClr val="7F7F7F"/>
            </a:solidFill>
            <a:prstDash val="dot"/>
            <a:round/>
            <a:headEnd type="none" w="sm" len="sm"/>
            <a:tailEnd type="none" w="sm" len="sm"/>
          </a:ln>
        </p:spPr>
      </p:cxnSp>
      <p:cxnSp>
        <p:nvCxnSpPr>
          <p:cNvPr id="583" name="Google Shape;583;p104"/>
          <p:cNvCxnSpPr/>
          <p:nvPr/>
        </p:nvCxnSpPr>
        <p:spPr>
          <a:xfrm>
            <a:off x="3397086" y="4576656"/>
            <a:ext cx="5558100" cy="1500"/>
          </a:xfrm>
          <a:prstGeom prst="straightConnector1">
            <a:avLst/>
          </a:prstGeom>
          <a:noFill/>
          <a:ln w="9525" cap="flat" cmpd="sng">
            <a:solidFill>
              <a:srgbClr val="7F7F7F"/>
            </a:solidFill>
            <a:prstDash val="dot"/>
            <a:round/>
            <a:headEnd type="none" w="sm" len="sm"/>
            <a:tailEnd type="none" w="sm" len="sm"/>
          </a:ln>
        </p:spPr>
      </p:cxnSp>
      <p:pic>
        <p:nvPicPr>
          <p:cNvPr id="584" name="Google Shape;584;p104"/>
          <p:cNvPicPr preferRelativeResize="0"/>
          <p:nvPr/>
        </p:nvPicPr>
        <p:blipFill rotWithShape="1">
          <a:blip r:embed="rId9">
            <a:alphaModFix/>
          </a:blip>
          <a:srcRect/>
          <a:stretch/>
        </p:blipFill>
        <p:spPr>
          <a:xfrm>
            <a:off x="7004305" y="1128610"/>
            <a:ext cx="1950852" cy="1156664"/>
          </a:xfrm>
          <a:prstGeom prst="rect">
            <a:avLst/>
          </a:prstGeom>
          <a:noFill/>
          <a:ln>
            <a:noFill/>
          </a:ln>
        </p:spPr>
      </p:pic>
      <p:sp>
        <p:nvSpPr>
          <p:cNvPr id="585" name="Google Shape;585;p104"/>
          <p:cNvSpPr txBox="1">
            <a:spLocks noGrp="1"/>
          </p:cNvSpPr>
          <p:nvPr>
            <p:ph type="title"/>
          </p:nvPr>
        </p:nvSpPr>
        <p:spPr>
          <a:xfrm>
            <a:off x="76250" y="256678"/>
            <a:ext cx="2980200" cy="696000"/>
          </a:xfrm>
          <a:prstGeom prst="rect">
            <a:avLst/>
          </a:prstGeom>
          <a:noFill/>
          <a:ln>
            <a:noFill/>
          </a:ln>
        </p:spPr>
        <p:txBody>
          <a:bodyPr spcFirstLastPara="1" wrap="square" lIns="91425" tIns="45700" rIns="91425" bIns="45700" anchor="t" anchorCtr="0">
            <a:noAutofit/>
          </a:bodyPr>
          <a:lstStyle/>
          <a:p>
            <a:pPr marL="0" marR="0" lvl="0" indent="0" algn="r" rtl="0">
              <a:lnSpc>
                <a:spcPct val="80000"/>
              </a:lnSpc>
              <a:spcBef>
                <a:spcPts val="0"/>
              </a:spcBef>
              <a:spcAft>
                <a:spcPts val="0"/>
              </a:spcAft>
              <a:buClr>
                <a:schemeClr val="dk1"/>
              </a:buClr>
              <a:buSzPts val="3600"/>
              <a:buFont typeface="Georgia"/>
              <a:buNone/>
            </a:pPr>
            <a:r>
              <a:rPr lang="en" sz="3600" b="1">
                <a:solidFill>
                  <a:srgbClr val="0082C8"/>
                </a:solidFill>
                <a:latin typeface="Montserrat"/>
                <a:ea typeface="Montserrat"/>
                <a:cs typeface="Montserrat"/>
                <a:sym typeface="Montserrat"/>
              </a:rPr>
              <a:t>WalkUPs:</a:t>
            </a:r>
            <a:endParaRPr sz="3600" b="1">
              <a:solidFill>
                <a:srgbClr val="0082C8"/>
              </a:solidFill>
              <a:latin typeface="Montserrat"/>
              <a:ea typeface="Montserrat"/>
              <a:cs typeface="Montserrat"/>
              <a:sym typeface="Montserrat"/>
            </a:endParaRPr>
          </a:p>
          <a:p>
            <a:pPr marL="457200" marR="0" lvl="0" indent="0" algn="r" rtl="0">
              <a:lnSpc>
                <a:spcPct val="80000"/>
              </a:lnSpc>
              <a:spcBef>
                <a:spcPts val="0"/>
              </a:spcBef>
              <a:spcAft>
                <a:spcPts val="0"/>
              </a:spcAft>
              <a:buNone/>
            </a:pPr>
            <a:endParaRPr sz="1400" b="1">
              <a:solidFill>
                <a:srgbClr val="595959"/>
              </a:solidFill>
              <a:latin typeface="Montserrat"/>
              <a:ea typeface="Montserrat"/>
              <a:cs typeface="Montserrat"/>
              <a:sym typeface="Montserrat"/>
            </a:endParaRPr>
          </a:p>
          <a:p>
            <a:pPr marL="457200" marR="0" lvl="0" indent="-317500" algn="r" rtl="0">
              <a:lnSpc>
                <a:spcPct val="80000"/>
              </a:lnSpc>
              <a:spcBef>
                <a:spcPts val="0"/>
              </a:spcBef>
              <a:spcAft>
                <a:spcPts val="0"/>
              </a:spcAft>
              <a:buClr>
                <a:srgbClr val="666666"/>
              </a:buClr>
              <a:buSzPts val="1400"/>
              <a:buFont typeface="Montserrat"/>
              <a:buChar char="●"/>
            </a:pPr>
            <a:r>
              <a:rPr lang="en" sz="1400" b="1">
                <a:solidFill>
                  <a:srgbClr val="666666"/>
                </a:solidFill>
                <a:latin typeface="Montserrat"/>
                <a:ea typeface="Montserrat"/>
                <a:cs typeface="Montserrat"/>
                <a:sym typeface="Montserrat"/>
              </a:rPr>
              <a:t>A form of development with higher density, multiple real estate product types in close proximity or within the same property, and multiple modes of transportation to move people and goods to the place.</a:t>
            </a:r>
            <a:endParaRPr sz="1400" b="1">
              <a:solidFill>
                <a:srgbClr val="666666"/>
              </a:solidFill>
              <a:latin typeface="Montserrat"/>
              <a:ea typeface="Montserrat"/>
              <a:cs typeface="Montserrat"/>
              <a:sym typeface="Montserrat"/>
            </a:endParaRPr>
          </a:p>
          <a:p>
            <a:pPr marL="457200" marR="0" lvl="0" indent="0" algn="r" rtl="0">
              <a:lnSpc>
                <a:spcPct val="80000"/>
              </a:lnSpc>
              <a:spcBef>
                <a:spcPts val="0"/>
              </a:spcBef>
              <a:spcAft>
                <a:spcPts val="0"/>
              </a:spcAft>
              <a:buNone/>
            </a:pPr>
            <a:endParaRPr sz="1400" b="1">
              <a:solidFill>
                <a:srgbClr val="666666"/>
              </a:solidFill>
              <a:latin typeface="Montserrat"/>
              <a:ea typeface="Montserrat"/>
              <a:cs typeface="Montserrat"/>
              <a:sym typeface="Montserrat"/>
            </a:endParaRPr>
          </a:p>
          <a:p>
            <a:pPr marL="457200" marR="0" lvl="0" indent="-317500" algn="r" rtl="0">
              <a:lnSpc>
                <a:spcPct val="80000"/>
              </a:lnSpc>
              <a:spcBef>
                <a:spcPts val="0"/>
              </a:spcBef>
              <a:spcAft>
                <a:spcPts val="0"/>
              </a:spcAft>
              <a:buClr>
                <a:srgbClr val="666666"/>
              </a:buClr>
              <a:buSzPts val="1400"/>
              <a:buFont typeface="Montserrat"/>
              <a:buChar char="●"/>
            </a:pPr>
            <a:r>
              <a:rPr lang="en" sz="1400" b="1">
                <a:solidFill>
                  <a:srgbClr val="666666"/>
                </a:solidFill>
                <a:latin typeface="Montserrat"/>
                <a:ea typeface="Montserrat"/>
                <a:cs typeface="Montserrat"/>
                <a:sym typeface="Montserrat"/>
              </a:rPr>
              <a:t>Within the WalkUP, nearly everything is within walking distance.</a:t>
            </a:r>
            <a:endParaRPr sz="1400" b="1">
              <a:solidFill>
                <a:srgbClr val="666666"/>
              </a:solidFill>
              <a:latin typeface="Montserrat"/>
              <a:ea typeface="Montserrat"/>
              <a:cs typeface="Montserrat"/>
              <a:sym typeface="Montserrat"/>
            </a:endParaRPr>
          </a:p>
          <a:p>
            <a:pPr marL="0" marR="0" lvl="0" indent="0" algn="r" rtl="0">
              <a:lnSpc>
                <a:spcPct val="80000"/>
              </a:lnSpc>
              <a:spcBef>
                <a:spcPts val="0"/>
              </a:spcBef>
              <a:spcAft>
                <a:spcPts val="0"/>
              </a:spcAft>
              <a:buClr>
                <a:schemeClr val="dk1"/>
              </a:buClr>
              <a:buSzPts val="3600"/>
              <a:buFont typeface="Georgia"/>
              <a:buNone/>
            </a:pPr>
            <a:endParaRPr sz="1100" b="1">
              <a:solidFill>
                <a:srgbClr val="595959"/>
              </a:solidFill>
            </a:endParaRPr>
          </a:p>
        </p:txBody>
      </p:sp>
      <p:pic>
        <p:nvPicPr>
          <p:cNvPr id="586" name="Google Shape;586;p104"/>
          <p:cNvPicPr preferRelativeResize="0"/>
          <p:nvPr/>
        </p:nvPicPr>
        <p:blipFill>
          <a:blip r:embed="rId10">
            <a:alphaModFix/>
          </a:blip>
          <a:stretch>
            <a:fillRect/>
          </a:stretch>
        </p:blipFill>
        <p:spPr>
          <a:xfrm>
            <a:off x="5813850" y="4671300"/>
            <a:ext cx="3330150" cy="472200"/>
          </a:xfrm>
          <a:prstGeom prst="rect">
            <a:avLst/>
          </a:prstGeom>
          <a:noFill/>
          <a:ln>
            <a:noFill/>
          </a:ln>
        </p:spPr>
      </p:pic>
      <p:pic>
        <p:nvPicPr>
          <p:cNvPr id="587" name="Google Shape;587;p104"/>
          <p:cNvPicPr preferRelativeResize="0"/>
          <p:nvPr/>
        </p:nvPicPr>
        <p:blipFill rotWithShape="1">
          <a:blip r:embed="rId11">
            <a:alphaModFix/>
          </a:blip>
          <a:srcRect/>
          <a:stretch/>
        </p:blipFill>
        <p:spPr>
          <a:xfrm>
            <a:off x="7177125" y="4794700"/>
            <a:ext cx="1859801" cy="232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105" descr="CHICAGOMilliennium Park.jpg"/>
          <p:cNvPicPr preferRelativeResize="0"/>
          <p:nvPr/>
        </p:nvPicPr>
        <p:blipFill rotWithShape="1">
          <a:blip r:embed="rId3">
            <a:alphaModFix/>
          </a:blip>
          <a:srcRect r="16051"/>
          <a:stretch/>
        </p:blipFill>
        <p:spPr>
          <a:xfrm>
            <a:off x="2667000" y="0"/>
            <a:ext cx="6477000" cy="5143500"/>
          </a:xfrm>
          <a:prstGeom prst="rect">
            <a:avLst/>
          </a:prstGeom>
          <a:noFill/>
          <a:ln>
            <a:noFill/>
          </a:ln>
        </p:spPr>
      </p:pic>
      <p:sp>
        <p:nvSpPr>
          <p:cNvPr id="593" name="Google Shape;593;p105"/>
          <p:cNvSpPr/>
          <p:nvPr/>
        </p:nvSpPr>
        <p:spPr>
          <a:xfrm>
            <a:off x="0" y="0"/>
            <a:ext cx="4572000" cy="5143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b="0" i="0" u="none" strike="noStrike" cap="none">
                <a:solidFill>
                  <a:srgbClr val="C8D997"/>
                </a:solidFill>
                <a:latin typeface="Calibri"/>
                <a:ea typeface="Calibri"/>
                <a:cs typeface="Calibri"/>
                <a:sym typeface="Calibri"/>
              </a:rPr>
              <a:t> </a:t>
            </a:r>
            <a:endParaRPr sz="1800" b="0" i="0" u="none" strike="noStrike" cap="none">
              <a:solidFill>
                <a:srgbClr val="C8D997"/>
              </a:solidFill>
              <a:latin typeface="Calibri"/>
              <a:ea typeface="Calibri"/>
              <a:cs typeface="Calibri"/>
              <a:sym typeface="Calibri"/>
            </a:endParaRPr>
          </a:p>
        </p:txBody>
      </p:sp>
      <p:sp>
        <p:nvSpPr>
          <p:cNvPr id="594" name="Google Shape;594;p105"/>
          <p:cNvSpPr txBox="1">
            <a:spLocks noGrp="1"/>
          </p:cNvSpPr>
          <p:nvPr>
            <p:ph type="body" idx="1"/>
          </p:nvPr>
        </p:nvSpPr>
        <p:spPr>
          <a:xfrm>
            <a:off x="228600" y="895350"/>
            <a:ext cx="4114800" cy="3553500"/>
          </a:xfrm>
          <a:prstGeom prst="rect">
            <a:avLst/>
          </a:prstGeom>
          <a:noFill/>
          <a:ln>
            <a:noFill/>
          </a:ln>
        </p:spPr>
        <p:txBody>
          <a:bodyPr spcFirstLastPara="1" wrap="square" lIns="91425" tIns="45700" rIns="91425" bIns="45700" anchor="t" anchorCtr="0">
            <a:noAutofit/>
          </a:bodyPr>
          <a:lstStyle/>
          <a:p>
            <a:pPr marL="228600" marR="0" lvl="0" indent="0" algn="l" rtl="0">
              <a:lnSpc>
                <a:spcPct val="120000"/>
              </a:lnSpc>
              <a:spcBef>
                <a:spcPts val="0"/>
              </a:spcBef>
              <a:spcAft>
                <a:spcPts val="0"/>
              </a:spcAft>
              <a:buNone/>
            </a:pPr>
            <a:endParaRPr sz="1600" b="1">
              <a:solidFill>
                <a:srgbClr val="FFFFFF"/>
              </a:solidFill>
              <a:latin typeface="Arial"/>
              <a:ea typeface="Arial"/>
              <a:cs typeface="Arial"/>
              <a:sym typeface="Arial"/>
            </a:endParaRPr>
          </a:p>
          <a:p>
            <a:pPr marL="0" marR="0" lvl="0" indent="0" algn="l" rtl="0">
              <a:lnSpc>
                <a:spcPct val="120000"/>
              </a:lnSpc>
              <a:spcBef>
                <a:spcPts val="0"/>
              </a:spcBef>
              <a:spcAft>
                <a:spcPts val="0"/>
              </a:spcAft>
              <a:buNone/>
            </a:pPr>
            <a:r>
              <a:rPr lang="en" sz="1300" i="0" u="none" strike="noStrike" cap="none">
                <a:solidFill>
                  <a:srgbClr val="FFFFFF"/>
                </a:solidFill>
                <a:latin typeface="Helvetica Neue"/>
                <a:ea typeface="Helvetica Neue"/>
                <a:cs typeface="Helvetica Neue"/>
                <a:sym typeface="Helvetica Neue"/>
              </a:rPr>
              <a:t>Walkable urban office space in the 30 largest metros commands a </a:t>
            </a:r>
            <a:r>
              <a:rPr lang="en" sz="1300" b="1">
                <a:solidFill>
                  <a:srgbClr val="0082C8"/>
                </a:solidFill>
                <a:latin typeface="Helvetica Neue"/>
                <a:ea typeface="Helvetica Neue"/>
                <a:cs typeface="Helvetica Neue"/>
                <a:sym typeface="Helvetica Neue"/>
              </a:rPr>
              <a:t>105</a:t>
            </a:r>
            <a:r>
              <a:rPr lang="en" sz="1300" b="1" i="0" u="none" strike="noStrike" cap="none">
                <a:solidFill>
                  <a:srgbClr val="0082C8"/>
                </a:solidFill>
                <a:latin typeface="Helvetica Neue"/>
                <a:ea typeface="Helvetica Neue"/>
                <a:cs typeface="Helvetica Neue"/>
                <a:sym typeface="Helvetica Neue"/>
              </a:rPr>
              <a:t> percent rent-per-square-foot premium</a:t>
            </a:r>
            <a:r>
              <a:rPr lang="en" sz="1300" i="0" u="none" strike="noStrike" cap="none">
                <a:solidFill>
                  <a:srgbClr val="FFFFFF"/>
                </a:solidFill>
                <a:latin typeface="Helvetica Neue"/>
                <a:ea typeface="Helvetica Neue"/>
                <a:cs typeface="Helvetica Neue"/>
                <a:sym typeface="Helvetica Neue"/>
              </a:rPr>
              <a:t> over rents in drivable suburban areas. </a:t>
            </a:r>
            <a:endParaRPr sz="1300" i="0" u="none" strike="noStrike" cap="none">
              <a:solidFill>
                <a:srgbClr val="FFFFFF"/>
              </a:solidFill>
              <a:latin typeface="Helvetica Neue"/>
              <a:ea typeface="Helvetica Neue"/>
              <a:cs typeface="Helvetica Neue"/>
              <a:sym typeface="Helvetica Neue"/>
            </a:endParaRPr>
          </a:p>
          <a:p>
            <a:pPr marL="0" marR="0" lvl="0" indent="0" algn="l" rtl="0">
              <a:lnSpc>
                <a:spcPct val="120000"/>
              </a:lnSpc>
              <a:spcBef>
                <a:spcPts val="0"/>
              </a:spcBef>
              <a:spcAft>
                <a:spcPts val="0"/>
              </a:spcAft>
              <a:buNone/>
            </a:pPr>
            <a:endParaRPr sz="1300">
              <a:solidFill>
                <a:srgbClr val="FFFFFF"/>
              </a:solidFill>
              <a:latin typeface="Helvetica Neue"/>
              <a:ea typeface="Helvetica Neue"/>
              <a:cs typeface="Helvetica Neue"/>
              <a:sym typeface="Helvetica Neue"/>
            </a:endParaRPr>
          </a:p>
          <a:p>
            <a:pPr marL="0" marR="0" lvl="0" indent="0" algn="l" rtl="0">
              <a:lnSpc>
                <a:spcPct val="120000"/>
              </a:lnSpc>
              <a:spcBef>
                <a:spcPts val="0"/>
              </a:spcBef>
              <a:spcAft>
                <a:spcPts val="0"/>
              </a:spcAft>
              <a:buNone/>
            </a:pPr>
            <a:r>
              <a:rPr lang="en" sz="1300">
                <a:solidFill>
                  <a:srgbClr val="FFFFFF"/>
                </a:solidFill>
                <a:latin typeface="Helvetica Neue"/>
                <a:ea typeface="Helvetica Neue"/>
                <a:cs typeface="Helvetica Neue"/>
                <a:sym typeface="Helvetica Neue"/>
              </a:rPr>
              <a:t>Rental multi-family commands a </a:t>
            </a:r>
            <a:r>
              <a:rPr lang="en" sz="1300" b="1">
                <a:solidFill>
                  <a:srgbClr val="0082C8"/>
                </a:solidFill>
                <a:latin typeface="Helvetica Neue"/>
                <a:ea typeface="Helvetica Neue"/>
                <a:cs typeface="Helvetica Neue"/>
                <a:sym typeface="Helvetica Neue"/>
              </a:rPr>
              <a:t>61 percent</a:t>
            </a:r>
            <a:r>
              <a:rPr lang="en" sz="1300">
                <a:solidFill>
                  <a:srgbClr val="FFFFFF"/>
                </a:solidFill>
                <a:latin typeface="Helvetica Neue"/>
                <a:ea typeface="Helvetica Neue"/>
                <a:cs typeface="Helvetica Neue"/>
                <a:sym typeface="Helvetica Neue"/>
              </a:rPr>
              <a:t> </a:t>
            </a:r>
            <a:r>
              <a:rPr lang="en" sz="1300" b="1">
                <a:solidFill>
                  <a:srgbClr val="0082C8"/>
                </a:solidFill>
                <a:latin typeface="Helvetica Neue"/>
                <a:ea typeface="Helvetica Neue"/>
                <a:cs typeface="Helvetica Neue"/>
                <a:sym typeface="Helvetica Neue"/>
              </a:rPr>
              <a:t>rent-per-square-foot premium</a:t>
            </a:r>
            <a:r>
              <a:rPr lang="en" sz="1300">
                <a:latin typeface="Helvetica Neue"/>
                <a:ea typeface="Helvetica Neue"/>
                <a:cs typeface="Helvetica Neue"/>
                <a:sym typeface="Helvetica Neue"/>
              </a:rPr>
              <a:t> over rents in drivable suburban areas. </a:t>
            </a:r>
            <a:endParaRPr sz="1300">
              <a:latin typeface="Helvetica Neue"/>
              <a:ea typeface="Helvetica Neue"/>
              <a:cs typeface="Helvetica Neue"/>
              <a:sym typeface="Helvetica Neue"/>
            </a:endParaRPr>
          </a:p>
          <a:p>
            <a:pPr marL="0" marR="0" lvl="0" indent="0" algn="l" rtl="0">
              <a:lnSpc>
                <a:spcPct val="120000"/>
              </a:lnSpc>
              <a:spcBef>
                <a:spcPts val="0"/>
              </a:spcBef>
              <a:spcAft>
                <a:spcPts val="0"/>
              </a:spcAft>
              <a:buNone/>
            </a:pPr>
            <a:r>
              <a:rPr lang="en" sz="1300">
                <a:solidFill>
                  <a:srgbClr val="FFFFFF"/>
                </a:solidFill>
                <a:latin typeface="Helvetica Neue"/>
                <a:ea typeface="Helvetica Neue"/>
                <a:cs typeface="Helvetica Neue"/>
                <a:sym typeface="Helvetica Neue"/>
              </a:rPr>
              <a:t> </a:t>
            </a:r>
            <a:endParaRPr sz="1300" i="0" u="none" strike="noStrike" cap="none">
              <a:solidFill>
                <a:srgbClr val="FFFFFF"/>
              </a:solidFill>
              <a:latin typeface="Helvetica Neue"/>
              <a:ea typeface="Helvetica Neue"/>
              <a:cs typeface="Helvetica Neue"/>
              <a:sym typeface="Helvetica Neue"/>
            </a:endParaRPr>
          </a:p>
          <a:p>
            <a:pPr marL="0" marR="0" lvl="0" indent="0" algn="l" rtl="0">
              <a:lnSpc>
                <a:spcPct val="120000"/>
              </a:lnSpc>
              <a:spcBef>
                <a:spcPts val="0"/>
              </a:spcBef>
              <a:spcAft>
                <a:spcPts val="0"/>
              </a:spcAft>
              <a:buNone/>
            </a:pPr>
            <a:r>
              <a:rPr lang="en" sz="1300" b="1">
                <a:solidFill>
                  <a:srgbClr val="C3CF21"/>
                </a:solidFill>
                <a:latin typeface="Helvetica Neue"/>
                <a:ea typeface="Helvetica Neue"/>
                <a:cs typeface="Helvetica Neue"/>
                <a:sym typeface="Helvetica Neue"/>
              </a:rPr>
              <a:t>Th</a:t>
            </a:r>
            <a:r>
              <a:rPr lang="en" sz="1300" b="1" i="0" u="none" strike="noStrike" cap="none">
                <a:solidFill>
                  <a:srgbClr val="C3CF21"/>
                </a:solidFill>
                <a:latin typeface="Helvetica Neue"/>
                <a:ea typeface="Helvetica Neue"/>
                <a:cs typeface="Helvetica Neue"/>
                <a:sym typeface="Helvetica Neue"/>
              </a:rPr>
              <a:t>ese price premiums continue </a:t>
            </a:r>
            <a:br>
              <a:rPr lang="en" sz="1300" b="1" i="0" u="none" strike="noStrike" cap="none">
                <a:solidFill>
                  <a:srgbClr val="C3CF21"/>
                </a:solidFill>
                <a:latin typeface="Helvetica Neue"/>
                <a:ea typeface="Helvetica Neue"/>
                <a:cs typeface="Helvetica Neue"/>
                <a:sym typeface="Helvetica Neue"/>
              </a:rPr>
            </a:br>
            <a:r>
              <a:rPr lang="en" sz="1300" b="1" i="0" u="none" strike="noStrike" cap="none">
                <a:solidFill>
                  <a:srgbClr val="C3CF21"/>
                </a:solidFill>
                <a:latin typeface="Helvetica Neue"/>
                <a:ea typeface="Helvetica Neue"/>
                <a:cs typeface="Helvetica Neue"/>
                <a:sym typeface="Helvetica Neue"/>
              </a:rPr>
              <a:t>to grow</a:t>
            </a:r>
            <a:r>
              <a:rPr lang="en" sz="1300" i="0" u="none" strike="noStrike" cap="none">
                <a:solidFill>
                  <a:srgbClr val="FFFFFF"/>
                </a:solidFill>
                <a:latin typeface="Helvetica Neue"/>
                <a:ea typeface="Helvetica Neue"/>
                <a:cs typeface="Helvetica Neue"/>
                <a:sym typeface="Helvetica Neue"/>
              </a:rPr>
              <a:t>.  </a:t>
            </a:r>
            <a:endParaRPr sz="1300" i="0" u="none" strike="noStrike" cap="none">
              <a:solidFill>
                <a:srgbClr val="FFFFFF"/>
              </a:solidFill>
              <a:latin typeface="Helvetica Neue"/>
              <a:ea typeface="Helvetica Neue"/>
              <a:cs typeface="Helvetica Neue"/>
              <a:sym typeface="Helvetica Neue"/>
            </a:endParaRPr>
          </a:p>
          <a:p>
            <a:pPr marL="0" marR="0" lvl="0" indent="0" algn="l" rtl="0">
              <a:lnSpc>
                <a:spcPct val="120000"/>
              </a:lnSpc>
              <a:spcBef>
                <a:spcPts val="0"/>
              </a:spcBef>
              <a:spcAft>
                <a:spcPts val="0"/>
              </a:spcAft>
              <a:buNone/>
            </a:pPr>
            <a:endParaRPr sz="1300">
              <a:solidFill>
                <a:srgbClr val="FFFFFF"/>
              </a:solidFill>
              <a:latin typeface="Helvetica Neue"/>
              <a:ea typeface="Helvetica Neue"/>
              <a:cs typeface="Helvetica Neue"/>
              <a:sym typeface="Helvetica Neue"/>
            </a:endParaRPr>
          </a:p>
          <a:p>
            <a:pPr marL="0" marR="0" lvl="0" indent="0" algn="l" rtl="0">
              <a:lnSpc>
                <a:spcPct val="120000"/>
              </a:lnSpc>
              <a:spcBef>
                <a:spcPts val="936"/>
              </a:spcBef>
              <a:spcAft>
                <a:spcPts val="1600"/>
              </a:spcAft>
              <a:buNone/>
            </a:pPr>
            <a:r>
              <a:rPr lang="en" sz="1300" i="0" u="none" strike="noStrike" cap="none">
                <a:solidFill>
                  <a:srgbClr val="FFFFFF"/>
                </a:solidFill>
                <a:latin typeface="Helvetica Neue"/>
                <a:ea typeface="Helvetica Neue"/>
                <a:cs typeface="Helvetica Neue"/>
                <a:sym typeface="Helvetica Neue"/>
              </a:rPr>
              <a:t>Walkable urban development is </a:t>
            </a:r>
            <a:r>
              <a:rPr lang="en" sz="1300" b="1" i="0" u="none" strike="noStrike" cap="none">
                <a:solidFill>
                  <a:srgbClr val="FFFFFF"/>
                </a:solidFill>
                <a:highlight>
                  <a:srgbClr val="0082C8"/>
                </a:highlight>
                <a:latin typeface="Helvetica Neue"/>
                <a:ea typeface="Helvetica Neue"/>
                <a:cs typeface="Helvetica Neue"/>
                <a:sym typeface="Helvetica Neue"/>
              </a:rPr>
              <a:t>not limited to the revitalization of center cities</a:t>
            </a:r>
            <a:r>
              <a:rPr lang="en" sz="1300" i="0" u="none" strike="noStrike" cap="none">
                <a:solidFill>
                  <a:srgbClr val="FFFFFF"/>
                </a:solidFill>
                <a:latin typeface="Helvetica Neue"/>
                <a:ea typeface="Helvetica Neue"/>
                <a:cs typeface="Helvetica Neue"/>
                <a:sym typeface="Helvetica Neue"/>
              </a:rPr>
              <a:t>; it is also the urbanization of suburbs.</a:t>
            </a:r>
            <a:endParaRPr sz="1300" i="0" u="none" strike="noStrike" cap="none">
              <a:solidFill>
                <a:srgbClr val="FFFFFF"/>
              </a:solidFill>
              <a:latin typeface="Helvetica Neue"/>
              <a:ea typeface="Helvetica Neue"/>
              <a:cs typeface="Helvetica Neue"/>
              <a:sym typeface="Helvetica Neue"/>
            </a:endParaRPr>
          </a:p>
        </p:txBody>
      </p:sp>
      <p:cxnSp>
        <p:nvCxnSpPr>
          <p:cNvPr id="595" name="Google Shape;595;p105"/>
          <p:cNvCxnSpPr/>
          <p:nvPr/>
        </p:nvCxnSpPr>
        <p:spPr>
          <a:xfrm>
            <a:off x="304800" y="895350"/>
            <a:ext cx="3962400" cy="1500"/>
          </a:xfrm>
          <a:prstGeom prst="straightConnector1">
            <a:avLst/>
          </a:prstGeom>
          <a:noFill/>
          <a:ln w="9525" cap="flat" cmpd="sng">
            <a:solidFill>
              <a:srgbClr val="FFFFFF"/>
            </a:solidFill>
            <a:prstDash val="solid"/>
            <a:round/>
            <a:headEnd type="none" w="sm" len="sm"/>
            <a:tailEnd type="none" w="sm" len="sm"/>
          </a:ln>
        </p:spPr>
      </p:cxnSp>
      <p:sp>
        <p:nvSpPr>
          <p:cNvPr id="596" name="Google Shape;596;p105"/>
          <p:cNvSpPr txBox="1"/>
          <p:nvPr/>
        </p:nvSpPr>
        <p:spPr>
          <a:xfrm>
            <a:off x="228600" y="201078"/>
            <a:ext cx="4191000" cy="6033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None/>
            </a:pPr>
            <a:r>
              <a:rPr lang="en" sz="3400" i="0" strike="noStrike" cap="none">
                <a:solidFill>
                  <a:srgbClr val="FFFFFF"/>
                </a:solidFill>
                <a:latin typeface="Helvetica Neue"/>
                <a:ea typeface="Helvetica Neue"/>
                <a:cs typeface="Helvetica Neue"/>
                <a:sym typeface="Helvetica Neue"/>
              </a:rPr>
              <a:t>Key Findings</a:t>
            </a:r>
            <a:endParaRPr sz="3400" i="0" strike="noStrike" cap="none">
              <a:solidFill>
                <a:srgbClr val="FFFFFF"/>
              </a:solidFill>
              <a:latin typeface="Helvetica Neue"/>
              <a:ea typeface="Helvetica Neue"/>
              <a:cs typeface="Helvetica Neue"/>
              <a:sym typeface="Helvetica Neue"/>
            </a:endParaRPr>
          </a:p>
        </p:txBody>
      </p:sp>
      <p:pic>
        <p:nvPicPr>
          <p:cNvPr id="597" name="Google Shape;597;p105"/>
          <p:cNvPicPr preferRelativeResize="0"/>
          <p:nvPr/>
        </p:nvPicPr>
        <p:blipFill rotWithShape="1">
          <a:blip r:embed="rId4">
            <a:alphaModFix/>
          </a:blip>
          <a:srcRect/>
          <a:stretch/>
        </p:blipFill>
        <p:spPr>
          <a:xfrm>
            <a:off x="7177125" y="4794700"/>
            <a:ext cx="1859801" cy="232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pic>
        <p:nvPicPr>
          <p:cNvPr id="602" name="Google Shape;602;p106" descr="Screen Shot 2018-03-02 at 2.53.46 AM.png"/>
          <p:cNvPicPr preferRelativeResize="0"/>
          <p:nvPr/>
        </p:nvPicPr>
        <p:blipFill rotWithShape="1">
          <a:blip r:embed="rId3">
            <a:alphaModFix/>
          </a:blip>
          <a:srcRect/>
          <a:stretch/>
        </p:blipFill>
        <p:spPr>
          <a:xfrm>
            <a:off x="0" y="0"/>
            <a:ext cx="9144002" cy="2299766"/>
          </a:xfrm>
          <a:prstGeom prst="rect">
            <a:avLst/>
          </a:prstGeom>
          <a:noFill/>
          <a:ln>
            <a:noFill/>
          </a:ln>
        </p:spPr>
      </p:pic>
      <p:sp>
        <p:nvSpPr>
          <p:cNvPr id="603" name="Google Shape;603;p106"/>
          <p:cNvSpPr/>
          <p:nvPr/>
        </p:nvSpPr>
        <p:spPr>
          <a:xfrm>
            <a:off x="152400" y="2519522"/>
            <a:ext cx="8991600" cy="235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rgbClr val="000000"/>
                </a:solidFill>
                <a:latin typeface="Helvetica Neue Light"/>
                <a:ea typeface="Helvetica Neue Light"/>
                <a:cs typeface="Helvetica Neue Light"/>
                <a:sym typeface="Helvetica Neue Light"/>
              </a:rPr>
              <a:t>Smart Growth America conducted interviews with senior-level employees at relocated companies to understand why they chose the location they did. In the course of our interviews six common themes emerged explaining why companies chose to locate downtown:</a:t>
            </a:r>
            <a:endParaRPr sz="1800">
              <a:solidFill>
                <a:srgbClr val="000000"/>
              </a:solidFill>
              <a:latin typeface="Helvetica Neue Light"/>
              <a:ea typeface="Helvetica Neue Light"/>
              <a:cs typeface="Helvetica Neue Light"/>
              <a:sym typeface="Helvetica Neue Light"/>
            </a:endParaRPr>
          </a:p>
          <a:p>
            <a:pPr marL="1657350" marR="0" lvl="3" indent="-285750" algn="l" rtl="0">
              <a:spcBef>
                <a:spcPts val="0"/>
              </a:spcBef>
              <a:spcAft>
                <a:spcPts val="0"/>
              </a:spcAft>
              <a:buClr>
                <a:srgbClr val="000000"/>
              </a:buClr>
              <a:buSzPts val="1800"/>
              <a:buFont typeface="Helvetica Neue Light"/>
              <a:buChar char="●"/>
            </a:pPr>
            <a:r>
              <a:rPr lang="en" sz="1800" i="0" u="none" strike="noStrike" cap="none">
                <a:solidFill>
                  <a:srgbClr val="000000"/>
                </a:solidFill>
                <a:latin typeface="Helvetica Neue Light"/>
                <a:ea typeface="Helvetica Neue Light"/>
                <a:cs typeface="Helvetica Neue Light"/>
                <a:sym typeface="Helvetica Neue Light"/>
              </a:rPr>
              <a:t>To attract and retain talented workers</a:t>
            </a:r>
            <a:endParaRPr sz="1800">
              <a:latin typeface="Helvetica Neue Light"/>
              <a:ea typeface="Helvetica Neue Light"/>
              <a:cs typeface="Helvetica Neue Light"/>
              <a:sym typeface="Helvetica Neue Light"/>
            </a:endParaRPr>
          </a:p>
          <a:p>
            <a:pPr marL="1657350" marR="0" lvl="3" indent="-285750" algn="l" rtl="0">
              <a:spcBef>
                <a:spcPts val="0"/>
              </a:spcBef>
              <a:spcAft>
                <a:spcPts val="0"/>
              </a:spcAft>
              <a:buClr>
                <a:srgbClr val="000000"/>
              </a:buClr>
              <a:buSzPts val="1800"/>
              <a:buFont typeface="Helvetica Neue Light"/>
              <a:buChar char="●"/>
            </a:pPr>
            <a:r>
              <a:rPr lang="en" sz="1800" i="0" u="none" strike="noStrike" cap="none">
                <a:solidFill>
                  <a:srgbClr val="000000"/>
                </a:solidFill>
                <a:latin typeface="Helvetica Neue Light"/>
                <a:ea typeface="Helvetica Neue Light"/>
                <a:cs typeface="Helvetica Neue Light"/>
                <a:sym typeface="Helvetica Neue Light"/>
              </a:rPr>
              <a:t>To build brand identity and company culture</a:t>
            </a:r>
            <a:endParaRPr sz="1800">
              <a:latin typeface="Helvetica Neue Light"/>
              <a:ea typeface="Helvetica Neue Light"/>
              <a:cs typeface="Helvetica Neue Light"/>
              <a:sym typeface="Helvetica Neue Light"/>
            </a:endParaRPr>
          </a:p>
          <a:p>
            <a:pPr marL="1657350" marR="0" lvl="3" indent="-285750" algn="l" rtl="0">
              <a:spcBef>
                <a:spcPts val="0"/>
              </a:spcBef>
              <a:spcAft>
                <a:spcPts val="0"/>
              </a:spcAft>
              <a:buClr>
                <a:srgbClr val="000000"/>
              </a:buClr>
              <a:buSzPts val="1800"/>
              <a:buFont typeface="Helvetica Neue Light"/>
              <a:buChar char="●"/>
            </a:pPr>
            <a:r>
              <a:rPr lang="en" sz="1800" i="0" u="none" strike="noStrike" cap="none">
                <a:solidFill>
                  <a:srgbClr val="000000"/>
                </a:solidFill>
                <a:latin typeface="Helvetica Neue Light"/>
                <a:ea typeface="Helvetica Neue Light"/>
                <a:cs typeface="Helvetica Neue Light"/>
                <a:sym typeface="Helvetica Neue Light"/>
              </a:rPr>
              <a:t>To support creative collaboration</a:t>
            </a:r>
            <a:endParaRPr sz="1800">
              <a:latin typeface="Helvetica Neue Light"/>
              <a:ea typeface="Helvetica Neue Light"/>
              <a:cs typeface="Helvetica Neue Light"/>
              <a:sym typeface="Helvetica Neue Light"/>
            </a:endParaRPr>
          </a:p>
          <a:p>
            <a:pPr marL="1657350" marR="0" lvl="3" indent="-285750" algn="l" rtl="0">
              <a:spcBef>
                <a:spcPts val="0"/>
              </a:spcBef>
              <a:spcAft>
                <a:spcPts val="0"/>
              </a:spcAft>
              <a:buClr>
                <a:srgbClr val="000000"/>
              </a:buClr>
              <a:buSzPts val="1800"/>
              <a:buFont typeface="Helvetica Neue Light"/>
              <a:buChar char="●"/>
            </a:pPr>
            <a:r>
              <a:rPr lang="en" sz="1800" i="0" u="none" strike="noStrike" cap="none">
                <a:solidFill>
                  <a:srgbClr val="000000"/>
                </a:solidFill>
                <a:latin typeface="Helvetica Neue Light"/>
                <a:ea typeface="Helvetica Neue Light"/>
                <a:cs typeface="Helvetica Neue Light"/>
                <a:sym typeface="Helvetica Neue Light"/>
              </a:rPr>
              <a:t>To be closer to customers and business partners</a:t>
            </a:r>
            <a:endParaRPr sz="1800">
              <a:latin typeface="Helvetica Neue Light"/>
              <a:ea typeface="Helvetica Neue Light"/>
              <a:cs typeface="Helvetica Neue Light"/>
              <a:sym typeface="Helvetica Neue Light"/>
            </a:endParaRPr>
          </a:p>
          <a:p>
            <a:pPr marL="1657350" marR="0" lvl="3" indent="-285750" algn="l" rtl="0">
              <a:spcBef>
                <a:spcPts val="0"/>
              </a:spcBef>
              <a:spcAft>
                <a:spcPts val="0"/>
              </a:spcAft>
              <a:buClr>
                <a:srgbClr val="000000"/>
              </a:buClr>
              <a:buSzPts val="1800"/>
              <a:buFont typeface="Helvetica Neue Light"/>
              <a:buChar char="●"/>
            </a:pPr>
            <a:r>
              <a:rPr lang="en" sz="1800" i="0" u="none" strike="noStrike" cap="none">
                <a:solidFill>
                  <a:srgbClr val="000000"/>
                </a:solidFill>
                <a:latin typeface="Helvetica Neue Light"/>
                <a:ea typeface="Helvetica Neue Light"/>
                <a:cs typeface="Helvetica Neue Light"/>
                <a:sym typeface="Helvetica Neue Light"/>
              </a:rPr>
              <a:t>To centralize operations</a:t>
            </a:r>
            <a:endParaRPr sz="1800">
              <a:latin typeface="Helvetica Neue Light"/>
              <a:ea typeface="Helvetica Neue Light"/>
              <a:cs typeface="Helvetica Neue Light"/>
              <a:sym typeface="Helvetica Neue Light"/>
            </a:endParaRPr>
          </a:p>
          <a:p>
            <a:pPr marL="1657350" marR="0" lvl="3" indent="-171450" algn="l" rtl="0">
              <a:spcBef>
                <a:spcPts val="0"/>
              </a:spcBef>
              <a:spcAft>
                <a:spcPts val="0"/>
              </a:spcAft>
              <a:buClr>
                <a:schemeClr val="dk1"/>
              </a:buClr>
              <a:buSzPts val="1800"/>
              <a:buFont typeface="Noto Sans Symbols"/>
              <a:buNone/>
            </a:pPr>
            <a:endParaRPr sz="1800" i="0" u="none" strike="noStrike" cap="none">
              <a:solidFill>
                <a:srgbClr val="000000"/>
              </a:solidFill>
              <a:latin typeface="Helvetica Neue Light"/>
              <a:ea typeface="Helvetica Neue Light"/>
              <a:cs typeface="Helvetica Neue Light"/>
              <a:sym typeface="Helvetica Neue Light"/>
            </a:endParaRPr>
          </a:p>
          <a:p>
            <a:pPr marL="1371600" marR="0" lvl="3" indent="0" algn="l" rtl="0">
              <a:spcBef>
                <a:spcPts val="0"/>
              </a:spcBef>
              <a:spcAft>
                <a:spcPts val="0"/>
              </a:spcAft>
              <a:buNone/>
            </a:pPr>
            <a:endParaRPr sz="1800" b="1"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07"/>
          <p:cNvSpPr/>
          <p:nvPr/>
        </p:nvSpPr>
        <p:spPr>
          <a:xfrm>
            <a:off x="0" y="5088734"/>
            <a:ext cx="9152001" cy="54999"/>
          </a:xfrm>
          <a:custGeom>
            <a:avLst/>
            <a:gdLst/>
            <a:ahLst/>
            <a:cxnLst/>
            <a:rect l="l" t="t" r="r" b="b"/>
            <a:pathLst>
              <a:path w="7772400" h="107315" extrusionOk="0">
                <a:moveTo>
                  <a:pt x="0" y="107103"/>
                </a:moveTo>
                <a:lnTo>
                  <a:pt x="7772400" y="107103"/>
                </a:lnTo>
                <a:lnTo>
                  <a:pt x="7772400" y="0"/>
                </a:lnTo>
                <a:lnTo>
                  <a:pt x="0" y="0"/>
                </a:lnTo>
                <a:lnTo>
                  <a:pt x="0" y="107103"/>
                </a:lnTo>
                <a:close/>
              </a:path>
            </a:pathLst>
          </a:custGeom>
          <a:solidFill>
            <a:srgbClr val="00669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9" name="Google Shape;609;p107"/>
          <p:cNvSpPr/>
          <p:nvPr/>
        </p:nvSpPr>
        <p:spPr>
          <a:xfrm>
            <a:off x="0" y="4932870"/>
            <a:ext cx="9152001" cy="48490"/>
          </a:xfrm>
          <a:custGeom>
            <a:avLst/>
            <a:gdLst/>
            <a:ahLst/>
            <a:cxnLst/>
            <a:rect l="l" t="t" r="r" b="b"/>
            <a:pathLst>
              <a:path w="7772400" h="94615" extrusionOk="0">
                <a:moveTo>
                  <a:pt x="0" y="94123"/>
                </a:moveTo>
                <a:lnTo>
                  <a:pt x="7772400" y="94123"/>
                </a:lnTo>
                <a:lnTo>
                  <a:pt x="7772400" y="0"/>
                </a:lnTo>
                <a:lnTo>
                  <a:pt x="0" y="0"/>
                </a:lnTo>
                <a:lnTo>
                  <a:pt x="0" y="94123"/>
                </a:lnTo>
                <a:close/>
              </a:path>
            </a:pathLst>
          </a:custGeom>
          <a:solidFill>
            <a:srgbClr val="000000">
              <a:alpha val="149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0" name="Google Shape;610;p107"/>
          <p:cNvSpPr/>
          <p:nvPr/>
        </p:nvSpPr>
        <p:spPr>
          <a:xfrm>
            <a:off x="0" y="5008452"/>
            <a:ext cx="9152001" cy="80708"/>
          </a:xfrm>
          <a:custGeom>
            <a:avLst/>
            <a:gdLst/>
            <a:ahLst/>
            <a:cxnLst/>
            <a:rect l="l" t="t" r="r" b="b"/>
            <a:pathLst>
              <a:path w="7772400" h="157479" extrusionOk="0">
                <a:moveTo>
                  <a:pt x="0" y="156989"/>
                </a:moveTo>
                <a:lnTo>
                  <a:pt x="7772400" y="156989"/>
                </a:lnTo>
                <a:lnTo>
                  <a:pt x="7772400" y="0"/>
                </a:lnTo>
                <a:lnTo>
                  <a:pt x="0" y="0"/>
                </a:lnTo>
                <a:lnTo>
                  <a:pt x="0" y="156989"/>
                </a:lnTo>
                <a:close/>
              </a:path>
            </a:pathLst>
          </a:custGeom>
          <a:solidFill>
            <a:srgbClr val="000000">
              <a:alpha val="149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1" name="Google Shape;611;p107"/>
          <p:cNvSpPr/>
          <p:nvPr/>
        </p:nvSpPr>
        <p:spPr>
          <a:xfrm>
            <a:off x="0" y="4981004"/>
            <a:ext cx="9152001" cy="27662"/>
          </a:xfrm>
          <a:custGeom>
            <a:avLst/>
            <a:gdLst/>
            <a:ahLst/>
            <a:cxnLst/>
            <a:rect l="l" t="t" r="r" b="b"/>
            <a:pathLst>
              <a:path w="7772400" h="53975" extrusionOk="0">
                <a:moveTo>
                  <a:pt x="0" y="53682"/>
                </a:moveTo>
                <a:lnTo>
                  <a:pt x="7772400" y="53682"/>
                </a:lnTo>
                <a:lnTo>
                  <a:pt x="7772400" y="0"/>
                </a:lnTo>
                <a:lnTo>
                  <a:pt x="0" y="0"/>
                </a:lnTo>
                <a:lnTo>
                  <a:pt x="0" y="53682"/>
                </a:lnTo>
                <a:close/>
              </a:path>
            </a:pathLst>
          </a:custGeom>
          <a:solidFill>
            <a:srgbClr val="4984A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2" name="Google Shape;612;p107"/>
          <p:cNvSpPr/>
          <p:nvPr/>
        </p:nvSpPr>
        <p:spPr>
          <a:xfrm>
            <a:off x="-12050" y="0"/>
            <a:ext cx="9152100" cy="52128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107"/>
          <p:cNvSpPr/>
          <p:nvPr/>
        </p:nvSpPr>
        <p:spPr>
          <a:xfrm>
            <a:off x="2042450" y="711275"/>
            <a:ext cx="3147870" cy="4466114"/>
          </a:xfrm>
          <a:custGeom>
            <a:avLst/>
            <a:gdLst/>
            <a:ahLst/>
            <a:cxnLst/>
            <a:rect l="l" t="t" r="r" b="b"/>
            <a:pathLst>
              <a:path w="2673350" h="5104130" extrusionOk="0">
                <a:moveTo>
                  <a:pt x="2673096" y="0"/>
                </a:moveTo>
                <a:lnTo>
                  <a:pt x="0" y="0"/>
                </a:lnTo>
                <a:lnTo>
                  <a:pt x="0" y="5103952"/>
                </a:lnTo>
                <a:lnTo>
                  <a:pt x="2673096" y="5103952"/>
                </a:lnTo>
                <a:lnTo>
                  <a:pt x="2673096" y="0"/>
                </a:lnTo>
                <a:close/>
              </a:path>
            </a:pathLst>
          </a:custGeom>
          <a:solidFill>
            <a:srgbClr val="E0DA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107"/>
          <p:cNvSpPr/>
          <p:nvPr/>
        </p:nvSpPr>
        <p:spPr>
          <a:xfrm>
            <a:off x="5169600" y="711275"/>
            <a:ext cx="3162824" cy="4504395"/>
          </a:xfrm>
          <a:custGeom>
            <a:avLst/>
            <a:gdLst/>
            <a:ahLst/>
            <a:cxnLst/>
            <a:rect l="l" t="t" r="r" b="b"/>
            <a:pathLst>
              <a:path w="2691765" h="5104130" extrusionOk="0">
                <a:moveTo>
                  <a:pt x="2691257" y="0"/>
                </a:moveTo>
                <a:lnTo>
                  <a:pt x="0" y="0"/>
                </a:lnTo>
                <a:lnTo>
                  <a:pt x="0" y="5103952"/>
                </a:lnTo>
                <a:lnTo>
                  <a:pt x="2691257" y="5103952"/>
                </a:lnTo>
                <a:lnTo>
                  <a:pt x="2691257" y="0"/>
                </a:lnTo>
                <a:close/>
              </a:path>
            </a:pathLst>
          </a:custGeom>
          <a:solidFill>
            <a:srgbClr val="D7DFE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107"/>
          <p:cNvSpPr/>
          <p:nvPr/>
        </p:nvSpPr>
        <p:spPr>
          <a:xfrm>
            <a:off x="1074827" y="1412812"/>
            <a:ext cx="948099" cy="3801793"/>
          </a:xfrm>
          <a:custGeom>
            <a:avLst/>
            <a:gdLst/>
            <a:ahLst/>
            <a:cxnLst/>
            <a:rect l="l" t="t" r="r" b="b"/>
            <a:pathLst>
              <a:path w="805180" h="3646804" extrusionOk="0">
                <a:moveTo>
                  <a:pt x="804672" y="0"/>
                </a:moveTo>
                <a:lnTo>
                  <a:pt x="0" y="0"/>
                </a:lnTo>
                <a:lnTo>
                  <a:pt x="0" y="3646627"/>
                </a:lnTo>
                <a:lnTo>
                  <a:pt x="804672" y="3646627"/>
                </a:lnTo>
                <a:lnTo>
                  <a:pt x="80467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107"/>
          <p:cNvSpPr/>
          <p:nvPr/>
        </p:nvSpPr>
        <p:spPr>
          <a:xfrm>
            <a:off x="1074827" y="3704147"/>
            <a:ext cx="948099" cy="7429"/>
          </a:xfrm>
          <a:custGeom>
            <a:avLst/>
            <a:gdLst/>
            <a:ahLst/>
            <a:cxnLst/>
            <a:rect l="l" t="t" r="r" b="b"/>
            <a:pathLst>
              <a:path w="805180" h="12700" extrusionOk="0">
                <a:moveTo>
                  <a:pt x="0" y="12700"/>
                </a:moveTo>
                <a:lnTo>
                  <a:pt x="804672" y="12700"/>
                </a:lnTo>
                <a:lnTo>
                  <a:pt x="804672" y="0"/>
                </a:lnTo>
                <a:lnTo>
                  <a:pt x="0" y="0"/>
                </a:lnTo>
                <a:lnTo>
                  <a:pt x="0" y="1270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107"/>
          <p:cNvSpPr/>
          <p:nvPr/>
        </p:nvSpPr>
        <p:spPr>
          <a:xfrm>
            <a:off x="1878528" y="5370446"/>
            <a:ext cx="3147870" cy="7429"/>
          </a:xfrm>
          <a:custGeom>
            <a:avLst/>
            <a:gdLst/>
            <a:ahLst/>
            <a:cxnLst/>
            <a:rect l="l" t="t" r="r" b="b"/>
            <a:pathLst>
              <a:path w="2673350" h="12700" extrusionOk="0">
                <a:moveTo>
                  <a:pt x="0" y="12700"/>
                </a:moveTo>
                <a:lnTo>
                  <a:pt x="2673096" y="12700"/>
                </a:lnTo>
                <a:lnTo>
                  <a:pt x="2673096" y="0"/>
                </a:lnTo>
                <a:lnTo>
                  <a:pt x="0" y="0"/>
                </a:lnTo>
                <a:lnTo>
                  <a:pt x="0" y="1270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107"/>
          <p:cNvSpPr/>
          <p:nvPr/>
        </p:nvSpPr>
        <p:spPr>
          <a:xfrm>
            <a:off x="5163039" y="5363016"/>
            <a:ext cx="3173292" cy="7429"/>
          </a:xfrm>
          <a:custGeom>
            <a:avLst/>
            <a:gdLst/>
            <a:ahLst/>
            <a:cxnLst/>
            <a:rect l="l" t="t" r="r" b="b"/>
            <a:pathLst>
              <a:path w="2694940" h="12700" extrusionOk="0">
                <a:moveTo>
                  <a:pt x="0" y="12700"/>
                </a:moveTo>
                <a:lnTo>
                  <a:pt x="2694432" y="12700"/>
                </a:lnTo>
                <a:lnTo>
                  <a:pt x="2694432" y="0"/>
                </a:lnTo>
                <a:lnTo>
                  <a:pt x="0" y="0"/>
                </a:lnTo>
                <a:lnTo>
                  <a:pt x="0" y="1270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107"/>
          <p:cNvSpPr/>
          <p:nvPr/>
        </p:nvSpPr>
        <p:spPr>
          <a:xfrm>
            <a:off x="2016943" y="722425"/>
            <a:ext cx="3151608" cy="0"/>
          </a:xfrm>
          <a:custGeom>
            <a:avLst/>
            <a:gdLst/>
            <a:ahLst/>
            <a:cxnLst/>
            <a:rect l="l" t="t" r="r" b="b"/>
            <a:pathLst>
              <a:path w="2676525" h="120000" extrusionOk="0">
                <a:moveTo>
                  <a:pt x="0" y="0"/>
                </a:moveTo>
                <a:lnTo>
                  <a:pt x="2676271"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107"/>
          <p:cNvSpPr/>
          <p:nvPr/>
        </p:nvSpPr>
        <p:spPr>
          <a:xfrm>
            <a:off x="2020670" y="724284"/>
            <a:ext cx="0" cy="583216"/>
          </a:xfrm>
          <a:custGeom>
            <a:avLst/>
            <a:gdLst/>
            <a:ahLst/>
            <a:cxnLst/>
            <a:rect l="l" t="t" r="r" b="b"/>
            <a:pathLst>
              <a:path w="120000" h="996950" extrusionOk="0">
                <a:moveTo>
                  <a:pt x="0" y="996632"/>
                </a:moveTo>
                <a:lnTo>
                  <a:pt x="0"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621;p107"/>
          <p:cNvSpPr/>
          <p:nvPr/>
        </p:nvSpPr>
        <p:spPr>
          <a:xfrm>
            <a:off x="5162737" y="722425"/>
            <a:ext cx="3173292" cy="0"/>
          </a:xfrm>
          <a:custGeom>
            <a:avLst/>
            <a:gdLst/>
            <a:ahLst/>
            <a:cxnLst/>
            <a:rect l="l" t="t" r="r" b="b"/>
            <a:pathLst>
              <a:path w="2694940" h="120000" extrusionOk="0">
                <a:moveTo>
                  <a:pt x="0" y="0"/>
                </a:moveTo>
                <a:lnTo>
                  <a:pt x="2694432"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622;p107"/>
          <p:cNvSpPr/>
          <p:nvPr/>
        </p:nvSpPr>
        <p:spPr>
          <a:xfrm>
            <a:off x="5162737" y="724284"/>
            <a:ext cx="0" cy="583216"/>
          </a:xfrm>
          <a:custGeom>
            <a:avLst/>
            <a:gdLst/>
            <a:ahLst/>
            <a:cxnLst/>
            <a:rect l="l" t="t" r="r" b="b"/>
            <a:pathLst>
              <a:path w="120000" h="996950" extrusionOk="0">
                <a:moveTo>
                  <a:pt x="0" y="996632"/>
                </a:moveTo>
                <a:lnTo>
                  <a:pt x="0"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107"/>
          <p:cNvSpPr/>
          <p:nvPr/>
        </p:nvSpPr>
        <p:spPr>
          <a:xfrm>
            <a:off x="8326154" y="724284"/>
            <a:ext cx="0" cy="583216"/>
          </a:xfrm>
          <a:custGeom>
            <a:avLst/>
            <a:gdLst/>
            <a:ahLst/>
            <a:cxnLst/>
            <a:rect l="l" t="t" r="r" b="b"/>
            <a:pathLst>
              <a:path w="120000" h="996950" extrusionOk="0">
                <a:moveTo>
                  <a:pt x="0" y="996632"/>
                </a:moveTo>
                <a:lnTo>
                  <a:pt x="0"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107"/>
          <p:cNvSpPr/>
          <p:nvPr/>
        </p:nvSpPr>
        <p:spPr>
          <a:xfrm>
            <a:off x="2016943" y="1309095"/>
            <a:ext cx="3151608" cy="0"/>
          </a:xfrm>
          <a:custGeom>
            <a:avLst/>
            <a:gdLst/>
            <a:ahLst/>
            <a:cxnLst/>
            <a:rect l="l" t="t" r="r" b="b"/>
            <a:pathLst>
              <a:path w="2676525" h="120000" extrusionOk="0">
                <a:moveTo>
                  <a:pt x="0" y="0"/>
                </a:moveTo>
                <a:lnTo>
                  <a:pt x="2676271"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107"/>
          <p:cNvSpPr/>
          <p:nvPr/>
        </p:nvSpPr>
        <p:spPr>
          <a:xfrm>
            <a:off x="2020670" y="1310955"/>
            <a:ext cx="0" cy="262261"/>
          </a:xfrm>
          <a:custGeom>
            <a:avLst/>
            <a:gdLst/>
            <a:ahLst/>
            <a:cxnLst/>
            <a:rect l="l" t="t" r="r" b="b"/>
            <a:pathLst>
              <a:path w="120000" h="448310" extrusionOk="0">
                <a:moveTo>
                  <a:pt x="0" y="447992"/>
                </a:moveTo>
                <a:lnTo>
                  <a:pt x="0"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107"/>
          <p:cNvSpPr/>
          <p:nvPr/>
        </p:nvSpPr>
        <p:spPr>
          <a:xfrm>
            <a:off x="5162737" y="1309095"/>
            <a:ext cx="3173292" cy="0"/>
          </a:xfrm>
          <a:custGeom>
            <a:avLst/>
            <a:gdLst/>
            <a:ahLst/>
            <a:cxnLst/>
            <a:rect l="l" t="t" r="r" b="b"/>
            <a:pathLst>
              <a:path w="2694940" h="120000" extrusionOk="0">
                <a:moveTo>
                  <a:pt x="0" y="0"/>
                </a:moveTo>
                <a:lnTo>
                  <a:pt x="2694432"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107"/>
          <p:cNvSpPr/>
          <p:nvPr/>
        </p:nvSpPr>
        <p:spPr>
          <a:xfrm>
            <a:off x="5162737" y="1310955"/>
            <a:ext cx="0" cy="262261"/>
          </a:xfrm>
          <a:custGeom>
            <a:avLst/>
            <a:gdLst/>
            <a:ahLst/>
            <a:cxnLst/>
            <a:rect l="l" t="t" r="r" b="b"/>
            <a:pathLst>
              <a:path w="120000" h="448310" extrusionOk="0">
                <a:moveTo>
                  <a:pt x="0" y="447992"/>
                </a:moveTo>
                <a:lnTo>
                  <a:pt x="0"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107"/>
          <p:cNvSpPr/>
          <p:nvPr/>
        </p:nvSpPr>
        <p:spPr>
          <a:xfrm>
            <a:off x="8326154" y="1310955"/>
            <a:ext cx="0" cy="262261"/>
          </a:xfrm>
          <a:custGeom>
            <a:avLst/>
            <a:gdLst/>
            <a:ahLst/>
            <a:cxnLst/>
            <a:rect l="l" t="t" r="r" b="b"/>
            <a:pathLst>
              <a:path w="120000" h="448310" extrusionOk="0">
                <a:moveTo>
                  <a:pt x="0" y="447992"/>
                </a:moveTo>
                <a:lnTo>
                  <a:pt x="0"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107"/>
          <p:cNvSpPr/>
          <p:nvPr/>
        </p:nvSpPr>
        <p:spPr>
          <a:xfrm>
            <a:off x="2016943" y="1574852"/>
            <a:ext cx="3151608" cy="0"/>
          </a:xfrm>
          <a:custGeom>
            <a:avLst/>
            <a:gdLst/>
            <a:ahLst/>
            <a:cxnLst/>
            <a:rect l="l" t="t" r="r" b="b"/>
            <a:pathLst>
              <a:path w="2676525" h="120000" extrusionOk="0">
                <a:moveTo>
                  <a:pt x="0" y="0"/>
                </a:moveTo>
                <a:lnTo>
                  <a:pt x="2676271"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107"/>
          <p:cNvSpPr/>
          <p:nvPr/>
        </p:nvSpPr>
        <p:spPr>
          <a:xfrm>
            <a:off x="2020670" y="1576709"/>
            <a:ext cx="0" cy="1063161"/>
          </a:xfrm>
          <a:custGeom>
            <a:avLst/>
            <a:gdLst/>
            <a:ahLst/>
            <a:cxnLst/>
            <a:rect l="l" t="t" r="r" b="b"/>
            <a:pathLst>
              <a:path w="120000" h="1817370" extrusionOk="0">
                <a:moveTo>
                  <a:pt x="0" y="1816963"/>
                </a:moveTo>
                <a:lnTo>
                  <a:pt x="0"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107"/>
          <p:cNvSpPr/>
          <p:nvPr/>
        </p:nvSpPr>
        <p:spPr>
          <a:xfrm>
            <a:off x="5162737" y="1574852"/>
            <a:ext cx="3173292" cy="0"/>
          </a:xfrm>
          <a:custGeom>
            <a:avLst/>
            <a:gdLst/>
            <a:ahLst/>
            <a:cxnLst/>
            <a:rect l="l" t="t" r="r" b="b"/>
            <a:pathLst>
              <a:path w="2694940" h="120000" extrusionOk="0">
                <a:moveTo>
                  <a:pt x="0" y="0"/>
                </a:moveTo>
                <a:lnTo>
                  <a:pt x="2694432"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107"/>
          <p:cNvSpPr/>
          <p:nvPr/>
        </p:nvSpPr>
        <p:spPr>
          <a:xfrm>
            <a:off x="5162737" y="1576709"/>
            <a:ext cx="0" cy="410108"/>
          </a:xfrm>
          <a:custGeom>
            <a:avLst/>
            <a:gdLst/>
            <a:ahLst/>
            <a:cxnLst/>
            <a:rect l="l" t="t" r="r" b="b"/>
            <a:pathLst>
              <a:path w="120000" h="701039" extrusionOk="0">
                <a:moveTo>
                  <a:pt x="0" y="0"/>
                </a:moveTo>
                <a:lnTo>
                  <a:pt x="0" y="700534"/>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107"/>
          <p:cNvSpPr/>
          <p:nvPr/>
        </p:nvSpPr>
        <p:spPr>
          <a:xfrm>
            <a:off x="8326154" y="1576709"/>
            <a:ext cx="0" cy="1063161"/>
          </a:xfrm>
          <a:custGeom>
            <a:avLst/>
            <a:gdLst/>
            <a:ahLst/>
            <a:cxnLst/>
            <a:rect l="l" t="t" r="r" b="b"/>
            <a:pathLst>
              <a:path w="120000" h="1817370" extrusionOk="0">
                <a:moveTo>
                  <a:pt x="0" y="1816963"/>
                </a:moveTo>
                <a:lnTo>
                  <a:pt x="0"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107"/>
          <p:cNvSpPr/>
          <p:nvPr/>
        </p:nvSpPr>
        <p:spPr>
          <a:xfrm>
            <a:off x="1997250" y="3260986"/>
            <a:ext cx="2118268" cy="0"/>
          </a:xfrm>
          <a:custGeom>
            <a:avLst/>
            <a:gdLst/>
            <a:ahLst/>
            <a:cxnLst/>
            <a:rect l="l" t="t" r="r" b="b"/>
            <a:pathLst>
              <a:path w="1798954" h="120000" extrusionOk="0">
                <a:moveTo>
                  <a:pt x="0" y="0"/>
                </a:moveTo>
                <a:lnTo>
                  <a:pt x="1798447"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107"/>
          <p:cNvSpPr/>
          <p:nvPr/>
        </p:nvSpPr>
        <p:spPr>
          <a:xfrm>
            <a:off x="2020670" y="2643218"/>
            <a:ext cx="0" cy="1061304"/>
          </a:xfrm>
          <a:custGeom>
            <a:avLst/>
            <a:gdLst/>
            <a:ahLst/>
            <a:cxnLst/>
            <a:rect l="l" t="t" r="r" b="b"/>
            <a:pathLst>
              <a:path w="120000" h="1814195" extrusionOk="0">
                <a:moveTo>
                  <a:pt x="0" y="1813788"/>
                </a:moveTo>
                <a:lnTo>
                  <a:pt x="0"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107"/>
          <p:cNvSpPr/>
          <p:nvPr/>
        </p:nvSpPr>
        <p:spPr>
          <a:xfrm>
            <a:off x="6069575" y="3238050"/>
            <a:ext cx="2257292" cy="39000"/>
          </a:xfrm>
          <a:custGeom>
            <a:avLst/>
            <a:gdLst/>
            <a:ahLst/>
            <a:cxnLst/>
            <a:rect l="l" t="t" r="r" b="b"/>
            <a:pathLst>
              <a:path w="1816734" h="120000" extrusionOk="0">
                <a:moveTo>
                  <a:pt x="0" y="0"/>
                </a:moveTo>
                <a:lnTo>
                  <a:pt x="1816607"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107"/>
          <p:cNvSpPr/>
          <p:nvPr/>
        </p:nvSpPr>
        <p:spPr>
          <a:xfrm>
            <a:off x="5162737" y="3238036"/>
            <a:ext cx="0" cy="466201"/>
          </a:xfrm>
          <a:custGeom>
            <a:avLst/>
            <a:gdLst/>
            <a:ahLst/>
            <a:cxnLst/>
            <a:rect l="l" t="t" r="r" b="b"/>
            <a:pathLst>
              <a:path w="120000" h="796925" extrusionOk="0">
                <a:moveTo>
                  <a:pt x="0" y="0"/>
                </a:moveTo>
                <a:lnTo>
                  <a:pt x="0" y="796871"/>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107"/>
          <p:cNvSpPr/>
          <p:nvPr/>
        </p:nvSpPr>
        <p:spPr>
          <a:xfrm>
            <a:off x="8326157" y="2643218"/>
            <a:ext cx="45600" cy="2730363"/>
          </a:xfrm>
          <a:custGeom>
            <a:avLst/>
            <a:gdLst/>
            <a:ahLst/>
            <a:cxnLst/>
            <a:rect l="l" t="t" r="r" b="b"/>
            <a:pathLst>
              <a:path w="120000" h="1814195" extrusionOk="0">
                <a:moveTo>
                  <a:pt x="0" y="1813788"/>
                </a:moveTo>
                <a:lnTo>
                  <a:pt x="0"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107"/>
          <p:cNvSpPr txBox="1"/>
          <p:nvPr/>
        </p:nvSpPr>
        <p:spPr>
          <a:xfrm>
            <a:off x="2207274" y="737411"/>
            <a:ext cx="2955300" cy="4863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900" b="1">
                <a:solidFill>
                  <a:srgbClr val="414042"/>
                </a:solidFill>
                <a:latin typeface="Helvetica Neue"/>
                <a:ea typeface="Helvetica Neue"/>
                <a:cs typeface="Helvetica Neue"/>
                <a:sym typeface="Helvetica Neue"/>
              </a:rPr>
              <a:t>Potential WalkUPs</a:t>
            </a:r>
            <a:endParaRPr sz="900">
              <a:solidFill>
                <a:srgbClr val="000000"/>
              </a:solidFill>
              <a:latin typeface="Helvetica Neue"/>
              <a:ea typeface="Helvetica Neue"/>
              <a:cs typeface="Helvetica Neue"/>
              <a:sym typeface="Helvetica Neue"/>
            </a:endParaRPr>
          </a:p>
          <a:p>
            <a:pPr marL="12700" marR="5080" lvl="0" indent="0" algn="l" rtl="0">
              <a:lnSpc>
                <a:spcPct val="100000"/>
              </a:lnSpc>
              <a:spcBef>
                <a:spcPts val="0"/>
              </a:spcBef>
              <a:spcAft>
                <a:spcPts val="0"/>
              </a:spcAft>
              <a:buNone/>
            </a:pPr>
            <a:r>
              <a:rPr lang="en" sz="900">
                <a:solidFill>
                  <a:srgbClr val="414042"/>
                </a:solidFill>
                <a:latin typeface="Helvetica Neue"/>
                <a:ea typeface="Helvetica Neue"/>
                <a:cs typeface="Helvetica Neue"/>
                <a:sym typeface="Helvetica Neue"/>
              </a:rPr>
              <a:t>Census tracts whose economic, geographic,  and real estate indicators do not support  walkability, livability, and job, transportation,  and housing diversity.</a:t>
            </a:r>
            <a:endParaRPr sz="900">
              <a:solidFill>
                <a:srgbClr val="000000"/>
              </a:solidFill>
              <a:latin typeface="Helvetica Neue"/>
              <a:ea typeface="Helvetica Neue"/>
              <a:cs typeface="Helvetica Neue"/>
              <a:sym typeface="Helvetica Neue"/>
            </a:endParaRPr>
          </a:p>
        </p:txBody>
      </p:sp>
      <p:sp>
        <p:nvSpPr>
          <p:cNvPr id="640" name="Google Shape;640;p107"/>
          <p:cNvSpPr txBox="1"/>
          <p:nvPr/>
        </p:nvSpPr>
        <p:spPr>
          <a:xfrm>
            <a:off x="5349384" y="737410"/>
            <a:ext cx="2772300" cy="4863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900" b="1">
                <a:solidFill>
                  <a:srgbClr val="414042"/>
                </a:solidFill>
                <a:latin typeface="Helvetica Neue"/>
                <a:ea typeface="Helvetica Neue"/>
                <a:cs typeface="Helvetica Neue"/>
                <a:sym typeface="Helvetica Neue"/>
              </a:rPr>
              <a:t>Established WalkUPs</a:t>
            </a:r>
            <a:endParaRPr sz="900">
              <a:solidFill>
                <a:srgbClr val="000000"/>
              </a:solidFill>
              <a:latin typeface="Helvetica Neue"/>
              <a:ea typeface="Helvetica Neue"/>
              <a:cs typeface="Helvetica Neue"/>
              <a:sym typeface="Helvetica Neue"/>
            </a:endParaRPr>
          </a:p>
          <a:p>
            <a:pPr marL="12700" marR="5080" lvl="0" indent="0" algn="l" rtl="0">
              <a:lnSpc>
                <a:spcPct val="100000"/>
              </a:lnSpc>
              <a:spcBef>
                <a:spcPts val="0"/>
              </a:spcBef>
              <a:spcAft>
                <a:spcPts val="0"/>
              </a:spcAft>
              <a:buNone/>
            </a:pPr>
            <a:r>
              <a:rPr lang="en" sz="900">
                <a:solidFill>
                  <a:srgbClr val="414042"/>
                </a:solidFill>
                <a:latin typeface="Helvetica Neue"/>
                <a:ea typeface="Helvetica Neue"/>
                <a:cs typeface="Helvetica Neue"/>
                <a:sym typeface="Helvetica Neue"/>
              </a:rPr>
              <a:t>Census tracts whose economic, geographic, and real estate indicators support walkability,  livability, and job, transportation, and housing diversity.</a:t>
            </a:r>
            <a:endParaRPr sz="900">
              <a:solidFill>
                <a:srgbClr val="000000"/>
              </a:solidFill>
              <a:latin typeface="Helvetica Neue"/>
              <a:ea typeface="Helvetica Neue"/>
              <a:cs typeface="Helvetica Neue"/>
              <a:sym typeface="Helvetica Neue"/>
            </a:endParaRPr>
          </a:p>
        </p:txBody>
      </p:sp>
      <p:sp>
        <p:nvSpPr>
          <p:cNvPr id="641" name="Google Shape;641;p107"/>
          <p:cNvSpPr txBox="1"/>
          <p:nvPr/>
        </p:nvSpPr>
        <p:spPr>
          <a:xfrm>
            <a:off x="2452541" y="1400284"/>
            <a:ext cx="2159400" cy="1296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900" b="1">
                <a:solidFill>
                  <a:srgbClr val="414042"/>
                </a:solidFill>
                <a:latin typeface="Helvetica Neue"/>
                <a:ea typeface="Helvetica Neue"/>
                <a:cs typeface="Helvetica Neue"/>
                <a:sym typeface="Helvetica Neue"/>
              </a:rPr>
              <a:t>Low Smart Growth Potential (0-6)</a:t>
            </a:r>
            <a:endParaRPr sz="900">
              <a:solidFill>
                <a:srgbClr val="000000"/>
              </a:solidFill>
              <a:latin typeface="Helvetica Neue"/>
              <a:ea typeface="Helvetica Neue"/>
              <a:cs typeface="Helvetica Neue"/>
              <a:sym typeface="Helvetica Neue"/>
            </a:endParaRPr>
          </a:p>
        </p:txBody>
      </p:sp>
      <p:sp>
        <p:nvSpPr>
          <p:cNvPr id="642" name="Google Shape;642;p107"/>
          <p:cNvSpPr txBox="1"/>
          <p:nvPr/>
        </p:nvSpPr>
        <p:spPr>
          <a:xfrm>
            <a:off x="5850581" y="1400284"/>
            <a:ext cx="2334000" cy="1296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900" b="1">
                <a:solidFill>
                  <a:srgbClr val="414042"/>
                </a:solidFill>
                <a:latin typeface="Helvetica Neue"/>
                <a:ea typeface="Helvetica Neue"/>
                <a:cs typeface="Helvetica Neue"/>
                <a:sym typeface="Helvetica Neue"/>
              </a:rPr>
              <a:t>High Smart Growth Potential (12-20)</a:t>
            </a:r>
            <a:endParaRPr sz="900" b="1">
              <a:solidFill>
                <a:srgbClr val="414042"/>
              </a:solidFill>
              <a:latin typeface="Helvetica Neue"/>
              <a:ea typeface="Helvetica Neue"/>
              <a:cs typeface="Helvetica Neue"/>
              <a:sym typeface="Helvetica Neue"/>
            </a:endParaRPr>
          </a:p>
        </p:txBody>
      </p:sp>
      <p:sp>
        <p:nvSpPr>
          <p:cNvPr id="643" name="Google Shape;643;p107"/>
          <p:cNvSpPr txBox="1"/>
          <p:nvPr/>
        </p:nvSpPr>
        <p:spPr>
          <a:xfrm>
            <a:off x="1127078" y="1946036"/>
            <a:ext cx="756300" cy="367500"/>
          </a:xfrm>
          <a:prstGeom prst="rect">
            <a:avLst/>
          </a:prstGeom>
          <a:noFill/>
          <a:ln>
            <a:noFill/>
          </a:ln>
        </p:spPr>
        <p:txBody>
          <a:bodyPr spcFirstLastPara="1" wrap="square" lIns="0" tIns="12700" rIns="0" bIns="0" anchor="t" anchorCtr="0">
            <a:noAutofit/>
          </a:bodyPr>
          <a:lstStyle/>
          <a:p>
            <a:pPr marL="12700" marR="5080" lvl="0" indent="0" algn="l" rtl="0">
              <a:lnSpc>
                <a:spcPct val="100000"/>
              </a:lnSpc>
              <a:spcBef>
                <a:spcPts val="0"/>
              </a:spcBef>
              <a:spcAft>
                <a:spcPts val="0"/>
              </a:spcAft>
              <a:buNone/>
            </a:pPr>
            <a:r>
              <a:rPr lang="en" sz="900" b="1">
                <a:solidFill>
                  <a:srgbClr val="414042"/>
                </a:solidFill>
                <a:latin typeface="Helvetica Neue"/>
                <a:ea typeface="Helvetica Neue"/>
                <a:cs typeface="Helvetica Neue"/>
                <a:sym typeface="Helvetica Neue"/>
              </a:rPr>
              <a:t>High Social  Equity </a:t>
            </a:r>
            <a:endParaRPr sz="900">
              <a:solidFill>
                <a:srgbClr val="000000"/>
              </a:solidFill>
              <a:latin typeface="Helvetica Neue"/>
              <a:ea typeface="Helvetica Neue"/>
              <a:cs typeface="Helvetica Neue"/>
              <a:sym typeface="Helvetica Neue"/>
            </a:endParaRPr>
          </a:p>
          <a:p>
            <a:pPr marL="12700" marR="0" lvl="0" indent="0" algn="l" rtl="0">
              <a:lnSpc>
                <a:spcPct val="100000"/>
              </a:lnSpc>
              <a:spcBef>
                <a:spcPts val="0"/>
              </a:spcBef>
              <a:spcAft>
                <a:spcPts val="0"/>
              </a:spcAft>
              <a:buNone/>
            </a:pPr>
            <a:r>
              <a:rPr lang="en" sz="900" b="1">
                <a:solidFill>
                  <a:srgbClr val="414042"/>
                </a:solidFill>
                <a:latin typeface="Helvetica Neue"/>
                <a:ea typeface="Helvetica Neue"/>
                <a:cs typeface="Helvetica Neue"/>
                <a:sym typeface="Helvetica Neue"/>
              </a:rPr>
              <a:t>(12-20)</a:t>
            </a:r>
            <a:endParaRPr sz="900">
              <a:solidFill>
                <a:srgbClr val="000000"/>
              </a:solidFill>
              <a:latin typeface="Helvetica Neue"/>
              <a:ea typeface="Helvetica Neue"/>
              <a:cs typeface="Helvetica Neue"/>
              <a:sym typeface="Helvetica Neue"/>
            </a:endParaRPr>
          </a:p>
        </p:txBody>
      </p:sp>
      <p:sp>
        <p:nvSpPr>
          <p:cNvPr id="644" name="Google Shape;644;p107"/>
          <p:cNvSpPr txBox="1"/>
          <p:nvPr/>
        </p:nvSpPr>
        <p:spPr>
          <a:xfrm>
            <a:off x="2207274" y="1708361"/>
            <a:ext cx="1562700" cy="486300"/>
          </a:xfrm>
          <a:prstGeom prst="rect">
            <a:avLst/>
          </a:prstGeom>
          <a:noFill/>
          <a:ln>
            <a:noFill/>
          </a:ln>
        </p:spPr>
        <p:txBody>
          <a:bodyPr spcFirstLastPara="1" wrap="square" lIns="0" tIns="12700" rIns="0" bIns="0" anchor="t" anchorCtr="0">
            <a:noAutofit/>
          </a:bodyPr>
          <a:lstStyle/>
          <a:p>
            <a:pPr marL="69850" marR="5080" lvl="0" indent="-5715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Low National Walkability  Index score (&lt;14)</a:t>
            </a:r>
            <a:endParaRPr sz="900">
              <a:solidFill>
                <a:srgbClr val="000000"/>
              </a:solidFill>
              <a:latin typeface="Helvetica Neue"/>
              <a:ea typeface="Helvetica Neue"/>
              <a:cs typeface="Helvetica Neue"/>
              <a:sym typeface="Helvetica Neue"/>
            </a:endParaRPr>
          </a:p>
          <a:p>
            <a:pPr marL="69850" marR="0" lvl="0" indent="-5715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Low job density</a:t>
            </a:r>
            <a:endParaRPr sz="900">
              <a:solidFill>
                <a:srgbClr val="000000"/>
              </a:solidFill>
              <a:latin typeface="Helvetica Neue"/>
              <a:ea typeface="Helvetica Neue"/>
              <a:cs typeface="Helvetica Neue"/>
              <a:sym typeface="Helvetica Neue"/>
            </a:endParaRPr>
          </a:p>
          <a:p>
            <a:pPr marL="69850" marR="0" lvl="0" indent="-5715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Low housing density</a:t>
            </a:r>
            <a:endParaRPr sz="900">
              <a:solidFill>
                <a:srgbClr val="000000"/>
              </a:solidFill>
              <a:latin typeface="Helvetica Neue"/>
              <a:ea typeface="Helvetica Neue"/>
              <a:cs typeface="Helvetica Neue"/>
              <a:sym typeface="Helvetica Neue"/>
            </a:endParaRPr>
          </a:p>
        </p:txBody>
      </p:sp>
      <p:sp>
        <p:nvSpPr>
          <p:cNvPr id="645" name="Google Shape;645;p107"/>
          <p:cNvSpPr txBox="1"/>
          <p:nvPr/>
        </p:nvSpPr>
        <p:spPr>
          <a:xfrm>
            <a:off x="2207272" y="2207474"/>
            <a:ext cx="1854300" cy="842700"/>
          </a:xfrm>
          <a:prstGeom prst="rect">
            <a:avLst/>
          </a:prstGeom>
          <a:noFill/>
          <a:ln>
            <a:noFill/>
          </a:ln>
        </p:spPr>
        <p:txBody>
          <a:bodyPr spcFirstLastPara="1" wrap="square" lIns="0" tIns="12700" rIns="0" bIns="0" anchor="t" anchorCtr="0">
            <a:noAutofit/>
          </a:bodyPr>
          <a:lstStyle/>
          <a:p>
            <a:pPr marL="69850" marR="5080" lvl="0" indent="-5715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Distance from Top 100 metro  area central business district</a:t>
            </a:r>
            <a:endParaRPr sz="900">
              <a:solidFill>
                <a:srgbClr val="000000"/>
              </a:solidFill>
              <a:latin typeface="Helvetica Neue"/>
              <a:ea typeface="Helvetica Neue"/>
              <a:cs typeface="Helvetica Neue"/>
              <a:sym typeface="Helvetica Neue"/>
            </a:endParaRPr>
          </a:p>
          <a:p>
            <a:pPr marL="69850" marR="0" lvl="0" indent="-5715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High transit accessibility</a:t>
            </a:r>
            <a:endParaRPr sz="900">
              <a:solidFill>
                <a:srgbClr val="000000"/>
              </a:solidFill>
              <a:latin typeface="Helvetica Neue"/>
              <a:ea typeface="Helvetica Neue"/>
              <a:cs typeface="Helvetica Neue"/>
              <a:sym typeface="Helvetica Neue"/>
            </a:endParaRPr>
          </a:p>
          <a:p>
            <a:pPr marL="69850" marR="0" lvl="0" indent="-5715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Low H + T (&lt;45%)</a:t>
            </a:r>
            <a:endParaRPr sz="900">
              <a:solidFill>
                <a:srgbClr val="000000"/>
              </a:solidFill>
              <a:latin typeface="Helvetica Neue"/>
              <a:ea typeface="Helvetica Neue"/>
              <a:cs typeface="Helvetica Neue"/>
              <a:sym typeface="Helvetica Neue"/>
            </a:endParaRPr>
          </a:p>
          <a:p>
            <a:pPr marL="69850" marR="208278" lvl="0" indent="-5715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High percentage of rental  units (&gt;50%)</a:t>
            </a:r>
            <a:endParaRPr sz="900">
              <a:solidFill>
                <a:srgbClr val="414042"/>
              </a:solidFill>
              <a:latin typeface="Helvetica Neue"/>
              <a:ea typeface="Helvetica Neue"/>
              <a:cs typeface="Helvetica Neue"/>
              <a:sym typeface="Helvetica Neue"/>
            </a:endParaRPr>
          </a:p>
          <a:p>
            <a:pPr marL="69850" marR="208278" lvl="0" indent="-57150" algn="l" rtl="0">
              <a:lnSpc>
                <a:spcPct val="100000"/>
              </a:lnSpc>
              <a:spcBef>
                <a:spcPts val="0"/>
              </a:spcBef>
              <a:spcAft>
                <a:spcPts val="0"/>
              </a:spcAft>
              <a:buClr>
                <a:srgbClr val="FF0000"/>
              </a:buClr>
              <a:buSzPts val="900"/>
              <a:buFont typeface="Helvetica Neue"/>
              <a:buChar char="•"/>
            </a:pPr>
            <a:r>
              <a:rPr lang="en" sz="900" b="1">
                <a:solidFill>
                  <a:srgbClr val="FF0000"/>
                </a:solidFill>
                <a:latin typeface="Helvetica Neue"/>
                <a:ea typeface="Helvetica Neue"/>
                <a:cs typeface="Helvetica Neue"/>
                <a:sym typeface="Helvetica Neue"/>
              </a:rPr>
              <a:t>Total Population: 9.9 million</a:t>
            </a:r>
            <a:endParaRPr sz="900" b="1">
              <a:solidFill>
                <a:srgbClr val="FF0000"/>
              </a:solidFill>
              <a:latin typeface="Helvetica Neue"/>
              <a:ea typeface="Helvetica Neue"/>
              <a:cs typeface="Helvetica Neue"/>
              <a:sym typeface="Helvetica Neue"/>
            </a:endParaRPr>
          </a:p>
        </p:txBody>
      </p:sp>
      <p:sp>
        <p:nvSpPr>
          <p:cNvPr id="646" name="Google Shape;646;p107"/>
          <p:cNvSpPr txBox="1"/>
          <p:nvPr/>
        </p:nvSpPr>
        <p:spPr>
          <a:xfrm>
            <a:off x="6294227" y="1694691"/>
            <a:ext cx="1654800" cy="486300"/>
          </a:xfrm>
          <a:prstGeom prst="rect">
            <a:avLst/>
          </a:prstGeom>
          <a:noFill/>
          <a:ln>
            <a:noFill/>
          </a:ln>
        </p:spPr>
        <p:txBody>
          <a:bodyPr spcFirstLastPara="1" wrap="square" lIns="0" tIns="12700" rIns="0" bIns="0" anchor="t" anchorCtr="0">
            <a:noAutofit/>
          </a:bodyPr>
          <a:lstStyle/>
          <a:p>
            <a:pPr marL="127000" marR="5080" lvl="0" indent="-11430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High National Walkability  Index score (14-20)</a:t>
            </a:r>
            <a:endParaRPr sz="900">
              <a:solidFill>
                <a:srgbClr val="000000"/>
              </a:solidFill>
              <a:latin typeface="Helvetica Neue"/>
              <a:ea typeface="Helvetica Neue"/>
              <a:cs typeface="Helvetica Neue"/>
              <a:sym typeface="Helvetica Neue"/>
            </a:endParaRPr>
          </a:p>
          <a:p>
            <a:pPr marL="127000" marR="0" lvl="0" indent="-11430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High job density</a:t>
            </a:r>
            <a:endParaRPr sz="900">
              <a:solidFill>
                <a:srgbClr val="000000"/>
              </a:solidFill>
              <a:latin typeface="Helvetica Neue"/>
              <a:ea typeface="Helvetica Neue"/>
              <a:cs typeface="Helvetica Neue"/>
              <a:sym typeface="Helvetica Neue"/>
            </a:endParaRPr>
          </a:p>
          <a:p>
            <a:pPr marL="127000" marR="0" lvl="0" indent="-11430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High housing density</a:t>
            </a:r>
            <a:endParaRPr sz="900">
              <a:solidFill>
                <a:srgbClr val="000000"/>
              </a:solidFill>
              <a:latin typeface="Helvetica Neue"/>
              <a:ea typeface="Helvetica Neue"/>
              <a:cs typeface="Helvetica Neue"/>
              <a:sym typeface="Helvetica Neue"/>
            </a:endParaRPr>
          </a:p>
        </p:txBody>
      </p:sp>
      <p:sp>
        <p:nvSpPr>
          <p:cNvPr id="647" name="Google Shape;647;p107"/>
          <p:cNvSpPr txBox="1"/>
          <p:nvPr/>
        </p:nvSpPr>
        <p:spPr>
          <a:xfrm>
            <a:off x="6294224" y="2208430"/>
            <a:ext cx="1784700" cy="842700"/>
          </a:xfrm>
          <a:prstGeom prst="rect">
            <a:avLst/>
          </a:prstGeom>
          <a:noFill/>
          <a:ln>
            <a:noFill/>
          </a:ln>
        </p:spPr>
        <p:txBody>
          <a:bodyPr spcFirstLastPara="1" wrap="square" lIns="0" tIns="12700" rIns="0" bIns="0" anchor="t" anchorCtr="0">
            <a:noAutofit/>
          </a:bodyPr>
          <a:lstStyle/>
          <a:p>
            <a:pPr marL="127000" marR="5080" lvl="0" indent="-11430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Proximity to Top 100 metro  area central business  district</a:t>
            </a:r>
            <a:endParaRPr sz="900">
              <a:solidFill>
                <a:srgbClr val="000000"/>
              </a:solidFill>
              <a:latin typeface="Helvetica Neue"/>
              <a:ea typeface="Helvetica Neue"/>
              <a:cs typeface="Helvetica Neue"/>
              <a:sym typeface="Helvetica Neue"/>
            </a:endParaRPr>
          </a:p>
          <a:p>
            <a:pPr marL="127000" marR="0" lvl="0" indent="-11430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High transit accessibility</a:t>
            </a:r>
            <a:endParaRPr sz="900">
              <a:solidFill>
                <a:srgbClr val="000000"/>
              </a:solidFill>
              <a:latin typeface="Helvetica Neue"/>
              <a:ea typeface="Helvetica Neue"/>
              <a:cs typeface="Helvetica Neue"/>
              <a:sym typeface="Helvetica Neue"/>
            </a:endParaRPr>
          </a:p>
          <a:p>
            <a:pPr marL="127000" marR="0" lvl="0" indent="-11430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Low H + T (&lt;45%)</a:t>
            </a:r>
            <a:endParaRPr sz="900">
              <a:solidFill>
                <a:srgbClr val="000000"/>
              </a:solidFill>
              <a:latin typeface="Helvetica Neue"/>
              <a:ea typeface="Helvetica Neue"/>
              <a:cs typeface="Helvetica Neue"/>
              <a:sym typeface="Helvetica Neue"/>
            </a:endParaRPr>
          </a:p>
          <a:p>
            <a:pPr marL="127000" marR="92075" lvl="0" indent="-11430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High percentage of rental  units (&gt;50%)</a:t>
            </a:r>
            <a:endParaRPr sz="900">
              <a:solidFill>
                <a:srgbClr val="414042"/>
              </a:solidFill>
              <a:latin typeface="Helvetica Neue"/>
              <a:ea typeface="Helvetica Neue"/>
              <a:cs typeface="Helvetica Neue"/>
              <a:sym typeface="Helvetica Neue"/>
            </a:endParaRPr>
          </a:p>
          <a:p>
            <a:pPr marL="127000" marR="92075" lvl="0" indent="-114300" algn="l" rtl="0">
              <a:lnSpc>
                <a:spcPct val="100000"/>
              </a:lnSpc>
              <a:spcBef>
                <a:spcPts val="0"/>
              </a:spcBef>
              <a:spcAft>
                <a:spcPts val="0"/>
              </a:spcAft>
              <a:buClr>
                <a:srgbClr val="FF0000"/>
              </a:buClr>
              <a:buSzPts val="900"/>
              <a:buFont typeface="Helvetica Neue"/>
              <a:buChar char="•"/>
            </a:pPr>
            <a:r>
              <a:rPr lang="en" sz="900" b="1">
                <a:solidFill>
                  <a:srgbClr val="FF0000"/>
                </a:solidFill>
                <a:latin typeface="Helvetica Neue"/>
                <a:ea typeface="Helvetica Neue"/>
                <a:cs typeface="Helvetica Neue"/>
                <a:sym typeface="Helvetica Neue"/>
              </a:rPr>
              <a:t>Total Population 494,928 </a:t>
            </a:r>
            <a:endParaRPr sz="900" b="1">
              <a:solidFill>
                <a:srgbClr val="FF0000"/>
              </a:solidFill>
              <a:latin typeface="Helvetica Neue"/>
              <a:ea typeface="Helvetica Neue"/>
              <a:cs typeface="Helvetica Neue"/>
              <a:sym typeface="Helvetica Neue"/>
            </a:endParaRPr>
          </a:p>
        </p:txBody>
      </p:sp>
      <p:sp>
        <p:nvSpPr>
          <p:cNvPr id="648" name="Google Shape;648;p107"/>
          <p:cNvSpPr txBox="1"/>
          <p:nvPr/>
        </p:nvSpPr>
        <p:spPr>
          <a:xfrm>
            <a:off x="1151705" y="3973544"/>
            <a:ext cx="731400" cy="367500"/>
          </a:xfrm>
          <a:prstGeom prst="rect">
            <a:avLst/>
          </a:prstGeom>
          <a:noFill/>
          <a:ln>
            <a:noFill/>
          </a:ln>
        </p:spPr>
        <p:txBody>
          <a:bodyPr spcFirstLastPara="1" wrap="square" lIns="0" tIns="12700" rIns="0" bIns="0" anchor="t" anchorCtr="0">
            <a:noAutofit/>
          </a:bodyPr>
          <a:lstStyle/>
          <a:p>
            <a:pPr marL="12700" marR="5080" lvl="0" indent="0" algn="l" rtl="0">
              <a:lnSpc>
                <a:spcPct val="100000"/>
              </a:lnSpc>
              <a:spcBef>
                <a:spcPts val="0"/>
              </a:spcBef>
              <a:spcAft>
                <a:spcPts val="0"/>
              </a:spcAft>
              <a:buNone/>
            </a:pPr>
            <a:r>
              <a:rPr lang="en" sz="900" b="1">
                <a:solidFill>
                  <a:srgbClr val="414042"/>
                </a:solidFill>
                <a:latin typeface="Helvetica Neue"/>
                <a:ea typeface="Helvetica Neue"/>
                <a:cs typeface="Helvetica Neue"/>
                <a:sym typeface="Helvetica Neue"/>
              </a:rPr>
              <a:t>Low Social  Equity</a:t>
            </a:r>
            <a:endParaRPr sz="900">
              <a:solidFill>
                <a:srgbClr val="000000"/>
              </a:solidFill>
              <a:latin typeface="Helvetica Neue"/>
              <a:ea typeface="Helvetica Neue"/>
              <a:cs typeface="Helvetica Neue"/>
              <a:sym typeface="Helvetica Neue"/>
            </a:endParaRPr>
          </a:p>
          <a:p>
            <a:pPr marL="12700" marR="0" lvl="0" indent="0" algn="l" rtl="0">
              <a:lnSpc>
                <a:spcPct val="100000"/>
              </a:lnSpc>
              <a:spcBef>
                <a:spcPts val="0"/>
              </a:spcBef>
              <a:spcAft>
                <a:spcPts val="0"/>
              </a:spcAft>
              <a:buNone/>
            </a:pPr>
            <a:r>
              <a:rPr lang="en" sz="900" b="1">
                <a:solidFill>
                  <a:srgbClr val="414042"/>
                </a:solidFill>
                <a:latin typeface="Helvetica Neue"/>
                <a:ea typeface="Helvetica Neue"/>
                <a:cs typeface="Helvetica Neue"/>
                <a:sym typeface="Helvetica Neue"/>
              </a:rPr>
              <a:t>(0-6)</a:t>
            </a:r>
            <a:endParaRPr sz="900">
              <a:solidFill>
                <a:srgbClr val="000000"/>
              </a:solidFill>
              <a:latin typeface="Helvetica Neue"/>
              <a:ea typeface="Helvetica Neue"/>
              <a:cs typeface="Helvetica Neue"/>
              <a:sym typeface="Helvetica Neue"/>
            </a:endParaRPr>
          </a:p>
        </p:txBody>
      </p:sp>
      <p:sp>
        <p:nvSpPr>
          <p:cNvPr id="649" name="Google Shape;649;p107"/>
          <p:cNvSpPr txBox="1"/>
          <p:nvPr/>
        </p:nvSpPr>
        <p:spPr>
          <a:xfrm>
            <a:off x="2281917" y="3490728"/>
            <a:ext cx="1562700" cy="842700"/>
          </a:xfrm>
          <a:prstGeom prst="rect">
            <a:avLst/>
          </a:prstGeom>
          <a:noFill/>
          <a:ln>
            <a:noFill/>
          </a:ln>
        </p:spPr>
        <p:txBody>
          <a:bodyPr spcFirstLastPara="1" wrap="square" lIns="0" tIns="12700" rIns="0" bIns="0" anchor="t" anchorCtr="0">
            <a:noAutofit/>
          </a:bodyPr>
          <a:lstStyle/>
          <a:p>
            <a:pPr marL="69850" marR="5080" lvl="0" indent="-5715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Low National Walkability  Index score (&lt;14)</a:t>
            </a:r>
            <a:endParaRPr sz="900">
              <a:solidFill>
                <a:srgbClr val="000000"/>
              </a:solidFill>
              <a:latin typeface="Helvetica Neue"/>
              <a:ea typeface="Helvetica Neue"/>
              <a:cs typeface="Helvetica Neue"/>
              <a:sym typeface="Helvetica Neue"/>
            </a:endParaRPr>
          </a:p>
          <a:p>
            <a:pPr marL="69850" marR="0" lvl="0" indent="-5715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Low job density</a:t>
            </a:r>
            <a:endParaRPr sz="900">
              <a:solidFill>
                <a:srgbClr val="000000"/>
              </a:solidFill>
              <a:latin typeface="Helvetica Neue"/>
              <a:ea typeface="Helvetica Neue"/>
              <a:cs typeface="Helvetica Neue"/>
              <a:sym typeface="Helvetica Neue"/>
            </a:endParaRPr>
          </a:p>
          <a:p>
            <a:pPr marL="69850" marR="0" lvl="0" indent="-5715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Low housing density</a:t>
            </a:r>
            <a:endParaRPr sz="900">
              <a:solidFill>
                <a:srgbClr val="000000"/>
              </a:solidFill>
              <a:latin typeface="Helvetica Neue"/>
              <a:ea typeface="Helvetica Neue"/>
              <a:cs typeface="Helvetica Neue"/>
              <a:sym typeface="Helvetica Neue"/>
            </a:endParaRPr>
          </a:p>
          <a:p>
            <a:pPr marL="69850" marR="99695" lvl="0" indent="-5715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Distance from Top 100  metro area central  business district</a:t>
            </a:r>
            <a:endParaRPr sz="900">
              <a:solidFill>
                <a:srgbClr val="000000"/>
              </a:solidFill>
              <a:latin typeface="Helvetica Neue"/>
              <a:ea typeface="Helvetica Neue"/>
              <a:cs typeface="Helvetica Neue"/>
              <a:sym typeface="Helvetica Neue"/>
            </a:endParaRPr>
          </a:p>
        </p:txBody>
      </p:sp>
      <p:sp>
        <p:nvSpPr>
          <p:cNvPr id="650" name="Google Shape;650;p107"/>
          <p:cNvSpPr/>
          <p:nvPr/>
        </p:nvSpPr>
        <p:spPr>
          <a:xfrm>
            <a:off x="5190325" y="3260975"/>
            <a:ext cx="3149365" cy="1914049"/>
          </a:xfrm>
          <a:custGeom>
            <a:avLst/>
            <a:gdLst/>
            <a:ahLst/>
            <a:cxnLst/>
            <a:rect l="l" t="t" r="r" b="b"/>
            <a:pathLst>
              <a:path w="2691765" h="5104130" extrusionOk="0">
                <a:moveTo>
                  <a:pt x="2691257" y="0"/>
                </a:moveTo>
                <a:lnTo>
                  <a:pt x="0" y="0"/>
                </a:lnTo>
                <a:lnTo>
                  <a:pt x="0" y="5103952"/>
                </a:lnTo>
                <a:lnTo>
                  <a:pt x="2691257" y="5103952"/>
                </a:lnTo>
                <a:lnTo>
                  <a:pt x="2691257" y="0"/>
                </a:lnTo>
                <a:close/>
              </a:path>
            </a:pathLst>
          </a:custGeom>
          <a:solidFill>
            <a:srgbClr val="F9CB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107"/>
          <p:cNvSpPr txBox="1"/>
          <p:nvPr/>
        </p:nvSpPr>
        <p:spPr>
          <a:xfrm>
            <a:off x="2281919" y="4402664"/>
            <a:ext cx="1590600" cy="605100"/>
          </a:xfrm>
          <a:prstGeom prst="rect">
            <a:avLst/>
          </a:prstGeom>
          <a:noFill/>
          <a:ln>
            <a:noFill/>
          </a:ln>
        </p:spPr>
        <p:txBody>
          <a:bodyPr spcFirstLastPara="1" wrap="square" lIns="0" tIns="12700" rIns="0" bIns="0" anchor="t" anchorCtr="0">
            <a:noAutofit/>
          </a:bodyPr>
          <a:lstStyle/>
          <a:p>
            <a:pPr marL="69850" marR="0" lvl="0" indent="-5715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Low transit accessibility</a:t>
            </a:r>
            <a:endParaRPr sz="900">
              <a:solidFill>
                <a:srgbClr val="000000"/>
              </a:solidFill>
              <a:latin typeface="Helvetica Neue"/>
              <a:ea typeface="Helvetica Neue"/>
              <a:cs typeface="Helvetica Neue"/>
              <a:sym typeface="Helvetica Neue"/>
            </a:endParaRPr>
          </a:p>
          <a:p>
            <a:pPr marL="69850" marR="0" lvl="0" indent="-5715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High H + T (&gt;45%)</a:t>
            </a:r>
            <a:endParaRPr sz="900">
              <a:solidFill>
                <a:srgbClr val="000000"/>
              </a:solidFill>
              <a:latin typeface="Helvetica Neue"/>
              <a:ea typeface="Helvetica Neue"/>
              <a:cs typeface="Helvetica Neue"/>
              <a:sym typeface="Helvetica Neue"/>
            </a:endParaRPr>
          </a:p>
          <a:p>
            <a:pPr marL="69850" marR="5080" lvl="0" indent="-5715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Low percentage of rental  units (&lt;50%)</a:t>
            </a:r>
            <a:endParaRPr sz="900">
              <a:solidFill>
                <a:srgbClr val="414042"/>
              </a:solidFill>
              <a:latin typeface="Helvetica Neue"/>
              <a:ea typeface="Helvetica Neue"/>
              <a:cs typeface="Helvetica Neue"/>
              <a:sym typeface="Helvetica Neue"/>
            </a:endParaRPr>
          </a:p>
          <a:p>
            <a:pPr marL="69850" marR="5080" lvl="0" indent="-57150" algn="l" rtl="0">
              <a:lnSpc>
                <a:spcPct val="100000"/>
              </a:lnSpc>
              <a:spcBef>
                <a:spcPts val="0"/>
              </a:spcBef>
              <a:spcAft>
                <a:spcPts val="0"/>
              </a:spcAft>
              <a:buClr>
                <a:srgbClr val="FF0000"/>
              </a:buClr>
              <a:buSzPts val="900"/>
              <a:buFont typeface="Helvetica Neue"/>
              <a:buChar char="•"/>
            </a:pPr>
            <a:r>
              <a:rPr lang="en" sz="900" b="1">
                <a:solidFill>
                  <a:srgbClr val="FF0000"/>
                </a:solidFill>
                <a:latin typeface="Helvetica Neue"/>
                <a:ea typeface="Helvetica Neue"/>
                <a:cs typeface="Helvetica Neue"/>
                <a:sym typeface="Helvetica Neue"/>
              </a:rPr>
              <a:t>Total Population: 20 million</a:t>
            </a:r>
            <a:endParaRPr sz="900" b="1">
              <a:solidFill>
                <a:srgbClr val="FF0000"/>
              </a:solidFill>
              <a:latin typeface="Helvetica Neue"/>
              <a:ea typeface="Helvetica Neue"/>
              <a:cs typeface="Helvetica Neue"/>
              <a:sym typeface="Helvetica Neue"/>
            </a:endParaRPr>
          </a:p>
        </p:txBody>
      </p:sp>
      <p:sp>
        <p:nvSpPr>
          <p:cNvPr id="652" name="Google Shape;652;p107"/>
          <p:cNvSpPr txBox="1"/>
          <p:nvPr/>
        </p:nvSpPr>
        <p:spPr>
          <a:xfrm>
            <a:off x="6289855" y="3490728"/>
            <a:ext cx="1784700" cy="724200"/>
          </a:xfrm>
          <a:prstGeom prst="rect">
            <a:avLst/>
          </a:prstGeom>
          <a:noFill/>
          <a:ln>
            <a:noFill/>
          </a:ln>
        </p:spPr>
        <p:txBody>
          <a:bodyPr spcFirstLastPara="1" wrap="square" lIns="0" tIns="12700" rIns="0" bIns="0" anchor="t" anchorCtr="0">
            <a:noAutofit/>
          </a:bodyPr>
          <a:lstStyle/>
          <a:p>
            <a:pPr marL="127000" marR="115570" lvl="0" indent="-11430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High National Walkability  Index score (14-20)</a:t>
            </a:r>
            <a:endParaRPr sz="900">
              <a:solidFill>
                <a:srgbClr val="000000"/>
              </a:solidFill>
              <a:latin typeface="Helvetica Neue"/>
              <a:ea typeface="Helvetica Neue"/>
              <a:cs typeface="Helvetica Neue"/>
              <a:sym typeface="Helvetica Neue"/>
            </a:endParaRPr>
          </a:p>
          <a:p>
            <a:pPr marL="127000" marR="0" lvl="0" indent="-11430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High job density</a:t>
            </a:r>
            <a:endParaRPr sz="900">
              <a:solidFill>
                <a:srgbClr val="000000"/>
              </a:solidFill>
              <a:latin typeface="Helvetica Neue"/>
              <a:ea typeface="Helvetica Neue"/>
              <a:cs typeface="Helvetica Neue"/>
              <a:sym typeface="Helvetica Neue"/>
            </a:endParaRPr>
          </a:p>
          <a:p>
            <a:pPr marL="127000" marR="0" lvl="0" indent="-11430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High housing density</a:t>
            </a:r>
            <a:endParaRPr sz="900">
              <a:solidFill>
                <a:srgbClr val="000000"/>
              </a:solidFill>
              <a:latin typeface="Helvetica Neue"/>
              <a:ea typeface="Helvetica Neue"/>
              <a:cs typeface="Helvetica Neue"/>
              <a:sym typeface="Helvetica Neue"/>
            </a:endParaRPr>
          </a:p>
          <a:p>
            <a:pPr marL="127000" marR="5080" lvl="0" indent="-11430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Proximity to Top 100 metro  area central business  district</a:t>
            </a:r>
            <a:endParaRPr sz="900">
              <a:solidFill>
                <a:srgbClr val="000000"/>
              </a:solidFill>
              <a:latin typeface="Helvetica Neue"/>
              <a:ea typeface="Helvetica Neue"/>
              <a:cs typeface="Helvetica Neue"/>
              <a:sym typeface="Helvetica Neue"/>
            </a:endParaRPr>
          </a:p>
        </p:txBody>
      </p:sp>
      <p:sp>
        <p:nvSpPr>
          <p:cNvPr id="653" name="Google Shape;653;p107"/>
          <p:cNvSpPr txBox="1"/>
          <p:nvPr/>
        </p:nvSpPr>
        <p:spPr>
          <a:xfrm>
            <a:off x="6294224" y="4259174"/>
            <a:ext cx="1657800" cy="605100"/>
          </a:xfrm>
          <a:prstGeom prst="rect">
            <a:avLst/>
          </a:prstGeom>
          <a:noFill/>
          <a:ln>
            <a:noFill/>
          </a:ln>
        </p:spPr>
        <p:txBody>
          <a:bodyPr spcFirstLastPara="1" wrap="square" lIns="0" tIns="12700" rIns="0" bIns="0" anchor="t" anchorCtr="0">
            <a:noAutofit/>
          </a:bodyPr>
          <a:lstStyle/>
          <a:p>
            <a:pPr marL="127000" marR="0" lvl="0" indent="-11430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Low transit accessibility</a:t>
            </a:r>
            <a:endParaRPr sz="900">
              <a:solidFill>
                <a:srgbClr val="000000"/>
              </a:solidFill>
              <a:latin typeface="Helvetica Neue"/>
              <a:ea typeface="Helvetica Neue"/>
              <a:cs typeface="Helvetica Neue"/>
              <a:sym typeface="Helvetica Neue"/>
            </a:endParaRPr>
          </a:p>
          <a:p>
            <a:pPr marL="127000" marR="0" lvl="0" indent="-11430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High H + T (&gt;45%)</a:t>
            </a:r>
            <a:endParaRPr sz="900">
              <a:solidFill>
                <a:srgbClr val="000000"/>
              </a:solidFill>
              <a:latin typeface="Helvetica Neue"/>
              <a:ea typeface="Helvetica Neue"/>
              <a:cs typeface="Helvetica Neue"/>
              <a:sym typeface="Helvetica Neue"/>
            </a:endParaRPr>
          </a:p>
          <a:p>
            <a:pPr marL="127000" marR="5080" lvl="0" indent="-114300" algn="l" rtl="0">
              <a:lnSpc>
                <a:spcPct val="100000"/>
              </a:lnSpc>
              <a:spcBef>
                <a:spcPts val="0"/>
              </a:spcBef>
              <a:spcAft>
                <a:spcPts val="0"/>
              </a:spcAft>
              <a:buClr>
                <a:srgbClr val="414042"/>
              </a:buClr>
              <a:buSzPts val="900"/>
              <a:buFont typeface="Helvetica Neue"/>
              <a:buChar char="•"/>
            </a:pPr>
            <a:r>
              <a:rPr lang="en" sz="900">
                <a:solidFill>
                  <a:srgbClr val="414042"/>
                </a:solidFill>
                <a:latin typeface="Helvetica Neue"/>
                <a:ea typeface="Helvetica Neue"/>
                <a:cs typeface="Helvetica Neue"/>
                <a:sym typeface="Helvetica Neue"/>
              </a:rPr>
              <a:t>Low percentage of rental  units (&lt;50%)</a:t>
            </a:r>
            <a:endParaRPr sz="900">
              <a:solidFill>
                <a:srgbClr val="414042"/>
              </a:solidFill>
              <a:latin typeface="Helvetica Neue"/>
              <a:ea typeface="Helvetica Neue"/>
              <a:cs typeface="Helvetica Neue"/>
              <a:sym typeface="Helvetica Neue"/>
            </a:endParaRPr>
          </a:p>
          <a:p>
            <a:pPr marL="127000" marR="5080" lvl="0" indent="-114300" algn="l" rtl="0">
              <a:lnSpc>
                <a:spcPct val="100000"/>
              </a:lnSpc>
              <a:spcBef>
                <a:spcPts val="0"/>
              </a:spcBef>
              <a:spcAft>
                <a:spcPts val="0"/>
              </a:spcAft>
              <a:buClr>
                <a:srgbClr val="FF0000"/>
              </a:buClr>
              <a:buSzPts val="900"/>
              <a:buFont typeface="Helvetica Neue"/>
              <a:buChar char="•"/>
            </a:pPr>
            <a:r>
              <a:rPr lang="en" sz="900" b="1">
                <a:solidFill>
                  <a:srgbClr val="FF0000"/>
                </a:solidFill>
                <a:latin typeface="Helvetica Neue"/>
                <a:ea typeface="Helvetica Neue"/>
                <a:cs typeface="Helvetica Neue"/>
                <a:sym typeface="Helvetica Neue"/>
              </a:rPr>
              <a:t>Total Population: 15,554</a:t>
            </a:r>
            <a:endParaRPr sz="900" b="1">
              <a:solidFill>
                <a:srgbClr val="FF0000"/>
              </a:solidFill>
              <a:latin typeface="Helvetica Neue"/>
              <a:ea typeface="Helvetica Neue"/>
              <a:cs typeface="Helvetica Neue"/>
              <a:sym typeface="Helvetica Neue"/>
            </a:endParaRPr>
          </a:p>
        </p:txBody>
      </p:sp>
      <p:sp>
        <p:nvSpPr>
          <p:cNvPr id="654" name="Google Shape;654;p107"/>
          <p:cNvSpPr/>
          <p:nvPr/>
        </p:nvSpPr>
        <p:spPr>
          <a:xfrm>
            <a:off x="4038618" y="1879368"/>
            <a:ext cx="2067425" cy="1829657"/>
          </a:xfrm>
          <a:custGeom>
            <a:avLst/>
            <a:gdLst/>
            <a:ahLst/>
            <a:cxnLst/>
            <a:rect l="l" t="t" r="r" b="b"/>
            <a:pathLst>
              <a:path w="1755775" h="2139950" extrusionOk="0">
                <a:moveTo>
                  <a:pt x="0" y="2139696"/>
                </a:moveTo>
                <a:lnTo>
                  <a:pt x="1755648" y="2139696"/>
                </a:lnTo>
                <a:lnTo>
                  <a:pt x="1755648" y="0"/>
                </a:lnTo>
                <a:lnTo>
                  <a:pt x="0" y="0"/>
                </a:lnTo>
                <a:lnTo>
                  <a:pt x="0" y="2139696"/>
                </a:lnTo>
                <a:close/>
              </a:path>
            </a:pathLst>
          </a:custGeom>
          <a:solidFill>
            <a:srgbClr val="EEF1D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107"/>
          <p:cNvSpPr txBox="1"/>
          <p:nvPr/>
        </p:nvSpPr>
        <p:spPr>
          <a:xfrm>
            <a:off x="4265322" y="1978990"/>
            <a:ext cx="1461600" cy="1296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endParaRPr sz="900">
              <a:solidFill>
                <a:srgbClr val="000000"/>
              </a:solidFill>
              <a:latin typeface="Helvetica Neue"/>
              <a:ea typeface="Helvetica Neue"/>
              <a:cs typeface="Helvetica Neue"/>
              <a:sym typeface="Helvetica Neue"/>
            </a:endParaRPr>
          </a:p>
        </p:txBody>
      </p:sp>
      <p:sp>
        <p:nvSpPr>
          <p:cNvPr id="656" name="Google Shape;656;p107"/>
          <p:cNvSpPr txBox="1"/>
          <p:nvPr/>
        </p:nvSpPr>
        <p:spPr>
          <a:xfrm>
            <a:off x="4284750" y="2135425"/>
            <a:ext cx="1348800" cy="1296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endParaRPr sz="900">
              <a:solidFill>
                <a:srgbClr val="000000"/>
              </a:solidFill>
              <a:latin typeface="Helvetica Neue"/>
              <a:ea typeface="Helvetica Neue"/>
              <a:cs typeface="Helvetica Neue"/>
              <a:sym typeface="Helvetica Neue"/>
            </a:endParaRPr>
          </a:p>
        </p:txBody>
      </p:sp>
      <p:sp>
        <p:nvSpPr>
          <p:cNvPr id="657" name="Google Shape;657;p107"/>
          <p:cNvSpPr txBox="1"/>
          <p:nvPr/>
        </p:nvSpPr>
        <p:spPr>
          <a:xfrm>
            <a:off x="4265322" y="2249076"/>
            <a:ext cx="1622700" cy="1296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endParaRPr sz="900">
              <a:solidFill>
                <a:srgbClr val="000000"/>
              </a:solidFill>
              <a:latin typeface="Helvetica Neue"/>
              <a:ea typeface="Helvetica Neue"/>
              <a:cs typeface="Helvetica Neue"/>
              <a:sym typeface="Helvetica Neue"/>
            </a:endParaRPr>
          </a:p>
        </p:txBody>
      </p:sp>
      <p:sp>
        <p:nvSpPr>
          <p:cNvPr id="658" name="Google Shape;658;p107"/>
          <p:cNvSpPr txBox="1"/>
          <p:nvPr/>
        </p:nvSpPr>
        <p:spPr>
          <a:xfrm>
            <a:off x="4260350" y="2691121"/>
            <a:ext cx="1715100" cy="129600"/>
          </a:xfrm>
          <a:prstGeom prst="rect">
            <a:avLst/>
          </a:prstGeom>
          <a:noFill/>
          <a:ln>
            <a:noFill/>
          </a:ln>
        </p:spPr>
        <p:txBody>
          <a:bodyPr spcFirstLastPara="1" wrap="square" lIns="0" tIns="12700" rIns="0" bIns="0" anchor="t" anchorCtr="0">
            <a:noAutofit/>
          </a:bodyPr>
          <a:lstStyle/>
          <a:p>
            <a:pPr marL="12700" marR="5080" lvl="0" indent="0" algn="l" rtl="0">
              <a:lnSpc>
                <a:spcPct val="100000"/>
              </a:lnSpc>
              <a:spcBef>
                <a:spcPts val="0"/>
              </a:spcBef>
              <a:spcAft>
                <a:spcPts val="0"/>
              </a:spcAft>
              <a:buNone/>
            </a:pPr>
            <a:endParaRPr sz="900">
              <a:solidFill>
                <a:srgbClr val="000000"/>
              </a:solidFill>
              <a:latin typeface="Helvetica Neue"/>
              <a:ea typeface="Helvetica Neue"/>
              <a:cs typeface="Helvetica Neue"/>
              <a:sym typeface="Helvetica Neue"/>
            </a:endParaRPr>
          </a:p>
        </p:txBody>
      </p:sp>
      <p:sp>
        <p:nvSpPr>
          <p:cNvPr id="659" name="Google Shape;659;p107"/>
          <p:cNvSpPr txBox="1"/>
          <p:nvPr/>
        </p:nvSpPr>
        <p:spPr>
          <a:xfrm>
            <a:off x="4265322" y="2900999"/>
            <a:ext cx="1625700" cy="1296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endParaRPr sz="900">
              <a:solidFill>
                <a:srgbClr val="000000"/>
              </a:solidFill>
              <a:latin typeface="Helvetica Neue"/>
              <a:ea typeface="Helvetica Neue"/>
              <a:cs typeface="Helvetica Neue"/>
              <a:sym typeface="Helvetica Neue"/>
            </a:endParaRPr>
          </a:p>
        </p:txBody>
      </p:sp>
      <p:sp>
        <p:nvSpPr>
          <p:cNvPr id="660" name="Google Shape;660;p107"/>
          <p:cNvSpPr txBox="1"/>
          <p:nvPr/>
        </p:nvSpPr>
        <p:spPr>
          <a:xfrm>
            <a:off x="4272676" y="3111822"/>
            <a:ext cx="1577700" cy="1296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endParaRPr sz="900">
              <a:solidFill>
                <a:srgbClr val="000000"/>
              </a:solidFill>
              <a:latin typeface="Helvetica Neue"/>
              <a:ea typeface="Helvetica Neue"/>
              <a:cs typeface="Helvetica Neue"/>
              <a:sym typeface="Helvetica Neue"/>
            </a:endParaRPr>
          </a:p>
        </p:txBody>
      </p:sp>
      <p:sp>
        <p:nvSpPr>
          <p:cNvPr id="661" name="Google Shape;661;p107"/>
          <p:cNvSpPr txBox="1"/>
          <p:nvPr/>
        </p:nvSpPr>
        <p:spPr>
          <a:xfrm>
            <a:off x="4274429" y="3215071"/>
            <a:ext cx="1777200" cy="1296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endParaRPr sz="900">
              <a:solidFill>
                <a:srgbClr val="000000"/>
              </a:solidFill>
              <a:latin typeface="Helvetica Neue"/>
              <a:ea typeface="Helvetica Neue"/>
              <a:cs typeface="Helvetica Neue"/>
              <a:sym typeface="Helvetica Neue"/>
            </a:endParaRPr>
          </a:p>
        </p:txBody>
      </p:sp>
      <p:sp>
        <p:nvSpPr>
          <p:cNvPr id="662" name="Google Shape;662;p107"/>
          <p:cNvSpPr txBox="1"/>
          <p:nvPr/>
        </p:nvSpPr>
        <p:spPr>
          <a:xfrm>
            <a:off x="180821" y="100425"/>
            <a:ext cx="5315100" cy="2751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2000" b="1">
                <a:solidFill>
                  <a:srgbClr val="000000"/>
                </a:solidFill>
                <a:latin typeface="Helvetica Neue"/>
                <a:ea typeface="Helvetica Neue"/>
                <a:cs typeface="Helvetica Neue"/>
                <a:sym typeface="Helvetica Neue"/>
              </a:rPr>
              <a:t>Opportunity Zone Classification Matrix</a:t>
            </a:r>
            <a:endParaRPr/>
          </a:p>
        </p:txBody>
      </p:sp>
      <p:sp>
        <p:nvSpPr>
          <p:cNvPr id="663" name="Google Shape;663;p107"/>
          <p:cNvSpPr/>
          <p:nvPr/>
        </p:nvSpPr>
        <p:spPr>
          <a:xfrm>
            <a:off x="0" y="5820779"/>
            <a:ext cx="9152001" cy="62779"/>
          </a:xfrm>
          <a:custGeom>
            <a:avLst/>
            <a:gdLst/>
            <a:ahLst/>
            <a:cxnLst/>
            <a:rect l="l" t="t" r="r" b="b"/>
            <a:pathLst>
              <a:path w="7772400" h="107315" extrusionOk="0">
                <a:moveTo>
                  <a:pt x="0" y="107103"/>
                </a:moveTo>
                <a:lnTo>
                  <a:pt x="7772400" y="107103"/>
                </a:lnTo>
                <a:lnTo>
                  <a:pt x="7772400" y="0"/>
                </a:lnTo>
                <a:lnTo>
                  <a:pt x="0" y="0"/>
                </a:lnTo>
                <a:lnTo>
                  <a:pt x="0" y="107103"/>
                </a:lnTo>
                <a:close/>
              </a:path>
            </a:pathLst>
          </a:custGeom>
          <a:solidFill>
            <a:srgbClr val="00669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107"/>
          <p:cNvSpPr/>
          <p:nvPr/>
        </p:nvSpPr>
        <p:spPr>
          <a:xfrm>
            <a:off x="0" y="5185294"/>
            <a:ext cx="9152001" cy="55350"/>
          </a:xfrm>
          <a:custGeom>
            <a:avLst/>
            <a:gdLst/>
            <a:ahLst/>
            <a:cxnLst/>
            <a:rect l="l" t="t" r="r" b="b"/>
            <a:pathLst>
              <a:path w="7772400" h="94615" extrusionOk="0">
                <a:moveTo>
                  <a:pt x="0" y="94123"/>
                </a:moveTo>
                <a:lnTo>
                  <a:pt x="7772400" y="94123"/>
                </a:lnTo>
                <a:lnTo>
                  <a:pt x="7772400" y="0"/>
                </a:lnTo>
                <a:lnTo>
                  <a:pt x="0" y="0"/>
                </a:lnTo>
                <a:lnTo>
                  <a:pt x="0" y="94123"/>
                </a:lnTo>
                <a:close/>
              </a:path>
            </a:pathLst>
          </a:custGeom>
          <a:solidFill>
            <a:srgbClr val="000000">
              <a:alpha val="149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107"/>
          <p:cNvSpPr/>
          <p:nvPr/>
        </p:nvSpPr>
        <p:spPr>
          <a:xfrm>
            <a:off x="0" y="5271749"/>
            <a:ext cx="9152001" cy="92125"/>
          </a:xfrm>
          <a:custGeom>
            <a:avLst/>
            <a:gdLst/>
            <a:ahLst/>
            <a:cxnLst/>
            <a:rect l="l" t="t" r="r" b="b"/>
            <a:pathLst>
              <a:path w="7772400" h="157479" extrusionOk="0">
                <a:moveTo>
                  <a:pt x="0" y="156989"/>
                </a:moveTo>
                <a:lnTo>
                  <a:pt x="7772400" y="156989"/>
                </a:lnTo>
                <a:lnTo>
                  <a:pt x="7772400" y="0"/>
                </a:lnTo>
                <a:lnTo>
                  <a:pt x="0" y="0"/>
                </a:lnTo>
                <a:lnTo>
                  <a:pt x="0" y="156989"/>
                </a:lnTo>
                <a:close/>
              </a:path>
            </a:pathLst>
          </a:custGeom>
          <a:solidFill>
            <a:srgbClr val="000000">
              <a:alpha val="149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107"/>
          <p:cNvSpPr/>
          <p:nvPr/>
        </p:nvSpPr>
        <p:spPr>
          <a:xfrm>
            <a:off x="0" y="5240353"/>
            <a:ext cx="9152001" cy="31575"/>
          </a:xfrm>
          <a:custGeom>
            <a:avLst/>
            <a:gdLst/>
            <a:ahLst/>
            <a:cxnLst/>
            <a:rect l="l" t="t" r="r" b="b"/>
            <a:pathLst>
              <a:path w="7772400" h="53975" extrusionOk="0">
                <a:moveTo>
                  <a:pt x="0" y="53682"/>
                </a:moveTo>
                <a:lnTo>
                  <a:pt x="7772400" y="53682"/>
                </a:lnTo>
                <a:lnTo>
                  <a:pt x="7772400" y="0"/>
                </a:lnTo>
                <a:lnTo>
                  <a:pt x="0" y="0"/>
                </a:lnTo>
                <a:lnTo>
                  <a:pt x="0" y="53682"/>
                </a:lnTo>
                <a:close/>
              </a:path>
            </a:pathLst>
          </a:custGeom>
          <a:solidFill>
            <a:srgbClr val="4984A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107"/>
          <p:cNvSpPr/>
          <p:nvPr/>
        </p:nvSpPr>
        <p:spPr>
          <a:xfrm rot="10800000" flipH="1">
            <a:off x="1074825" y="3237013"/>
            <a:ext cx="944451" cy="39000"/>
          </a:xfrm>
          <a:custGeom>
            <a:avLst/>
            <a:gdLst/>
            <a:ahLst/>
            <a:cxnLst/>
            <a:rect l="l" t="t" r="r" b="b"/>
            <a:pathLst>
              <a:path w="1798954" h="120000" extrusionOk="0">
                <a:moveTo>
                  <a:pt x="0" y="0"/>
                </a:moveTo>
                <a:lnTo>
                  <a:pt x="1798447" y="0"/>
                </a:lnTo>
              </a:path>
            </a:pathLst>
          </a:custGeom>
          <a:noFill/>
          <a:ln w="9525" cap="flat" cmpd="sng">
            <a:solidFill>
              <a:srgbClr val="BFBFB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107"/>
          <p:cNvSpPr txBox="1"/>
          <p:nvPr/>
        </p:nvSpPr>
        <p:spPr>
          <a:xfrm>
            <a:off x="4038750" y="1877475"/>
            <a:ext cx="2067300" cy="1829700"/>
          </a:xfrm>
          <a:prstGeom prst="rect">
            <a:avLst/>
          </a:prstGeom>
          <a:noFill/>
          <a:ln>
            <a:noFill/>
          </a:ln>
        </p:spPr>
        <p:txBody>
          <a:bodyPr spcFirstLastPara="1" wrap="square" lIns="91425" tIns="91425" rIns="91425" bIns="91425" anchor="t" anchorCtr="0">
            <a:noAutofit/>
          </a:bodyPr>
          <a:lstStyle/>
          <a:p>
            <a:pPr marL="12700" lvl="0" indent="0" algn="l" rtl="0">
              <a:spcBef>
                <a:spcPts val="0"/>
              </a:spcBef>
              <a:spcAft>
                <a:spcPts val="0"/>
              </a:spcAft>
              <a:buNone/>
            </a:pPr>
            <a:r>
              <a:rPr lang="en" sz="900" b="1">
                <a:solidFill>
                  <a:srgbClr val="414042"/>
                </a:solidFill>
                <a:latin typeface="Helvetica Neue"/>
                <a:ea typeface="Helvetica Neue"/>
                <a:cs typeface="Helvetica Neue"/>
                <a:sym typeface="Helvetica Neue"/>
              </a:rPr>
              <a:t>Emerging WalkUPs or</a:t>
            </a:r>
            <a:endParaRPr sz="900" b="1">
              <a:solidFill>
                <a:srgbClr val="414042"/>
              </a:solidFill>
              <a:latin typeface="Helvetica Neue"/>
              <a:ea typeface="Helvetica Neue"/>
              <a:cs typeface="Helvetica Neue"/>
              <a:sym typeface="Helvetica Neue"/>
            </a:endParaRPr>
          </a:p>
          <a:p>
            <a:pPr marL="12700" lvl="0" indent="0" algn="l" rtl="0">
              <a:spcBef>
                <a:spcPts val="0"/>
              </a:spcBef>
              <a:spcAft>
                <a:spcPts val="0"/>
              </a:spcAft>
              <a:buNone/>
            </a:pPr>
            <a:r>
              <a:rPr lang="en" sz="900" b="1">
                <a:solidFill>
                  <a:srgbClr val="414042"/>
                </a:solidFill>
                <a:latin typeface="Helvetica Neue"/>
                <a:ea typeface="Helvetica Neue"/>
                <a:cs typeface="Helvetica Neue"/>
                <a:sym typeface="Helvetica Neue"/>
              </a:rPr>
              <a:t>Bubble Communities</a:t>
            </a:r>
            <a:endParaRPr sz="900">
              <a:solidFill>
                <a:schemeClr val="dk1"/>
              </a:solidFill>
              <a:latin typeface="Helvetica Neue"/>
              <a:ea typeface="Helvetica Neue"/>
              <a:cs typeface="Helvetica Neue"/>
              <a:sym typeface="Helvetica Neue"/>
            </a:endParaRPr>
          </a:p>
          <a:p>
            <a:pPr marL="12700" lvl="0" indent="0" algn="l" rtl="0">
              <a:spcBef>
                <a:spcPts val="0"/>
              </a:spcBef>
              <a:spcAft>
                <a:spcPts val="0"/>
              </a:spcAft>
              <a:buNone/>
            </a:pPr>
            <a:r>
              <a:rPr lang="en" sz="900">
                <a:solidFill>
                  <a:srgbClr val="414042"/>
                </a:solidFill>
                <a:latin typeface="Helvetica Neue"/>
                <a:ea typeface="Helvetica Neue"/>
                <a:cs typeface="Helvetica Neue"/>
                <a:sym typeface="Helvetica Neue"/>
              </a:rPr>
              <a:t>These communities’ social equity (7-11) and smart growth potential (7-11) fall in the middle of the pack; they are most in control of their  future, but could experience the fastest rapid change in social equity or economic performance if they’re not intentional about their investment and policy frameworks.</a:t>
            </a:r>
            <a:endParaRPr sz="900">
              <a:solidFill>
                <a:srgbClr val="414042"/>
              </a:solidFill>
              <a:latin typeface="Helvetica Neue"/>
              <a:ea typeface="Helvetica Neue"/>
              <a:cs typeface="Helvetica Neue"/>
              <a:sym typeface="Helvetica Neue"/>
            </a:endParaRPr>
          </a:p>
          <a:p>
            <a:pPr marL="12700" lvl="0" indent="0" algn="l" rtl="0">
              <a:spcBef>
                <a:spcPts val="100"/>
              </a:spcBef>
              <a:spcAft>
                <a:spcPts val="0"/>
              </a:spcAft>
              <a:buNone/>
            </a:pPr>
            <a:r>
              <a:rPr lang="en" sz="900" b="1">
                <a:solidFill>
                  <a:srgbClr val="FF0000"/>
                </a:solidFill>
                <a:latin typeface="Helvetica Neue"/>
                <a:ea typeface="Helvetica Neue"/>
                <a:cs typeface="Helvetica Neue"/>
                <a:sym typeface="Helvetica Neue"/>
              </a:rPr>
              <a:t>Total Population: 494,928</a:t>
            </a:r>
            <a:endParaRPr sz="900">
              <a:solidFill>
                <a:srgbClr val="414042"/>
              </a:solidFill>
              <a:latin typeface="Helvetica Neue"/>
              <a:ea typeface="Helvetica Neue"/>
              <a:cs typeface="Helvetica Neue"/>
              <a:sym typeface="Helvetica Neue"/>
            </a:endParaRPr>
          </a:p>
          <a:p>
            <a:pPr marL="12700" lvl="0" indent="0" algn="l" rtl="0">
              <a:spcBef>
                <a:spcPts val="0"/>
              </a:spcBef>
              <a:spcAft>
                <a:spcPts val="0"/>
              </a:spcAft>
              <a:buNone/>
            </a:pPr>
            <a:endParaRPr sz="900">
              <a:solidFill>
                <a:srgbClr val="414042"/>
              </a:solidFill>
              <a:latin typeface="Helvetica Neue"/>
              <a:ea typeface="Helvetica Neue"/>
              <a:cs typeface="Helvetica Neue"/>
              <a:sym typeface="Helvetica Neue"/>
            </a:endParaRPr>
          </a:p>
          <a:p>
            <a:pPr marL="12700" lvl="0" indent="0" algn="l" rtl="0">
              <a:spcBef>
                <a:spcPts val="0"/>
              </a:spcBef>
              <a:spcAft>
                <a:spcPts val="0"/>
              </a:spcAft>
              <a:buNone/>
            </a:pPr>
            <a:endParaRPr sz="900">
              <a:solidFill>
                <a:srgbClr val="414042"/>
              </a:solidFill>
              <a:latin typeface="Helvetica Neue"/>
              <a:ea typeface="Helvetica Neue"/>
              <a:cs typeface="Helvetica Neue"/>
              <a:sym typeface="Helvetica Neue"/>
            </a:endParaRPr>
          </a:p>
          <a:p>
            <a:pPr marL="12700" lvl="0" indent="0" algn="l" rtl="0">
              <a:spcBef>
                <a:spcPts val="0"/>
              </a:spcBef>
              <a:spcAft>
                <a:spcPts val="0"/>
              </a:spcAft>
              <a:buNone/>
            </a:pPr>
            <a:endParaRPr sz="900">
              <a:solidFill>
                <a:srgbClr val="414042"/>
              </a:solidFill>
              <a:latin typeface="Helvetica Neue"/>
              <a:ea typeface="Helvetica Neue"/>
              <a:cs typeface="Helvetica Neue"/>
              <a:sym typeface="Helvetica Neue"/>
            </a:endParaRPr>
          </a:p>
          <a:p>
            <a:pPr marL="12700" lvl="0" indent="0" algn="l" rtl="0">
              <a:spcBef>
                <a:spcPts val="0"/>
              </a:spcBef>
              <a:spcAft>
                <a:spcPts val="0"/>
              </a:spcAft>
              <a:buNone/>
            </a:pPr>
            <a:endParaRPr sz="900">
              <a:solidFill>
                <a:srgbClr val="414042"/>
              </a:solidFill>
              <a:latin typeface="Helvetica Neue"/>
              <a:ea typeface="Helvetica Neue"/>
              <a:cs typeface="Helvetica Neue"/>
              <a:sym typeface="Helvetica Neue"/>
            </a:endParaRPr>
          </a:p>
          <a:p>
            <a:pPr marL="12700" lvl="0" indent="0" algn="l" rtl="0">
              <a:spcBef>
                <a:spcPts val="0"/>
              </a:spcBef>
              <a:spcAft>
                <a:spcPts val="0"/>
              </a:spcAft>
              <a:buNone/>
            </a:pPr>
            <a:endParaRPr sz="900">
              <a:solidFill>
                <a:srgbClr val="414042"/>
              </a:solidFill>
              <a:latin typeface="Helvetica Neue"/>
              <a:ea typeface="Helvetica Neue"/>
              <a:cs typeface="Helvetica Neue"/>
              <a:sym typeface="Helvetica Neue"/>
            </a:endParaRPr>
          </a:p>
          <a:p>
            <a:pPr marL="12700" lvl="0" indent="0" algn="l" rtl="0">
              <a:spcBef>
                <a:spcPts val="0"/>
              </a:spcBef>
              <a:spcAft>
                <a:spcPts val="0"/>
              </a:spcAft>
              <a:buNone/>
            </a:pPr>
            <a:endParaRPr sz="900">
              <a:solidFill>
                <a:srgbClr val="414042"/>
              </a:solidFill>
              <a:latin typeface="Helvetica Neue"/>
              <a:ea typeface="Helvetica Neue"/>
              <a:cs typeface="Helvetica Neue"/>
              <a:sym typeface="Helvetica Neue"/>
            </a:endParaRPr>
          </a:p>
          <a:p>
            <a:pPr marL="12700" lvl="0" indent="0" algn="l" rtl="0">
              <a:spcBef>
                <a:spcPts val="0"/>
              </a:spcBef>
              <a:spcAft>
                <a:spcPts val="0"/>
              </a:spcAft>
              <a:buNone/>
            </a:pPr>
            <a:endParaRPr sz="900">
              <a:solidFill>
                <a:srgbClr val="414042"/>
              </a:solidFill>
              <a:latin typeface="Helvetica Neue"/>
              <a:ea typeface="Helvetica Neue"/>
              <a:cs typeface="Helvetica Neue"/>
              <a:sym typeface="Helvetica Neue"/>
            </a:endParaRPr>
          </a:p>
          <a:p>
            <a:pPr marL="12700" lvl="0" indent="0" algn="l" rtl="0">
              <a:spcBef>
                <a:spcPts val="0"/>
              </a:spcBef>
              <a:spcAft>
                <a:spcPts val="0"/>
              </a:spcAft>
              <a:buNone/>
            </a:pPr>
            <a:endParaRPr sz="900">
              <a:solidFill>
                <a:srgbClr val="414042"/>
              </a:solidFill>
              <a:latin typeface="Helvetica Neue"/>
              <a:ea typeface="Helvetica Neue"/>
              <a:cs typeface="Helvetica Neue"/>
              <a:sym typeface="Helvetica Neue"/>
            </a:endParaRPr>
          </a:p>
          <a:p>
            <a:pPr marL="12700" lvl="0" indent="0" algn="l" rtl="0">
              <a:spcBef>
                <a:spcPts val="0"/>
              </a:spcBef>
              <a:spcAft>
                <a:spcPts val="0"/>
              </a:spcAft>
              <a:buClr>
                <a:schemeClr val="dk1"/>
              </a:buClr>
              <a:buFont typeface="Arial"/>
              <a:buNone/>
            </a:pPr>
            <a:endParaRPr sz="900" b="1">
              <a:solidFill>
                <a:srgbClr val="414042"/>
              </a:solidFill>
              <a:latin typeface="Helvetica Neue"/>
              <a:ea typeface="Helvetica Neue"/>
              <a:cs typeface="Helvetica Neue"/>
              <a:sym typeface="Helvetica Neue"/>
            </a:endParaRPr>
          </a:p>
          <a:p>
            <a:pPr marL="0" lvl="0" indent="0" algn="l" rtl="0">
              <a:spcBef>
                <a:spcPts val="0"/>
              </a:spcBef>
              <a:spcAft>
                <a:spcPts val="0"/>
              </a:spcAft>
              <a:buNone/>
            </a:pPr>
            <a:endParaRPr>
              <a:latin typeface="Calibri"/>
              <a:ea typeface="Calibri"/>
              <a:cs typeface="Calibri"/>
              <a:sym typeface="Calibri"/>
            </a:endParaRPr>
          </a:p>
        </p:txBody>
      </p:sp>
      <p:sp>
        <p:nvSpPr>
          <p:cNvPr id="669" name="Google Shape;669;p107"/>
          <p:cNvSpPr txBox="1"/>
          <p:nvPr/>
        </p:nvSpPr>
        <p:spPr>
          <a:xfrm rot="5400000">
            <a:off x="7709100" y="2022900"/>
            <a:ext cx="1775400" cy="38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FF0000"/>
                </a:solidFill>
                <a:latin typeface="Helvetica Neue"/>
                <a:ea typeface="Helvetica Neue"/>
                <a:cs typeface="Helvetica Neue"/>
                <a:sym typeface="Helvetica Neue"/>
              </a:rPr>
              <a:t>High Risk of Displacement</a:t>
            </a:r>
            <a:endParaRPr sz="1000" b="1">
              <a:solidFill>
                <a:srgbClr val="FF0000"/>
              </a:solidFill>
              <a:latin typeface="Helvetica Neue"/>
              <a:ea typeface="Helvetica Neue"/>
              <a:cs typeface="Helvetica Neue"/>
              <a:sym typeface="Helvetica Neue"/>
            </a:endParaRPr>
          </a:p>
        </p:txBody>
      </p:sp>
      <p:sp>
        <p:nvSpPr>
          <p:cNvPr id="670" name="Google Shape;670;p107"/>
          <p:cNvSpPr txBox="1"/>
          <p:nvPr/>
        </p:nvSpPr>
        <p:spPr>
          <a:xfrm rot="5400000">
            <a:off x="7701300" y="3989075"/>
            <a:ext cx="1791000" cy="38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rgbClr val="4A86E8"/>
                </a:solidFill>
                <a:latin typeface="Helvetica Neue"/>
                <a:ea typeface="Helvetica Neue"/>
                <a:cs typeface="Helvetica Neue"/>
                <a:sym typeface="Helvetica Neue"/>
              </a:rPr>
              <a:t>Low  Risk of Displacement</a:t>
            </a:r>
            <a:endParaRPr sz="1000" b="1">
              <a:solidFill>
                <a:srgbClr val="4A86E8"/>
              </a:solidFill>
              <a:latin typeface="Helvetica Neue"/>
              <a:ea typeface="Helvetica Neue"/>
              <a:cs typeface="Helvetica Neue"/>
              <a:sym typeface="Helvetica Neue"/>
            </a:endParaRPr>
          </a:p>
        </p:txBody>
      </p:sp>
      <p:sp>
        <p:nvSpPr>
          <p:cNvPr id="671" name="Google Shape;671;p107"/>
          <p:cNvSpPr txBox="1"/>
          <p:nvPr/>
        </p:nvSpPr>
        <p:spPr>
          <a:xfrm>
            <a:off x="4140863" y="1638100"/>
            <a:ext cx="1775400" cy="38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accent2"/>
                </a:solidFill>
                <a:latin typeface="Helvetica Neue"/>
                <a:ea typeface="Helvetica Neue"/>
                <a:cs typeface="Helvetica Neue"/>
                <a:sym typeface="Helvetica Neue"/>
              </a:rPr>
              <a:t>At Risk of Neighborhoods</a:t>
            </a:r>
            <a:endParaRPr sz="1000" b="1">
              <a:solidFill>
                <a:schemeClr val="accent2"/>
              </a:solidFill>
              <a:latin typeface="Helvetica Neue"/>
              <a:ea typeface="Helvetica Neue"/>
              <a:cs typeface="Helvetica Neue"/>
              <a:sym typeface="Helvetica Neue"/>
            </a:endParaRPr>
          </a:p>
        </p:txBody>
      </p:sp>
      <p:cxnSp>
        <p:nvCxnSpPr>
          <p:cNvPr id="672" name="Google Shape;672;p107"/>
          <p:cNvCxnSpPr/>
          <p:nvPr/>
        </p:nvCxnSpPr>
        <p:spPr>
          <a:xfrm rot="10800000" flipH="1">
            <a:off x="8460150" y="820150"/>
            <a:ext cx="20400" cy="4150800"/>
          </a:xfrm>
          <a:prstGeom prst="straightConnector1">
            <a:avLst/>
          </a:prstGeom>
          <a:noFill/>
          <a:ln w="9525" cap="flat" cmpd="sng">
            <a:solidFill>
              <a:schemeClr val="dk2"/>
            </a:solidFill>
            <a:prstDash val="solid"/>
            <a:round/>
            <a:headEnd type="triangle" w="med" len="med"/>
            <a:tailEnd type="triangle" w="med" len="med"/>
          </a:ln>
          <a:effectLst>
            <a:outerShdw blurRad="57150" dist="19050" dir="5400000" algn="bl" rotWithShape="0">
              <a:srgbClr val="000000">
                <a:alpha val="50000"/>
              </a:srgbClr>
            </a:outerShdw>
          </a:effectLst>
        </p:spPr>
      </p:cxnSp>
      <p:sp>
        <p:nvSpPr>
          <p:cNvPr id="673" name="Google Shape;673;p107"/>
          <p:cNvSpPr/>
          <p:nvPr/>
        </p:nvSpPr>
        <p:spPr>
          <a:xfrm rot="-5400000" flipH="1">
            <a:off x="4416046" y="4470186"/>
            <a:ext cx="1516973" cy="9000"/>
          </a:xfrm>
          <a:custGeom>
            <a:avLst/>
            <a:gdLst/>
            <a:ahLst/>
            <a:cxnLst/>
            <a:rect l="l" t="t" r="r" b="b"/>
            <a:pathLst>
              <a:path w="1816734" h="120000" extrusionOk="0">
                <a:moveTo>
                  <a:pt x="0" y="0"/>
                </a:moveTo>
                <a:lnTo>
                  <a:pt x="1816607"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08"/>
          <p:cNvSpPr txBox="1"/>
          <p:nvPr/>
        </p:nvSpPr>
        <p:spPr>
          <a:xfrm>
            <a:off x="387400" y="314925"/>
            <a:ext cx="8603400" cy="1066500"/>
          </a:xfrm>
          <a:prstGeom prst="rect">
            <a:avLst/>
          </a:prstGeom>
          <a:noFill/>
          <a:ln>
            <a:noFill/>
          </a:ln>
        </p:spPr>
        <p:txBody>
          <a:bodyPr spcFirstLastPara="1" wrap="square" lIns="91425" tIns="91425" rIns="91425" bIns="91425" anchor="b" anchorCtr="0">
            <a:noAutofit/>
          </a:bodyPr>
          <a:lstStyle/>
          <a:p>
            <a:pPr marL="0" marR="0" lvl="0" indent="0" algn="l" rtl="0">
              <a:lnSpc>
                <a:spcPct val="115000"/>
              </a:lnSpc>
              <a:spcBef>
                <a:spcPts val="0"/>
              </a:spcBef>
              <a:spcAft>
                <a:spcPts val="0"/>
              </a:spcAft>
              <a:buClr>
                <a:srgbClr val="000000"/>
              </a:buClr>
              <a:buSzPts val="1600"/>
              <a:buFont typeface="Arial"/>
              <a:buNone/>
            </a:pPr>
            <a:r>
              <a:rPr lang="en" sz="1600" b="1" i="0" u="none" strike="noStrike" cap="none">
                <a:solidFill>
                  <a:srgbClr val="6FA8DC"/>
                </a:solidFill>
                <a:latin typeface="Montserrat"/>
                <a:ea typeface="Montserrat"/>
                <a:cs typeface="Montserrat"/>
                <a:sym typeface="Montserrat"/>
              </a:rPr>
              <a:t>LOCUS </a:t>
            </a:r>
            <a:r>
              <a:rPr lang="en" sz="1600" b="1">
                <a:solidFill>
                  <a:srgbClr val="6FA8DC"/>
                </a:solidFill>
                <a:latin typeface="Montserrat"/>
                <a:ea typeface="Montserrat"/>
                <a:cs typeface="Montserrat"/>
                <a:sym typeface="Montserrat"/>
              </a:rPr>
              <a:t>Equitable Investment Atlas</a:t>
            </a:r>
            <a:r>
              <a:rPr lang="en" sz="1500" b="0" i="0" u="none" strike="noStrike" cap="none">
                <a:solidFill>
                  <a:srgbClr val="ACA196"/>
                </a:solidFill>
                <a:latin typeface="Montserrat"/>
                <a:ea typeface="Montserrat"/>
                <a:cs typeface="Montserrat"/>
                <a:sym typeface="Montserrat"/>
              </a:rPr>
              <a:t>: </a:t>
            </a:r>
            <a:r>
              <a:rPr lang="en" sz="1350">
                <a:solidFill>
                  <a:srgbClr val="FFFFFF"/>
                </a:solidFill>
                <a:latin typeface="Lato"/>
                <a:ea typeface="Lato"/>
                <a:cs typeface="Lato"/>
                <a:sym typeface="Lato"/>
              </a:rPr>
              <a:t>The Equitable Investment Atlas is an interactive mapping tool that allows users to search all designated Opportunity Zones in the 50 U.S. states and the District of Columbia for information regarding their Smart Growth Potential (SGP) and Social Equity. It is intended to guide communities in designated Opportunity Zones, as well as other stakeholders and investors, to better understand designated zones’ SGP status relative to other locations across the country.</a:t>
            </a:r>
            <a:endParaRPr sz="5200" b="0" i="0" u="none" strike="noStrike" cap="none">
              <a:solidFill>
                <a:srgbClr val="FFFFFF"/>
              </a:solidFill>
              <a:latin typeface="Montserrat"/>
              <a:ea typeface="Montserrat"/>
              <a:cs typeface="Montserrat"/>
              <a:sym typeface="Montserrat"/>
            </a:endParaRPr>
          </a:p>
        </p:txBody>
      </p:sp>
      <p:sp>
        <p:nvSpPr>
          <p:cNvPr id="679" name="Google Shape;679;p108"/>
          <p:cNvSpPr txBox="1"/>
          <p:nvPr/>
        </p:nvSpPr>
        <p:spPr>
          <a:xfrm>
            <a:off x="432050" y="4736275"/>
            <a:ext cx="5498100" cy="346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200" b="1" i="0" u="none" strike="noStrike" cap="none">
                <a:solidFill>
                  <a:srgbClr val="FF0000"/>
                </a:solidFill>
                <a:latin typeface="Helvetica Neue"/>
                <a:ea typeface="Helvetica Neue"/>
                <a:cs typeface="Helvetica Neue"/>
                <a:sym typeface="Helvetica Neue"/>
              </a:rPr>
              <a:t>locusdevelopers.org/opportunity-zones</a:t>
            </a:r>
            <a:endParaRPr sz="1200" b="0" i="0" u="none" strike="noStrike" cap="none">
              <a:solidFill>
                <a:srgbClr val="000000"/>
              </a:solidFill>
              <a:latin typeface="Arial"/>
              <a:ea typeface="Arial"/>
              <a:cs typeface="Arial"/>
              <a:sym typeface="Arial"/>
            </a:endParaRPr>
          </a:p>
        </p:txBody>
      </p:sp>
      <p:pic>
        <p:nvPicPr>
          <p:cNvPr id="680" name="Google Shape;680;p108"/>
          <p:cNvPicPr preferRelativeResize="0"/>
          <p:nvPr/>
        </p:nvPicPr>
        <p:blipFill rotWithShape="1">
          <a:blip r:embed="rId3">
            <a:alphaModFix/>
          </a:blip>
          <a:srcRect/>
          <a:stretch/>
        </p:blipFill>
        <p:spPr>
          <a:xfrm>
            <a:off x="7284975" y="4911127"/>
            <a:ext cx="1394268" cy="174281"/>
          </a:xfrm>
          <a:prstGeom prst="rect">
            <a:avLst/>
          </a:prstGeom>
          <a:noFill/>
          <a:ln>
            <a:noFill/>
          </a:ln>
        </p:spPr>
      </p:pic>
      <p:pic>
        <p:nvPicPr>
          <p:cNvPr id="681" name="Google Shape;681;p108"/>
          <p:cNvPicPr preferRelativeResize="0"/>
          <p:nvPr/>
        </p:nvPicPr>
        <p:blipFill>
          <a:blip r:embed="rId4">
            <a:alphaModFix/>
          </a:blip>
          <a:stretch>
            <a:fillRect/>
          </a:stretch>
        </p:blipFill>
        <p:spPr>
          <a:xfrm>
            <a:off x="544275" y="1437487"/>
            <a:ext cx="7640175" cy="32427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109"/>
          <p:cNvPicPr preferRelativeResize="0"/>
          <p:nvPr/>
        </p:nvPicPr>
        <p:blipFill rotWithShape="1">
          <a:blip r:embed="rId3">
            <a:alphaModFix/>
          </a:blip>
          <a:srcRect/>
          <a:stretch/>
        </p:blipFill>
        <p:spPr>
          <a:xfrm>
            <a:off x="7096725" y="4760150"/>
            <a:ext cx="1927174" cy="240100"/>
          </a:xfrm>
          <a:prstGeom prst="rect">
            <a:avLst/>
          </a:prstGeom>
          <a:noFill/>
          <a:ln>
            <a:noFill/>
          </a:ln>
        </p:spPr>
      </p:pic>
      <p:sp>
        <p:nvSpPr>
          <p:cNvPr id="687" name="Google Shape;687;p109"/>
          <p:cNvSpPr txBox="1"/>
          <p:nvPr/>
        </p:nvSpPr>
        <p:spPr>
          <a:xfrm>
            <a:off x="0" y="364200"/>
            <a:ext cx="9144000" cy="698100"/>
          </a:xfrm>
          <a:prstGeom prst="rect">
            <a:avLst/>
          </a:prstGeom>
          <a:solidFill>
            <a:srgbClr val="0082C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FFFFFF"/>
                </a:solidFill>
                <a:latin typeface="Helvetica Neue"/>
                <a:ea typeface="Helvetica Neue"/>
                <a:cs typeface="Helvetica Neue"/>
                <a:sym typeface="Helvetica Neue"/>
              </a:rPr>
              <a:t>Example 1: Growing Smart Growth Potential in Chicago</a:t>
            </a:r>
            <a:endParaRPr sz="2400" b="1">
              <a:solidFill>
                <a:srgbClr val="FFFFFF"/>
              </a:solidFill>
              <a:latin typeface="Helvetica Neue"/>
              <a:ea typeface="Helvetica Neue"/>
              <a:cs typeface="Helvetica Neue"/>
              <a:sym typeface="Helvetica Neue"/>
            </a:endParaRPr>
          </a:p>
        </p:txBody>
      </p:sp>
      <p:pic>
        <p:nvPicPr>
          <p:cNvPr id="688" name="Google Shape;688;p109"/>
          <p:cNvPicPr preferRelativeResize="0"/>
          <p:nvPr/>
        </p:nvPicPr>
        <p:blipFill>
          <a:blip r:embed="rId4">
            <a:alphaModFix/>
          </a:blip>
          <a:stretch>
            <a:fillRect/>
          </a:stretch>
        </p:blipFill>
        <p:spPr>
          <a:xfrm>
            <a:off x="552825" y="1151525"/>
            <a:ext cx="3892795" cy="3776400"/>
          </a:xfrm>
          <a:prstGeom prst="rect">
            <a:avLst/>
          </a:prstGeom>
          <a:noFill/>
          <a:ln w="9525" cap="flat" cmpd="sng">
            <a:solidFill>
              <a:srgbClr val="9E9E9E"/>
            </a:solidFill>
            <a:prstDash val="solid"/>
            <a:round/>
            <a:headEnd type="none" w="sm" len="sm"/>
            <a:tailEnd type="none" w="sm" len="sm"/>
          </a:ln>
        </p:spPr>
      </p:pic>
      <p:sp>
        <p:nvSpPr>
          <p:cNvPr id="689" name="Google Shape;689;p109"/>
          <p:cNvSpPr txBox="1"/>
          <p:nvPr/>
        </p:nvSpPr>
        <p:spPr>
          <a:xfrm>
            <a:off x="4638000" y="1033825"/>
            <a:ext cx="4031400" cy="345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b="1">
                <a:solidFill>
                  <a:srgbClr val="C3CF21"/>
                </a:solidFill>
                <a:latin typeface="Helvetica Neue"/>
                <a:ea typeface="Helvetica Neue"/>
                <a:cs typeface="Helvetica Neue"/>
                <a:sym typeface="Helvetica Neue"/>
              </a:rPr>
              <a:t>What do we need to increase Smart Growth Potential?</a:t>
            </a:r>
            <a:endParaRPr b="1">
              <a:solidFill>
                <a:srgbClr val="C3CF21"/>
              </a:solidFill>
              <a:latin typeface="Helvetica Neue"/>
              <a:ea typeface="Helvetica Neue"/>
              <a:cs typeface="Helvetica Neue"/>
              <a:sym typeface="Helvetica Neue"/>
            </a:endParaRPr>
          </a:p>
          <a:p>
            <a:pPr marL="457200" lvl="0" indent="-317500" algn="l" rtl="0">
              <a:lnSpc>
                <a:spcPct val="115000"/>
              </a:lnSpc>
              <a:spcBef>
                <a:spcPts val="1200"/>
              </a:spcBef>
              <a:spcAft>
                <a:spcPts val="0"/>
              </a:spcAft>
              <a:buClr>
                <a:srgbClr val="FFFFFF"/>
              </a:buClr>
              <a:buSzPts val="1400"/>
              <a:buFont typeface="Helvetica Neue"/>
              <a:buAutoNum type="arabicPeriod"/>
            </a:pPr>
            <a:r>
              <a:rPr lang="en" b="1">
                <a:solidFill>
                  <a:srgbClr val="FFFFFF"/>
                </a:solidFill>
                <a:latin typeface="Helvetica Neue"/>
                <a:ea typeface="Helvetica Neue"/>
                <a:cs typeface="Helvetica Neue"/>
                <a:sym typeface="Helvetica Neue"/>
              </a:rPr>
              <a:t>Housing Density</a:t>
            </a:r>
            <a:endParaRPr b="1">
              <a:solidFill>
                <a:srgbClr val="FFFFFF"/>
              </a:solidFill>
              <a:latin typeface="Helvetica Neue"/>
              <a:ea typeface="Helvetica Neue"/>
              <a:cs typeface="Helvetica Neue"/>
              <a:sym typeface="Helvetica Neue"/>
            </a:endParaRPr>
          </a:p>
          <a:p>
            <a:pPr marL="457200" lvl="0" indent="-317500" algn="l" rtl="0">
              <a:lnSpc>
                <a:spcPct val="115000"/>
              </a:lnSpc>
              <a:spcBef>
                <a:spcPts val="0"/>
              </a:spcBef>
              <a:spcAft>
                <a:spcPts val="0"/>
              </a:spcAft>
              <a:buClr>
                <a:srgbClr val="FFFFFF"/>
              </a:buClr>
              <a:buSzPts val="1400"/>
              <a:buFont typeface="Helvetica Neue"/>
              <a:buAutoNum type="arabicPeriod"/>
            </a:pPr>
            <a:r>
              <a:rPr lang="en" b="1">
                <a:solidFill>
                  <a:srgbClr val="FFFFFF"/>
                </a:solidFill>
                <a:latin typeface="Helvetica Neue"/>
                <a:ea typeface="Helvetica Neue"/>
                <a:cs typeface="Helvetica Neue"/>
                <a:sym typeface="Helvetica Neue"/>
              </a:rPr>
              <a:t>Job Density via Small Business Incentives </a:t>
            </a:r>
            <a:endParaRPr b="1">
              <a:solidFill>
                <a:srgbClr val="FFFFFF"/>
              </a:solidFill>
              <a:latin typeface="Helvetica Neue"/>
              <a:ea typeface="Helvetica Neue"/>
              <a:cs typeface="Helvetica Neue"/>
              <a:sym typeface="Helvetica Neue"/>
            </a:endParaRPr>
          </a:p>
          <a:p>
            <a:pPr marL="457200" lvl="0" indent="-317500" algn="l" rtl="0">
              <a:lnSpc>
                <a:spcPct val="115000"/>
              </a:lnSpc>
              <a:spcBef>
                <a:spcPts val="0"/>
              </a:spcBef>
              <a:spcAft>
                <a:spcPts val="0"/>
              </a:spcAft>
              <a:buClr>
                <a:srgbClr val="FFFFFF"/>
              </a:buClr>
              <a:buSzPts val="1400"/>
              <a:buFont typeface="Helvetica Neue"/>
              <a:buAutoNum type="arabicPeriod"/>
            </a:pPr>
            <a:r>
              <a:rPr lang="en" b="1">
                <a:solidFill>
                  <a:srgbClr val="FFFFFF"/>
                </a:solidFill>
                <a:latin typeface="Helvetica Neue"/>
                <a:ea typeface="Helvetica Neue"/>
                <a:cs typeface="Helvetica Neue"/>
                <a:sym typeface="Helvetica Neue"/>
              </a:rPr>
              <a:t>Improving Walkability </a:t>
            </a:r>
            <a:endParaRPr b="1">
              <a:solidFill>
                <a:srgbClr val="FFFFFF"/>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en" b="1">
                <a:solidFill>
                  <a:srgbClr val="C3CF21"/>
                </a:solidFill>
                <a:latin typeface="Helvetica Neue"/>
                <a:ea typeface="Helvetica Neue"/>
                <a:cs typeface="Helvetica Neue"/>
                <a:sym typeface="Helvetica Neue"/>
              </a:rPr>
              <a:t>What do we need to become more socially equitable?</a:t>
            </a:r>
            <a:endParaRPr b="1">
              <a:solidFill>
                <a:srgbClr val="C3CF21"/>
              </a:solidFill>
              <a:latin typeface="Helvetica Neue"/>
              <a:ea typeface="Helvetica Neue"/>
              <a:cs typeface="Helvetica Neue"/>
              <a:sym typeface="Helvetica Neue"/>
            </a:endParaRPr>
          </a:p>
          <a:p>
            <a:pPr marL="457200" lvl="0" indent="-317500" algn="l" rtl="0">
              <a:lnSpc>
                <a:spcPct val="115000"/>
              </a:lnSpc>
              <a:spcBef>
                <a:spcPts val="1200"/>
              </a:spcBef>
              <a:spcAft>
                <a:spcPts val="0"/>
              </a:spcAft>
              <a:buClr>
                <a:srgbClr val="FFFFFF"/>
              </a:buClr>
              <a:buSzPts val="1400"/>
              <a:buFont typeface="Helvetica Neue"/>
              <a:buAutoNum type="arabicPeriod"/>
            </a:pPr>
            <a:r>
              <a:rPr lang="en" b="1">
                <a:solidFill>
                  <a:srgbClr val="FFFFFF"/>
                </a:solidFill>
                <a:latin typeface="Helvetica Neue"/>
                <a:ea typeface="Helvetica Neue"/>
                <a:cs typeface="Helvetica Neue"/>
                <a:sym typeface="Helvetica Neue"/>
              </a:rPr>
              <a:t>Density</a:t>
            </a:r>
            <a:endParaRPr b="1">
              <a:solidFill>
                <a:srgbClr val="FFFFFF"/>
              </a:solidFill>
              <a:latin typeface="Helvetica Neue"/>
              <a:ea typeface="Helvetica Neue"/>
              <a:cs typeface="Helvetica Neue"/>
              <a:sym typeface="Helvetica Neue"/>
            </a:endParaRPr>
          </a:p>
          <a:p>
            <a:pPr marL="457200" lvl="0" indent="-317500" algn="l" rtl="0">
              <a:lnSpc>
                <a:spcPct val="115000"/>
              </a:lnSpc>
              <a:spcBef>
                <a:spcPts val="0"/>
              </a:spcBef>
              <a:spcAft>
                <a:spcPts val="0"/>
              </a:spcAft>
              <a:buClr>
                <a:srgbClr val="FFFFFF"/>
              </a:buClr>
              <a:buSzPts val="1400"/>
              <a:buFont typeface="Helvetica Neue"/>
              <a:buAutoNum type="arabicPeriod"/>
            </a:pPr>
            <a:r>
              <a:rPr lang="en" b="1">
                <a:solidFill>
                  <a:srgbClr val="FFFFFF"/>
                </a:solidFill>
                <a:latin typeface="Helvetica Neue"/>
                <a:ea typeface="Helvetica Neue"/>
                <a:cs typeface="Helvetica Neue"/>
                <a:sym typeface="Helvetica Neue"/>
              </a:rPr>
              <a:t>Access to transit</a:t>
            </a:r>
            <a:endParaRPr b="1">
              <a:solidFill>
                <a:srgbClr val="FFFFFF"/>
              </a:solidFill>
              <a:latin typeface="Helvetica Neue"/>
              <a:ea typeface="Helvetica Neue"/>
              <a:cs typeface="Helvetica Neue"/>
              <a:sym typeface="Helvetica Neue"/>
            </a:endParaRPr>
          </a:p>
          <a:p>
            <a:pPr marL="457200" lvl="0" indent="-317500" algn="l" rtl="0">
              <a:lnSpc>
                <a:spcPct val="115000"/>
              </a:lnSpc>
              <a:spcBef>
                <a:spcPts val="0"/>
              </a:spcBef>
              <a:spcAft>
                <a:spcPts val="0"/>
              </a:spcAft>
              <a:buClr>
                <a:srgbClr val="FFFFFF"/>
              </a:buClr>
              <a:buSzPts val="1400"/>
              <a:buFont typeface="Helvetica Neue"/>
              <a:buAutoNum type="arabicPeriod"/>
            </a:pPr>
            <a:r>
              <a:rPr lang="en" b="1">
                <a:solidFill>
                  <a:srgbClr val="FFFFFF"/>
                </a:solidFill>
                <a:latin typeface="Helvetica Neue"/>
                <a:ea typeface="Helvetica Neue"/>
                <a:cs typeface="Helvetica Neue"/>
                <a:sym typeface="Helvetica Neue"/>
              </a:rPr>
              <a:t>Low H + T</a:t>
            </a:r>
            <a:endParaRPr b="1">
              <a:solidFill>
                <a:srgbClr val="FFFFFF"/>
              </a:solidFill>
              <a:latin typeface="Helvetica Neue"/>
              <a:ea typeface="Helvetica Neue"/>
              <a:cs typeface="Helvetica Neue"/>
              <a:sym typeface="Helvetica Neue"/>
            </a:endParaRPr>
          </a:p>
          <a:p>
            <a:pPr marL="457200" lvl="0" indent="-317500" algn="l" rtl="0">
              <a:lnSpc>
                <a:spcPct val="115000"/>
              </a:lnSpc>
              <a:spcBef>
                <a:spcPts val="0"/>
              </a:spcBef>
              <a:spcAft>
                <a:spcPts val="0"/>
              </a:spcAft>
              <a:buClr>
                <a:srgbClr val="FFFFFF"/>
              </a:buClr>
              <a:buSzPts val="1400"/>
              <a:buFont typeface="Helvetica Neue"/>
              <a:buAutoNum type="arabicPeriod"/>
            </a:pPr>
            <a:r>
              <a:rPr lang="en" b="1">
                <a:solidFill>
                  <a:srgbClr val="FFFFFF"/>
                </a:solidFill>
                <a:latin typeface="Helvetica Neue"/>
                <a:ea typeface="Helvetica Neue"/>
                <a:cs typeface="Helvetica Neue"/>
                <a:sym typeface="Helvetica Neue"/>
              </a:rPr>
              <a:t>Diversity of housing choice</a:t>
            </a:r>
            <a:endParaRPr b="1">
              <a:solidFill>
                <a:srgbClr val="FFFFFF"/>
              </a:solidFill>
              <a:latin typeface="Helvetica Neue"/>
              <a:ea typeface="Helvetica Neue"/>
              <a:cs typeface="Helvetica Neue"/>
              <a:sym typeface="Helvetica Neue"/>
            </a:endParaRPr>
          </a:p>
          <a:p>
            <a:pPr marL="0" lvl="0" indent="0" algn="l" rtl="0">
              <a:spcBef>
                <a:spcPts val="1200"/>
              </a:spcBef>
              <a:spcAft>
                <a:spcPts val="0"/>
              </a:spcAft>
              <a:buNone/>
            </a:pPr>
            <a:endParaRPr>
              <a:solidFill>
                <a:srgbClr val="FFFFFF"/>
              </a:solidFill>
              <a:latin typeface="Helvetica Neue"/>
              <a:ea typeface="Helvetica Neue"/>
              <a:cs typeface="Helvetica Neue"/>
              <a:sym typeface="Helvetica Neue"/>
            </a:endParaRPr>
          </a:p>
        </p:txBody>
      </p:sp>
      <p:pic>
        <p:nvPicPr>
          <p:cNvPr id="690" name="Google Shape;690;p109"/>
          <p:cNvPicPr preferRelativeResize="0"/>
          <p:nvPr/>
        </p:nvPicPr>
        <p:blipFill>
          <a:blip r:embed="rId5">
            <a:alphaModFix/>
          </a:blip>
          <a:stretch>
            <a:fillRect/>
          </a:stretch>
        </p:blipFill>
        <p:spPr>
          <a:xfrm>
            <a:off x="924800" y="1310700"/>
            <a:ext cx="3293874" cy="3262700"/>
          </a:xfrm>
          <a:prstGeom prst="rect">
            <a:avLst/>
          </a:prstGeom>
          <a:noFill/>
          <a:ln>
            <a:noFill/>
          </a:ln>
        </p:spPr>
      </p:pic>
      <p:cxnSp>
        <p:nvCxnSpPr>
          <p:cNvPr id="691" name="Google Shape;691;p109"/>
          <p:cNvCxnSpPr/>
          <p:nvPr/>
        </p:nvCxnSpPr>
        <p:spPr>
          <a:xfrm rot="10800000" flipH="1">
            <a:off x="2255025" y="2445125"/>
            <a:ext cx="836100" cy="12600"/>
          </a:xfrm>
          <a:prstGeom prst="straightConnector1">
            <a:avLst/>
          </a:prstGeom>
          <a:noFill/>
          <a:ln w="28575" cap="flat" cmpd="sng">
            <a:solidFill>
              <a:srgbClr val="0082C8"/>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lkUP Palette">
      <a:dk1>
        <a:srgbClr val="000000"/>
      </a:dk1>
      <a:lt1>
        <a:srgbClr val="FFFFFF"/>
      </a:lt1>
      <a:dk2>
        <a:srgbClr val="009944"/>
      </a:dk2>
      <a:lt2>
        <a:srgbClr val="C8D997"/>
      </a:lt2>
      <a:accent1>
        <a:srgbClr val="63A70A"/>
      </a:accent1>
      <a:accent2>
        <a:srgbClr val="0080BB"/>
      </a:accent2>
      <a:accent3>
        <a:srgbClr val="FFB819"/>
      </a:accent3>
      <a:accent4>
        <a:srgbClr val="D87900"/>
      </a:accent4>
      <a:accent5>
        <a:srgbClr val="B7DC78"/>
      </a:accent5>
      <a:accent6>
        <a:srgbClr val="B2996E"/>
      </a:accent6>
      <a:hlink>
        <a:srgbClr val="906D4F"/>
      </a:hlink>
      <a:folHlink>
        <a:srgbClr val="7C87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DD0E1"/>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937</Words>
  <Application>Microsoft Office PowerPoint</Application>
  <PresentationFormat>On-screen Show (16:9)</PresentationFormat>
  <Paragraphs>147</Paragraphs>
  <Slides>13</Slides>
  <Notes>13</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13</vt:i4>
      </vt:variant>
    </vt:vector>
  </HeadingPairs>
  <TitlesOfParts>
    <vt:vector size="31" baseType="lpstr">
      <vt:lpstr>Merriweather Sans</vt:lpstr>
      <vt:lpstr>Noto Sans Symbols</vt:lpstr>
      <vt:lpstr>Helvetica Neue</vt:lpstr>
      <vt:lpstr>Calibri</vt:lpstr>
      <vt:lpstr>Georgia</vt:lpstr>
      <vt:lpstr>Helvetica Neue Light</vt:lpstr>
      <vt:lpstr>Avenir</vt:lpstr>
      <vt:lpstr>Arial</vt:lpstr>
      <vt:lpstr>Lato</vt:lpstr>
      <vt:lpstr>Montserrat</vt:lpstr>
      <vt:lpstr>Simple Light</vt:lpstr>
      <vt:lpstr>Simple Dark</vt:lpstr>
      <vt:lpstr>Office Theme</vt:lpstr>
      <vt:lpstr>Simple Light</vt:lpstr>
      <vt:lpstr>Simple Dark</vt:lpstr>
      <vt:lpstr>Office Theme</vt:lpstr>
      <vt:lpstr>Office Theme</vt:lpstr>
      <vt:lpstr>Office Theme</vt:lpstr>
      <vt:lpstr>    #RVP Conference Opportunity Zone Session October 1, 2019 </vt:lpstr>
      <vt:lpstr>Smart Growth America</vt:lpstr>
      <vt:lpstr>PowerPoint Presentation</vt:lpstr>
      <vt:lpstr>WalkUPs:  A form of development with higher density, multiple real estate product types in close proximity or within the same property, and multiple modes of transportation to move people and goods to the place.  Within the WalkUP, nearly everything is within walking distance. </vt:lpstr>
      <vt:lpstr>PowerPoint Presentation</vt:lpstr>
      <vt:lpstr>PowerPoint Presentation</vt:lpstr>
      <vt:lpstr>PowerPoint Presentation</vt:lpstr>
      <vt:lpstr>PowerPoint Presentation</vt:lpstr>
      <vt:lpstr>PowerPoint Presentation</vt:lpstr>
      <vt:lpstr>What can Cities do now?</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#RVP Conference Opportunity Zone Session October 1, 2019 </dc:title>
  <cp:lastModifiedBy>Rob Finn</cp:lastModifiedBy>
  <cp:revision>1</cp:revision>
  <dcterms:modified xsi:type="dcterms:W3CDTF">2019-10-03T15:25:48Z</dcterms:modified>
</cp:coreProperties>
</file>