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9"/>
  </p:notesMasterIdLst>
  <p:sldIdLst>
    <p:sldId id="256" r:id="rId5"/>
    <p:sldId id="261" r:id="rId6"/>
    <p:sldId id="265" r:id="rId7"/>
    <p:sldId id="293" r:id="rId8"/>
    <p:sldId id="294" r:id="rId9"/>
    <p:sldId id="295" r:id="rId10"/>
    <p:sldId id="296" r:id="rId11"/>
    <p:sldId id="263" r:id="rId12"/>
    <p:sldId id="262" r:id="rId13"/>
    <p:sldId id="304" r:id="rId14"/>
    <p:sldId id="259" r:id="rId15"/>
    <p:sldId id="322" r:id="rId16"/>
    <p:sldId id="310" r:id="rId17"/>
    <p:sldId id="314" r:id="rId18"/>
    <p:sldId id="330" r:id="rId19"/>
    <p:sldId id="331" r:id="rId20"/>
    <p:sldId id="334" r:id="rId21"/>
    <p:sldId id="332" r:id="rId22"/>
    <p:sldId id="333" r:id="rId23"/>
    <p:sldId id="335" r:id="rId24"/>
    <p:sldId id="336" r:id="rId25"/>
    <p:sldId id="316" r:id="rId26"/>
    <p:sldId id="268" r:id="rId27"/>
    <p:sldId id="311" r:id="rId28"/>
    <p:sldId id="313" r:id="rId29"/>
    <p:sldId id="317" r:id="rId30"/>
    <p:sldId id="312" r:id="rId31"/>
    <p:sldId id="305" r:id="rId32"/>
    <p:sldId id="321" r:id="rId33"/>
    <p:sldId id="318" r:id="rId34"/>
    <p:sldId id="315" r:id="rId35"/>
    <p:sldId id="306" r:id="rId36"/>
    <p:sldId id="320" r:id="rId37"/>
    <p:sldId id="307" r:id="rId38"/>
    <p:sldId id="308" r:id="rId39"/>
    <p:sldId id="309" r:id="rId40"/>
    <p:sldId id="319" r:id="rId41"/>
    <p:sldId id="323" r:id="rId42"/>
    <p:sldId id="324" r:id="rId43"/>
    <p:sldId id="325" r:id="rId44"/>
    <p:sldId id="326" r:id="rId45"/>
    <p:sldId id="327" r:id="rId46"/>
    <p:sldId id="329" r:id="rId47"/>
    <p:sldId id="275"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C451"/>
    <a:srgbClr val="4C3989"/>
    <a:srgbClr val="55A653"/>
    <a:srgbClr val="36C2E1"/>
    <a:srgbClr val="8275B4"/>
    <a:srgbClr val="8779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406E5C-9635-4E70-AF0E-067FF29EF6E3}" v="10928" dt="2019-04-26T13:36:17.187"/>
    <p1510:client id="{400B86AB-804C-4E34-A7FF-CBFF5D531BAA}" v="1" dt="2019-04-25T17:23:34.6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75" autoAdjust="0"/>
    <p:restoredTop sz="94666"/>
  </p:normalViewPr>
  <p:slideViewPr>
    <p:cSldViewPr snapToGrid="0" snapToObjects="1">
      <p:cViewPr>
        <p:scale>
          <a:sx n="66" d="100"/>
          <a:sy n="66" d="100"/>
        </p:scale>
        <p:origin x="1050" y="6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bert Pak" userId="S::apak@mi-community.org::4c79ceb6-43a7-4e2a-ab59-aa2907f40525" providerId="AD" clId="Web-{400B86AB-804C-4E34-A7FF-CBFF5D531BAA}"/>
    <pc:docChg chg="addSld delSld modSld">
      <pc:chgData name="Albert Pak" userId="S::apak@mi-community.org::4c79ceb6-43a7-4e2a-ab59-aa2907f40525" providerId="AD" clId="Web-{400B86AB-804C-4E34-A7FF-CBFF5D531BAA}" dt="2019-04-25T17:27:23.546" v="535"/>
      <pc:docMkLst>
        <pc:docMk/>
      </pc:docMkLst>
      <pc:sldChg chg="modSp">
        <pc:chgData name="Albert Pak" userId="S::apak@mi-community.org::4c79ceb6-43a7-4e2a-ab59-aa2907f40525" providerId="AD" clId="Web-{400B86AB-804C-4E34-A7FF-CBFF5D531BAA}" dt="2019-04-25T17:12:37.471" v="220" actId="20577"/>
        <pc:sldMkLst>
          <pc:docMk/>
          <pc:sldMk cId="1508997311" sldId="268"/>
        </pc:sldMkLst>
        <pc:spChg chg="mod">
          <ac:chgData name="Albert Pak" userId="S::apak@mi-community.org::4c79ceb6-43a7-4e2a-ab59-aa2907f40525" providerId="AD" clId="Web-{400B86AB-804C-4E34-A7FF-CBFF5D531BAA}" dt="2019-04-25T17:12:37.471" v="220" actId="20577"/>
          <ac:spMkLst>
            <pc:docMk/>
            <pc:sldMk cId="1508997311" sldId="268"/>
            <ac:spMk id="2" creationId="{CC58A187-C547-4FBC-B76A-84439743AA22}"/>
          </ac:spMkLst>
        </pc:spChg>
        <pc:picChg chg="mod modCrop">
          <ac:chgData name="Albert Pak" userId="S::apak@mi-community.org::4c79ceb6-43a7-4e2a-ab59-aa2907f40525" providerId="AD" clId="Web-{400B86AB-804C-4E34-A7FF-CBFF5D531BAA}" dt="2019-04-25T17:06:14.287" v="1"/>
          <ac:picMkLst>
            <pc:docMk/>
            <pc:sldMk cId="1508997311" sldId="268"/>
            <ac:picMk id="2056" creationId="{739121FB-4DB7-4C4C-94C1-4DDDFDBE5838}"/>
          </ac:picMkLst>
        </pc:picChg>
      </pc:sldChg>
      <pc:sldChg chg="addSp delSp modSp addAnim">
        <pc:chgData name="Albert Pak" userId="S::apak@mi-community.org::4c79ceb6-43a7-4e2a-ab59-aa2907f40525" providerId="AD" clId="Web-{400B86AB-804C-4E34-A7FF-CBFF5D531BAA}" dt="2019-04-25T17:14:17.037" v="292" actId="20577"/>
        <pc:sldMkLst>
          <pc:docMk/>
          <pc:sldMk cId="421600193" sldId="305"/>
        </pc:sldMkLst>
        <pc:spChg chg="mod">
          <ac:chgData name="Albert Pak" userId="S::apak@mi-community.org::4c79ceb6-43a7-4e2a-ab59-aa2907f40525" providerId="AD" clId="Web-{400B86AB-804C-4E34-A7FF-CBFF5D531BAA}" dt="2019-04-25T17:07:47.806" v="47" actId="20577"/>
          <ac:spMkLst>
            <pc:docMk/>
            <pc:sldMk cId="421600193" sldId="305"/>
            <ac:spMk id="2" creationId="{CC58A187-C547-4FBC-B76A-84439743AA22}"/>
          </ac:spMkLst>
        </pc:spChg>
        <pc:spChg chg="mod">
          <ac:chgData name="Albert Pak" userId="S::apak@mi-community.org::4c79ceb6-43a7-4e2a-ab59-aa2907f40525" providerId="AD" clId="Web-{400B86AB-804C-4E34-A7FF-CBFF5D531BAA}" dt="2019-04-25T17:13:30.957" v="250" actId="20577"/>
          <ac:spMkLst>
            <pc:docMk/>
            <pc:sldMk cId="421600193" sldId="305"/>
            <ac:spMk id="3" creationId="{0459051B-9EA9-46D2-90D2-4BF271215A90}"/>
          </ac:spMkLst>
        </pc:spChg>
        <pc:spChg chg="add del">
          <ac:chgData name="Albert Pak" userId="S::apak@mi-community.org::4c79ceb6-43a7-4e2a-ab59-aa2907f40525" providerId="AD" clId="Web-{400B86AB-804C-4E34-A7FF-CBFF5D531BAA}" dt="2019-04-25T17:07:20.883" v="40"/>
          <ac:spMkLst>
            <pc:docMk/>
            <pc:sldMk cId="421600193" sldId="305"/>
            <ac:spMk id="5" creationId="{0F34692C-3705-4FAC-AF9F-E96AA4AA4F33}"/>
          </ac:spMkLst>
        </pc:spChg>
        <pc:spChg chg="add del">
          <ac:chgData name="Albert Pak" userId="S::apak@mi-community.org::4c79ceb6-43a7-4e2a-ab59-aa2907f40525" providerId="AD" clId="Web-{400B86AB-804C-4E34-A7FF-CBFF5D531BAA}" dt="2019-04-25T17:07:25.805" v="42"/>
          <ac:spMkLst>
            <pc:docMk/>
            <pc:sldMk cId="421600193" sldId="305"/>
            <ac:spMk id="7" creationId="{2B34596B-D206-4BAB-8C3B-A2F7EE7BCE46}"/>
          </ac:spMkLst>
        </pc:spChg>
        <pc:spChg chg="add mod ord">
          <ac:chgData name="Albert Pak" userId="S::apak@mi-community.org::4c79ceb6-43a7-4e2a-ab59-aa2907f40525" providerId="AD" clId="Web-{400B86AB-804C-4E34-A7FF-CBFF5D531BAA}" dt="2019-04-25T17:13:11.863" v="242" actId="20577"/>
          <ac:spMkLst>
            <pc:docMk/>
            <pc:sldMk cId="421600193" sldId="305"/>
            <ac:spMk id="9" creationId="{BA4B7F9E-01C2-4824-8182-C5FF0AADBB40}"/>
          </ac:spMkLst>
        </pc:spChg>
        <pc:spChg chg="add mod">
          <ac:chgData name="Albert Pak" userId="S::apak@mi-community.org::4c79ceb6-43a7-4e2a-ab59-aa2907f40525" providerId="AD" clId="Web-{400B86AB-804C-4E34-A7FF-CBFF5D531BAA}" dt="2019-04-25T17:14:17.037" v="292" actId="20577"/>
          <ac:spMkLst>
            <pc:docMk/>
            <pc:sldMk cId="421600193" sldId="305"/>
            <ac:spMk id="11" creationId="{C6543498-5112-428E-B4FD-C19A4395FDA2}"/>
          </ac:spMkLst>
        </pc:spChg>
        <pc:picChg chg="del mod">
          <ac:chgData name="Albert Pak" userId="S::apak@mi-community.org::4c79ceb6-43a7-4e2a-ab59-aa2907f40525" providerId="AD" clId="Web-{400B86AB-804C-4E34-A7FF-CBFF5D531BAA}" dt="2019-04-25T17:13:32.254" v="252"/>
          <ac:picMkLst>
            <pc:docMk/>
            <pc:sldMk cId="421600193" sldId="305"/>
            <ac:picMk id="1026" creationId="{3874818D-0D46-486D-896D-1D730171FF3C}"/>
          </ac:picMkLst>
        </pc:picChg>
      </pc:sldChg>
      <pc:sldChg chg="addSp delSp modSp addAnim delAnim">
        <pc:chgData name="Albert Pak" userId="S::apak@mi-community.org::4c79ceb6-43a7-4e2a-ab59-aa2907f40525" providerId="AD" clId="Web-{400B86AB-804C-4E34-A7FF-CBFF5D531BAA}" dt="2019-04-25T17:27:17.204" v="534"/>
        <pc:sldMkLst>
          <pc:docMk/>
          <pc:sldMk cId="2551708354" sldId="310"/>
        </pc:sldMkLst>
        <pc:spChg chg="add del">
          <ac:chgData name="Albert Pak" userId="S::apak@mi-community.org::4c79ceb6-43a7-4e2a-ab59-aa2907f40525" providerId="AD" clId="Web-{400B86AB-804C-4E34-A7FF-CBFF5D531BAA}" dt="2019-04-25T17:27:17.204" v="534"/>
          <ac:spMkLst>
            <pc:docMk/>
            <pc:sldMk cId="2551708354" sldId="310"/>
            <ac:spMk id="5" creationId="{77BA0E0C-1EE4-434E-AEF6-E0A50884BC1B}"/>
          </ac:spMkLst>
        </pc:spChg>
        <pc:spChg chg="mod">
          <ac:chgData name="Albert Pak" userId="S::apak@mi-community.org::4c79ceb6-43a7-4e2a-ab59-aa2907f40525" providerId="AD" clId="Web-{400B86AB-804C-4E34-A7FF-CBFF5D531BAA}" dt="2019-04-25T17:12:32.830" v="219" actId="20577"/>
          <ac:spMkLst>
            <pc:docMk/>
            <pc:sldMk cId="2551708354" sldId="310"/>
            <ac:spMk id="6" creationId="{3A48B827-6B16-48A2-89EC-DFE6F16E5871}"/>
          </ac:spMkLst>
        </pc:spChg>
        <pc:spChg chg="add del">
          <ac:chgData name="Albert Pak" userId="S::apak@mi-community.org::4c79ceb6-43a7-4e2a-ab59-aa2907f40525" providerId="AD" clId="Web-{400B86AB-804C-4E34-A7FF-CBFF5D531BAA}" dt="2019-04-25T17:27:17.187" v="533"/>
          <ac:spMkLst>
            <pc:docMk/>
            <pc:sldMk cId="2551708354" sldId="310"/>
            <ac:spMk id="9" creationId="{C7EF846D-505F-4072-88F9-836807612133}"/>
          </ac:spMkLst>
        </pc:spChg>
      </pc:sldChg>
      <pc:sldChg chg="addSp delSp modSp">
        <pc:chgData name="Albert Pak" userId="S::apak@mi-community.org::4c79ceb6-43a7-4e2a-ab59-aa2907f40525" providerId="AD" clId="Web-{400B86AB-804C-4E34-A7FF-CBFF5D531BAA}" dt="2019-04-25T17:12:42.096" v="223" actId="20577"/>
        <pc:sldMkLst>
          <pc:docMk/>
          <pc:sldMk cId="853375149" sldId="311"/>
        </pc:sldMkLst>
        <pc:spChg chg="mod">
          <ac:chgData name="Albert Pak" userId="S::apak@mi-community.org::4c79ceb6-43a7-4e2a-ab59-aa2907f40525" providerId="AD" clId="Web-{400B86AB-804C-4E34-A7FF-CBFF5D531BAA}" dt="2019-04-25T17:12:42.096" v="223" actId="20577"/>
          <ac:spMkLst>
            <pc:docMk/>
            <pc:sldMk cId="853375149" sldId="311"/>
            <ac:spMk id="2" creationId="{D344762D-DED4-4BC0-AF83-D4B65A21983E}"/>
          </ac:spMkLst>
        </pc:spChg>
        <pc:spChg chg="add mod">
          <ac:chgData name="Albert Pak" userId="S::apak@mi-community.org::4c79ceb6-43a7-4e2a-ab59-aa2907f40525" providerId="AD" clId="Web-{400B86AB-804C-4E34-A7FF-CBFF5D531BAA}" dt="2019-04-25T17:06:35.960" v="16" actId="20577"/>
          <ac:spMkLst>
            <pc:docMk/>
            <pc:sldMk cId="853375149" sldId="311"/>
            <ac:spMk id="3" creationId="{B40E9FEC-6EE0-42D1-B225-58E3B3E65D00}"/>
          </ac:spMkLst>
        </pc:spChg>
        <pc:spChg chg="del">
          <ac:chgData name="Albert Pak" userId="S::apak@mi-community.org::4c79ceb6-43a7-4e2a-ab59-aa2907f40525" providerId="AD" clId="Web-{400B86AB-804C-4E34-A7FF-CBFF5D531BAA}" dt="2019-04-25T17:06:39.257" v="18"/>
          <ac:spMkLst>
            <pc:docMk/>
            <pc:sldMk cId="853375149" sldId="311"/>
            <ac:spMk id="11" creationId="{C4AA7893-4BC9-4A54-9B72-6AFF61B12206}"/>
          </ac:spMkLst>
        </pc:spChg>
      </pc:sldChg>
      <pc:sldChg chg="addSp delSp modSp">
        <pc:chgData name="Albert Pak" userId="S::apak@mi-community.org::4c79ceb6-43a7-4e2a-ab59-aa2907f40525" providerId="AD" clId="Web-{400B86AB-804C-4E34-A7FF-CBFF5D531BAA}" dt="2019-04-25T17:22:33.116" v="335" actId="1076"/>
        <pc:sldMkLst>
          <pc:docMk/>
          <pc:sldMk cId="2706932724" sldId="312"/>
        </pc:sldMkLst>
        <pc:spChg chg="mod">
          <ac:chgData name="Albert Pak" userId="S::apak@mi-community.org::4c79ceb6-43a7-4e2a-ab59-aa2907f40525" providerId="AD" clId="Web-{400B86AB-804C-4E34-A7FF-CBFF5D531BAA}" dt="2019-04-25T17:12:52.519" v="231" actId="20577"/>
          <ac:spMkLst>
            <pc:docMk/>
            <pc:sldMk cId="2706932724" sldId="312"/>
            <ac:spMk id="2" creationId="{8140C74F-73B3-454D-BAB6-E0776DE132DA}"/>
          </ac:spMkLst>
        </pc:spChg>
        <pc:spChg chg="mod">
          <ac:chgData name="Albert Pak" userId="S::apak@mi-community.org::4c79ceb6-43a7-4e2a-ab59-aa2907f40525" providerId="AD" clId="Web-{400B86AB-804C-4E34-A7FF-CBFF5D531BAA}" dt="2019-04-25T17:22:28.584" v="334" actId="1076"/>
          <ac:spMkLst>
            <pc:docMk/>
            <pc:sldMk cId="2706932724" sldId="312"/>
            <ac:spMk id="10" creationId="{067A926E-4953-4CFB-9256-F2EA65050776}"/>
          </ac:spMkLst>
        </pc:spChg>
        <pc:spChg chg="mod">
          <ac:chgData name="Albert Pak" userId="S::apak@mi-community.org::4c79ceb6-43a7-4e2a-ab59-aa2907f40525" providerId="AD" clId="Web-{400B86AB-804C-4E34-A7FF-CBFF5D531BAA}" dt="2019-04-25T17:21:05.128" v="314" actId="1076"/>
          <ac:spMkLst>
            <pc:docMk/>
            <pc:sldMk cId="2706932724" sldId="312"/>
            <ac:spMk id="12" creationId="{881A25E3-3657-4AC0-992C-D839E2F7C05E}"/>
          </ac:spMkLst>
        </pc:spChg>
        <pc:picChg chg="add mod">
          <ac:chgData name="Albert Pak" userId="S::apak@mi-community.org::4c79ceb6-43a7-4e2a-ab59-aa2907f40525" providerId="AD" clId="Web-{400B86AB-804C-4E34-A7FF-CBFF5D531BAA}" dt="2019-04-25T17:22:33.116" v="335" actId="1076"/>
          <ac:picMkLst>
            <pc:docMk/>
            <pc:sldMk cId="2706932724" sldId="312"/>
            <ac:picMk id="3" creationId="{13BA7DF1-FF0D-4DF0-B78C-A1A8D51BBF2E}"/>
          </ac:picMkLst>
        </pc:picChg>
        <pc:picChg chg="mod">
          <ac:chgData name="Albert Pak" userId="S::apak@mi-community.org::4c79ceb6-43a7-4e2a-ab59-aa2907f40525" providerId="AD" clId="Web-{400B86AB-804C-4E34-A7FF-CBFF5D531BAA}" dt="2019-04-25T17:22:18.412" v="331" actId="1076"/>
          <ac:picMkLst>
            <pc:docMk/>
            <pc:sldMk cId="2706932724" sldId="312"/>
            <ac:picMk id="6" creationId="{90B49B28-D5A0-4539-9E43-C70956066E12}"/>
          </ac:picMkLst>
        </pc:picChg>
        <pc:picChg chg="add del mod">
          <ac:chgData name="Albert Pak" userId="S::apak@mi-community.org::4c79ceb6-43a7-4e2a-ab59-aa2907f40525" providerId="AD" clId="Web-{400B86AB-804C-4E34-A7FF-CBFF5D531BAA}" dt="2019-04-25T17:21:53.317" v="324"/>
          <ac:picMkLst>
            <pc:docMk/>
            <pc:sldMk cId="2706932724" sldId="312"/>
            <ac:picMk id="7" creationId="{853524C8-961F-41F0-AAA9-6C160C9748F4}"/>
          </ac:picMkLst>
        </pc:picChg>
        <pc:picChg chg="mod">
          <ac:chgData name="Albert Pak" userId="S::apak@mi-community.org::4c79ceb6-43a7-4e2a-ab59-aa2907f40525" providerId="AD" clId="Web-{400B86AB-804C-4E34-A7FF-CBFF5D531BAA}" dt="2019-04-25T17:22:23.037" v="333" actId="1076"/>
          <ac:picMkLst>
            <pc:docMk/>
            <pc:sldMk cId="2706932724" sldId="312"/>
            <ac:picMk id="11" creationId="{6CB8E174-4768-49C4-BBD2-5A1DB976774E}"/>
          </ac:picMkLst>
        </pc:picChg>
        <pc:picChg chg="mod">
          <ac:chgData name="Albert Pak" userId="S::apak@mi-community.org::4c79ceb6-43a7-4e2a-ab59-aa2907f40525" providerId="AD" clId="Web-{400B86AB-804C-4E34-A7FF-CBFF5D531BAA}" dt="2019-04-25T17:20:58.893" v="313" actId="1076"/>
          <ac:picMkLst>
            <pc:docMk/>
            <pc:sldMk cId="2706932724" sldId="312"/>
            <ac:picMk id="3074" creationId="{845C2750-18C8-409A-AA1D-6E520A809594}"/>
          </ac:picMkLst>
        </pc:picChg>
      </pc:sldChg>
      <pc:sldChg chg="addSp delSp modSp add del replId delAnim">
        <pc:chgData name="Albert Pak" userId="S::apak@mi-community.org::4c79ceb6-43a7-4e2a-ab59-aa2907f40525" providerId="AD" clId="Web-{400B86AB-804C-4E34-A7FF-CBFF5D531BAA}" dt="2019-04-25T17:26:23.466" v="530"/>
        <pc:sldMkLst>
          <pc:docMk/>
          <pc:sldMk cId="4175535750" sldId="313"/>
        </pc:sldMkLst>
        <pc:spChg chg="mod">
          <ac:chgData name="Albert Pak" userId="S::apak@mi-community.org::4c79ceb6-43a7-4e2a-ab59-aa2907f40525" providerId="AD" clId="Web-{400B86AB-804C-4E34-A7FF-CBFF5D531BAA}" dt="2019-04-25T17:22:49.350" v="341" actId="20577"/>
          <ac:spMkLst>
            <pc:docMk/>
            <pc:sldMk cId="4175535750" sldId="313"/>
            <ac:spMk id="2" creationId="{D344762D-DED4-4BC0-AF83-D4B65A21983E}"/>
          </ac:spMkLst>
        </pc:spChg>
        <pc:spChg chg="del">
          <ac:chgData name="Albert Pak" userId="S::apak@mi-community.org::4c79ceb6-43a7-4e2a-ab59-aa2907f40525" providerId="AD" clId="Web-{400B86AB-804C-4E34-A7FF-CBFF5D531BAA}" dt="2019-04-25T17:26:23.466" v="530"/>
          <ac:spMkLst>
            <pc:docMk/>
            <pc:sldMk cId="4175535750" sldId="313"/>
            <ac:spMk id="3" creationId="{B40E9FEC-6EE0-42D1-B225-58E3B3E65D00}"/>
          </ac:spMkLst>
        </pc:spChg>
        <pc:spChg chg="del">
          <ac:chgData name="Albert Pak" userId="S::apak@mi-community.org::4c79ceb6-43a7-4e2a-ab59-aa2907f40525" providerId="AD" clId="Web-{400B86AB-804C-4E34-A7FF-CBFF5D531BAA}" dt="2019-04-25T17:22:55.069" v="353"/>
          <ac:spMkLst>
            <pc:docMk/>
            <pc:sldMk cId="4175535750" sldId="313"/>
            <ac:spMk id="5" creationId="{B65D0D17-C172-44C4-A129-85BC7F3431D0}"/>
          </ac:spMkLst>
        </pc:spChg>
        <pc:spChg chg="del">
          <ac:chgData name="Albert Pak" userId="S::apak@mi-community.org::4c79ceb6-43a7-4e2a-ab59-aa2907f40525" providerId="AD" clId="Web-{400B86AB-804C-4E34-A7FF-CBFF5D531BAA}" dt="2019-04-25T17:22:55.053" v="352"/>
          <ac:spMkLst>
            <pc:docMk/>
            <pc:sldMk cId="4175535750" sldId="313"/>
            <ac:spMk id="6" creationId="{F2C3C024-6669-47D7-8D20-5D28D20DAD7C}"/>
          </ac:spMkLst>
        </pc:spChg>
        <pc:spChg chg="del">
          <ac:chgData name="Albert Pak" userId="S::apak@mi-community.org::4c79ceb6-43a7-4e2a-ab59-aa2907f40525" providerId="AD" clId="Web-{400B86AB-804C-4E34-A7FF-CBFF5D531BAA}" dt="2019-04-25T17:22:55.053" v="351"/>
          <ac:spMkLst>
            <pc:docMk/>
            <pc:sldMk cId="4175535750" sldId="313"/>
            <ac:spMk id="7" creationId="{0D31D80C-E03D-4D04-869F-58C7BA470DC3}"/>
          </ac:spMkLst>
        </pc:spChg>
        <pc:spChg chg="del">
          <ac:chgData name="Albert Pak" userId="S::apak@mi-community.org::4c79ceb6-43a7-4e2a-ab59-aa2907f40525" providerId="AD" clId="Web-{400B86AB-804C-4E34-A7FF-CBFF5D531BAA}" dt="2019-04-25T17:22:55.053" v="350"/>
          <ac:spMkLst>
            <pc:docMk/>
            <pc:sldMk cId="4175535750" sldId="313"/>
            <ac:spMk id="8" creationId="{E930B082-500A-424F-B71D-0D108C1E5D9D}"/>
          </ac:spMkLst>
        </pc:spChg>
        <pc:spChg chg="del">
          <ac:chgData name="Albert Pak" userId="S::apak@mi-community.org::4c79ceb6-43a7-4e2a-ab59-aa2907f40525" providerId="AD" clId="Web-{400B86AB-804C-4E34-A7FF-CBFF5D531BAA}" dt="2019-04-25T17:22:55.053" v="349"/>
          <ac:spMkLst>
            <pc:docMk/>
            <pc:sldMk cId="4175535750" sldId="313"/>
            <ac:spMk id="9" creationId="{24054475-7D18-48D9-8F9A-94BF0662F822}"/>
          </ac:spMkLst>
        </pc:spChg>
        <pc:spChg chg="del">
          <ac:chgData name="Albert Pak" userId="S::apak@mi-community.org::4c79ceb6-43a7-4e2a-ab59-aa2907f40525" providerId="AD" clId="Web-{400B86AB-804C-4E34-A7FF-CBFF5D531BAA}" dt="2019-04-25T17:22:55.053" v="348"/>
          <ac:spMkLst>
            <pc:docMk/>
            <pc:sldMk cId="4175535750" sldId="313"/>
            <ac:spMk id="10" creationId="{8F8B9B94-5A5A-4EC9-AAB4-AD3754DFF073}"/>
          </ac:spMkLst>
        </pc:spChg>
        <pc:spChg chg="add mod">
          <ac:chgData name="Albert Pak" userId="S::apak@mi-community.org::4c79ceb6-43a7-4e2a-ab59-aa2907f40525" providerId="AD" clId="Web-{400B86AB-804C-4E34-A7FF-CBFF5D531BAA}" dt="2019-04-25T17:25:56.247" v="522" actId="1076"/>
          <ac:spMkLst>
            <pc:docMk/>
            <pc:sldMk cId="4175535750" sldId="313"/>
            <ac:spMk id="11" creationId="{8021BACA-EBAF-46E4-BFEA-29D492701250}"/>
          </ac:spMkLst>
        </pc:spChg>
        <pc:spChg chg="del">
          <ac:chgData name="Albert Pak" userId="S::apak@mi-community.org::4c79ceb6-43a7-4e2a-ab59-aa2907f40525" providerId="AD" clId="Web-{400B86AB-804C-4E34-A7FF-CBFF5D531BAA}" dt="2019-04-25T17:22:55.053" v="347"/>
          <ac:spMkLst>
            <pc:docMk/>
            <pc:sldMk cId="4175535750" sldId="313"/>
            <ac:spMk id="13" creationId="{62250E33-0120-4AC6-97CE-9B0220E53270}"/>
          </ac:spMkLst>
        </pc:spChg>
        <pc:spChg chg="del">
          <ac:chgData name="Albert Pak" userId="S::apak@mi-community.org::4c79ceb6-43a7-4e2a-ab59-aa2907f40525" providerId="AD" clId="Web-{400B86AB-804C-4E34-A7FF-CBFF5D531BAA}" dt="2019-04-25T17:22:55.053" v="346"/>
          <ac:spMkLst>
            <pc:docMk/>
            <pc:sldMk cId="4175535750" sldId="313"/>
            <ac:spMk id="14" creationId="{1C2905AB-6E1A-4F62-ACDA-31AE93CBFE0D}"/>
          </ac:spMkLst>
        </pc:spChg>
        <pc:spChg chg="del">
          <ac:chgData name="Albert Pak" userId="S::apak@mi-community.org::4c79ceb6-43a7-4e2a-ab59-aa2907f40525" providerId="AD" clId="Web-{400B86AB-804C-4E34-A7FF-CBFF5D531BAA}" dt="2019-04-25T17:22:55.038" v="345"/>
          <ac:spMkLst>
            <pc:docMk/>
            <pc:sldMk cId="4175535750" sldId="313"/>
            <ac:spMk id="15" creationId="{BC38178B-11EC-40EE-817C-E65E1253D16F}"/>
          </ac:spMkLst>
        </pc:spChg>
        <pc:spChg chg="del">
          <ac:chgData name="Albert Pak" userId="S::apak@mi-community.org::4c79ceb6-43a7-4e2a-ab59-aa2907f40525" providerId="AD" clId="Web-{400B86AB-804C-4E34-A7FF-CBFF5D531BAA}" dt="2019-04-25T17:22:55.038" v="344"/>
          <ac:spMkLst>
            <pc:docMk/>
            <pc:sldMk cId="4175535750" sldId="313"/>
            <ac:spMk id="16" creationId="{38AC55C0-85BC-41B5-A966-1F5AFE2FD140}"/>
          </ac:spMkLst>
        </pc:spChg>
        <pc:spChg chg="del">
          <ac:chgData name="Albert Pak" userId="S::apak@mi-community.org::4c79ceb6-43a7-4e2a-ab59-aa2907f40525" providerId="AD" clId="Web-{400B86AB-804C-4E34-A7FF-CBFF5D531BAA}" dt="2019-04-25T17:22:55.069" v="354"/>
          <ac:spMkLst>
            <pc:docMk/>
            <pc:sldMk cId="4175535750" sldId="313"/>
            <ac:spMk id="17" creationId="{FF0EAA7A-F91A-4F53-A4B8-E0D3EAC630A2}"/>
          </ac:spMkLst>
        </pc:spChg>
        <pc:spChg chg="add mod">
          <ac:chgData name="Albert Pak" userId="S::apak@mi-community.org::4c79ceb6-43a7-4e2a-ab59-aa2907f40525" providerId="AD" clId="Web-{400B86AB-804C-4E34-A7FF-CBFF5D531BAA}" dt="2019-04-25T17:25:58.325" v="523" actId="1076"/>
          <ac:spMkLst>
            <pc:docMk/>
            <pc:sldMk cId="4175535750" sldId="313"/>
            <ac:spMk id="18" creationId="{98B7110B-59DC-425D-93F5-56EDA5F59101}"/>
          </ac:spMkLst>
        </pc:spChg>
        <pc:spChg chg="add mod">
          <ac:chgData name="Albert Pak" userId="S::apak@mi-community.org::4c79ceb6-43a7-4e2a-ab59-aa2907f40525" providerId="AD" clId="Web-{400B86AB-804C-4E34-A7FF-CBFF5D531BAA}" dt="2019-04-25T17:26:15.763" v="529" actId="1076"/>
          <ac:spMkLst>
            <pc:docMk/>
            <pc:sldMk cId="4175535750" sldId="313"/>
            <ac:spMk id="19" creationId="{2E46DC73-460F-45A6-A598-1FC318D5EFFB}"/>
          </ac:spMkLst>
        </pc:spChg>
        <pc:spChg chg="add mod">
          <ac:chgData name="Albert Pak" userId="S::apak@mi-community.org::4c79ceb6-43a7-4e2a-ab59-aa2907f40525" providerId="AD" clId="Web-{400B86AB-804C-4E34-A7FF-CBFF5D531BAA}" dt="2019-04-25T17:26:09.169" v="527" actId="1076"/>
          <ac:spMkLst>
            <pc:docMk/>
            <pc:sldMk cId="4175535750" sldId="313"/>
            <ac:spMk id="20" creationId="{CB50A522-3C58-4BF7-8330-0625D7899958}"/>
          </ac:spMkLst>
        </pc:spChg>
        <pc:spChg chg="add mod">
          <ac:chgData name="Albert Pak" userId="S::apak@mi-community.org::4c79ceb6-43a7-4e2a-ab59-aa2907f40525" providerId="AD" clId="Web-{400B86AB-804C-4E34-A7FF-CBFF5D531BAA}" dt="2019-04-25T17:25:52.434" v="520" actId="1076"/>
          <ac:spMkLst>
            <pc:docMk/>
            <pc:sldMk cId="4175535750" sldId="313"/>
            <ac:spMk id="21" creationId="{42FC80AC-2F25-4397-84AF-D7E3E6E626D6}"/>
          </ac:spMkLst>
        </pc:spChg>
        <pc:spChg chg="add mod">
          <ac:chgData name="Albert Pak" userId="S::apak@mi-community.org::4c79ceb6-43a7-4e2a-ab59-aa2907f40525" providerId="AD" clId="Web-{400B86AB-804C-4E34-A7FF-CBFF5D531BAA}" dt="2019-04-25T17:26:12.966" v="528" actId="1076"/>
          <ac:spMkLst>
            <pc:docMk/>
            <pc:sldMk cId="4175535750" sldId="313"/>
            <ac:spMk id="22" creationId="{CC39D5EE-43FD-4704-92DE-1106187E3770}"/>
          </ac:spMkLst>
        </pc:spChg>
        <pc:spChg chg="add mod">
          <ac:chgData name="Albert Pak" userId="S::apak@mi-community.org::4c79ceb6-43a7-4e2a-ab59-aa2907f40525" providerId="AD" clId="Web-{400B86AB-804C-4E34-A7FF-CBFF5D531BAA}" dt="2019-04-25T17:25:49.434" v="518" actId="1076"/>
          <ac:spMkLst>
            <pc:docMk/>
            <pc:sldMk cId="4175535750" sldId="313"/>
            <ac:spMk id="23" creationId="{58D6A927-B237-45C1-97CF-F537DABBCDE7}"/>
          </ac:spMkLst>
        </pc:spChg>
        <pc:spChg chg="add mod">
          <ac:chgData name="Albert Pak" userId="S::apak@mi-community.org::4c79ceb6-43a7-4e2a-ab59-aa2907f40525" providerId="AD" clId="Web-{400B86AB-804C-4E34-A7FF-CBFF5D531BAA}" dt="2019-04-25T17:25:49.419" v="517" actId="1076"/>
          <ac:spMkLst>
            <pc:docMk/>
            <pc:sldMk cId="4175535750" sldId="313"/>
            <ac:spMk id="24" creationId="{F02867D4-061D-4D31-AA8E-29CEFB371A77}"/>
          </ac:spMkLst>
        </pc:spChg>
      </pc:sldChg>
      <pc:sldChg chg="add replId">
        <pc:chgData name="Albert Pak" userId="S::apak@mi-community.org::4c79ceb6-43a7-4e2a-ab59-aa2907f40525" providerId="AD" clId="Web-{400B86AB-804C-4E34-A7FF-CBFF5D531BAA}" dt="2019-04-25T17:27:23.546" v="535"/>
        <pc:sldMkLst>
          <pc:docMk/>
          <pc:sldMk cId="1465609227" sldId="314"/>
        </pc:sldMkLst>
      </pc:sldChg>
      <pc:sldChg chg="add del replId">
        <pc:chgData name="Albert Pak" userId="S::apak@mi-community.org::4c79ceb6-43a7-4e2a-ab59-aa2907f40525" providerId="AD" clId="Web-{400B86AB-804C-4E34-A7FF-CBFF5D531BAA}" dt="2019-04-25T17:24:15.962" v="435"/>
        <pc:sldMkLst>
          <pc:docMk/>
          <pc:sldMk cId="3961761608" sldId="314"/>
        </pc:sldMkLst>
      </pc:sldChg>
    </pc:docChg>
  </pc:docChgLst>
  <pc:docChgLst>
    <pc:chgData name="Albert Pak" userId="S::apak@mi-community.org::4c79ceb6-43a7-4e2a-ab59-aa2907f40525" providerId="AD" clId="Web-{5F8A41FD-B23F-6D11-2AE1-171F7E39756C}"/>
    <pc:docChg chg="addSld modSld sldOrd">
      <pc:chgData name="Albert Pak" userId="S::apak@mi-community.org::4c79ceb6-43a7-4e2a-ab59-aa2907f40525" providerId="AD" clId="Web-{5F8A41FD-B23F-6D11-2AE1-171F7E39756C}" dt="2019-04-25T17:56:14.108" v="86" actId="1076"/>
      <pc:docMkLst>
        <pc:docMk/>
      </pc:docMkLst>
      <pc:sldChg chg="addSp delSp modSp add ord replId delAnim">
        <pc:chgData name="Albert Pak" userId="S::apak@mi-community.org::4c79ceb6-43a7-4e2a-ab59-aa2907f40525" providerId="AD" clId="Web-{5F8A41FD-B23F-6D11-2AE1-171F7E39756C}" dt="2019-04-25T17:56:14.108" v="86" actId="1076"/>
        <pc:sldMkLst>
          <pc:docMk/>
          <pc:sldMk cId="3776276800" sldId="315"/>
        </pc:sldMkLst>
        <pc:spChg chg="mod">
          <ac:chgData name="Albert Pak" userId="S::apak@mi-community.org::4c79ceb6-43a7-4e2a-ab59-aa2907f40525" providerId="AD" clId="Web-{5F8A41FD-B23F-6D11-2AE1-171F7E39756C}" dt="2019-04-25T17:49:36.856" v="43" actId="20577"/>
          <ac:spMkLst>
            <pc:docMk/>
            <pc:sldMk cId="3776276800" sldId="315"/>
            <ac:spMk id="2" creationId="{CC58A187-C547-4FBC-B76A-84439743AA22}"/>
          </ac:spMkLst>
        </pc:spChg>
        <pc:spChg chg="mod">
          <ac:chgData name="Albert Pak" userId="S::apak@mi-community.org::4c79ceb6-43a7-4e2a-ab59-aa2907f40525" providerId="AD" clId="Web-{5F8A41FD-B23F-6D11-2AE1-171F7E39756C}" dt="2019-04-25T17:51:00.028" v="75"/>
          <ac:spMkLst>
            <pc:docMk/>
            <pc:sldMk cId="3776276800" sldId="315"/>
            <ac:spMk id="3" creationId="{0459051B-9EA9-46D2-90D2-4BF271215A90}"/>
          </ac:spMkLst>
        </pc:spChg>
        <pc:picChg chg="add mod">
          <ac:chgData name="Albert Pak" userId="S::apak@mi-community.org::4c79ceb6-43a7-4e2a-ab59-aa2907f40525" providerId="AD" clId="Web-{5F8A41FD-B23F-6D11-2AE1-171F7E39756C}" dt="2019-04-25T17:54:25.201" v="83" actId="14100"/>
          <ac:picMkLst>
            <pc:docMk/>
            <pc:sldMk cId="3776276800" sldId="315"/>
            <ac:picMk id="5" creationId="{278FD86D-8344-416B-8EE5-F74BDA231C26}"/>
          </ac:picMkLst>
        </pc:picChg>
        <pc:picChg chg="add mod">
          <ac:chgData name="Albert Pak" userId="S::apak@mi-community.org::4c79ceb6-43a7-4e2a-ab59-aa2907f40525" providerId="AD" clId="Web-{5F8A41FD-B23F-6D11-2AE1-171F7E39756C}" dt="2019-04-25T17:56:14.108" v="86" actId="1076"/>
          <ac:picMkLst>
            <pc:docMk/>
            <pc:sldMk cId="3776276800" sldId="315"/>
            <ac:picMk id="7" creationId="{23EA5CEC-3652-4FCD-923A-950F211DDD60}"/>
          </ac:picMkLst>
        </pc:picChg>
        <pc:picChg chg="del">
          <ac:chgData name="Albert Pak" userId="S::apak@mi-community.org::4c79ceb6-43a7-4e2a-ab59-aa2907f40525" providerId="AD" clId="Web-{5F8A41FD-B23F-6D11-2AE1-171F7E39756C}" dt="2019-04-25T17:54:18.139" v="79"/>
          <ac:picMkLst>
            <pc:docMk/>
            <pc:sldMk cId="3776276800" sldId="315"/>
            <ac:picMk id="2050" creationId="{D2BF96D4-6FC2-4E29-878B-A37C8D96F6C0}"/>
          </ac:picMkLst>
        </pc:picChg>
        <pc:picChg chg="del">
          <ac:chgData name="Albert Pak" userId="S::apak@mi-community.org::4c79ceb6-43a7-4e2a-ab59-aa2907f40525" providerId="AD" clId="Web-{5F8A41FD-B23F-6D11-2AE1-171F7E39756C}" dt="2019-04-25T17:54:20.138" v="80"/>
          <ac:picMkLst>
            <pc:docMk/>
            <pc:sldMk cId="3776276800" sldId="315"/>
            <ac:picMk id="2052" creationId="{22075AA8-E7D2-4739-9C95-FF0ED0E4DB85}"/>
          </ac:picMkLst>
        </pc:picChg>
        <pc:picChg chg="del">
          <ac:chgData name="Albert Pak" userId="S::apak@mi-community.org::4c79ceb6-43a7-4e2a-ab59-aa2907f40525" providerId="AD" clId="Web-{5F8A41FD-B23F-6D11-2AE1-171F7E39756C}" dt="2019-04-25T17:54:18.139" v="78"/>
          <ac:picMkLst>
            <pc:docMk/>
            <pc:sldMk cId="3776276800" sldId="315"/>
            <ac:picMk id="2054" creationId="{DDDE94D2-618C-46C2-BE5A-ADF27C38D268}"/>
          </ac:picMkLst>
        </pc:picChg>
        <pc:picChg chg="del">
          <ac:chgData name="Albert Pak" userId="S::apak@mi-community.org::4c79ceb6-43a7-4e2a-ab59-aa2907f40525" providerId="AD" clId="Web-{5F8A41FD-B23F-6D11-2AE1-171F7E39756C}" dt="2019-04-25T17:54:18.139" v="77"/>
          <ac:picMkLst>
            <pc:docMk/>
            <pc:sldMk cId="3776276800" sldId="315"/>
            <ac:picMk id="2056" creationId="{739121FB-4DB7-4C4C-94C1-4DDDFDBE5838}"/>
          </ac:picMkLst>
        </pc:picChg>
        <pc:picChg chg="del">
          <ac:chgData name="Albert Pak" userId="S::apak@mi-community.org::4c79ceb6-43a7-4e2a-ab59-aa2907f40525" providerId="AD" clId="Web-{5F8A41FD-B23F-6D11-2AE1-171F7E39756C}" dt="2019-04-25T17:54:18.139" v="76"/>
          <ac:picMkLst>
            <pc:docMk/>
            <pc:sldMk cId="3776276800" sldId="315"/>
            <ac:picMk id="2058" creationId="{32C0A49A-0762-49DE-BEB3-559EA891E410}"/>
          </ac:picMkLst>
        </pc:picChg>
      </pc:sldChg>
    </pc:docChg>
  </pc:docChgLst>
  <pc:docChgLst>
    <pc:chgData name="Albert Pak" userId="4c79ceb6-43a7-4e2a-ab59-aa2907f40525" providerId="ADAL" clId="{B9406E5C-9635-4E70-AF0E-067FF29EF6E3}"/>
    <pc:docChg chg="undo custSel mod addSld delSld modSld sldOrd modMainMaster">
      <pc:chgData name="Albert Pak" userId="4c79ceb6-43a7-4e2a-ab59-aa2907f40525" providerId="ADAL" clId="{B9406E5C-9635-4E70-AF0E-067FF29EF6E3}" dt="2019-04-26T13:36:17.188" v="10913" actId="20577"/>
      <pc:docMkLst>
        <pc:docMk/>
      </pc:docMkLst>
      <pc:sldChg chg="modSp">
        <pc:chgData name="Albert Pak" userId="4c79ceb6-43a7-4e2a-ab59-aa2907f40525" providerId="ADAL" clId="{B9406E5C-9635-4E70-AF0E-067FF29EF6E3}" dt="2019-04-26T12:59:20.692" v="10458" actId="20577"/>
        <pc:sldMkLst>
          <pc:docMk/>
          <pc:sldMk cId="1411169109" sldId="256"/>
        </pc:sldMkLst>
        <pc:spChg chg="mod">
          <ac:chgData name="Albert Pak" userId="4c79ceb6-43a7-4e2a-ab59-aa2907f40525" providerId="ADAL" clId="{B9406E5C-9635-4E70-AF0E-067FF29EF6E3}" dt="2019-04-26T12:59:04.328" v="10454" actId="20577"/>
          <ac:spMkLst>
            <pc:docMk/>
            <pc:sldMk cId="1411169109" sldId="256"/>
            <ac:spMk id="2" creationId="{00B12CC0-72FA-6242-A62E-FB35AC483759}"/>
          </ac:spMkLst>
        </pc:spChg>
        <pc:spChg chg="mod">
          <ac:chgData name="Albert Pak" userId="4c79ceb6-43a7-4e2a-ab59-aa2907f40525" providerId="ADAL" clId="{B9406E5C-9635-4E70-AF0E-067FF29EF6E3}" dt="2019-04-26T12:59:20.692" v="10458" actId="20577"/>
          <ac:spMkLst>
            <pc:docMk/>
            <pc:sldMk cId="1411169109" sldId="256"/>
            <ac:spMk id="3" creationId="{321D18A4-CEB2-B045-B8F4-3010A47A0B20}"/>
          </ac:spMkLst>
        </pc:spChg>
      </pc:sldChg>
      <pc:sldChg chg="modSp del">
        <pc:chgData name="Albert Pak" userId="4c79ceb6-43a7-4e2a-ab59-aa2907f40525" providerId="ADAL" clId="{B9406E5C-9635-4E70-AF0E-067FF29EF6E3}" dt="2019-04-26T02:19:46.324" v="7432" actId="2696"/>
        <pc:sldMkLst>
          <pc:docMk/>
          <pc:sldMk cId="1722719243" sldId="257"/>
        </pc:sldMkLst>
        <pc:spChg chg="mod">
          <ac:chgData name="Albert Pak" userId="4c79ceb6-43a7-4e2a-ab59-aa2907f40525" providerId="ADAL" clId="{B9406E5C-9635-4E70-AF0E-067FF29EF6E3}" dt="2019-04-25T23:09:36.578" v="3271" actId="20577"/>
          <ac:spMkLst>
            <pc:docMk/>
            <pc:sldMk cId="1722719243" sldId="257"/>
            <ac:spMk id="2" creationId="{FE102595-1CB0-7247-BBE0-D7537EFA328C}"/>
          </ac:spMkLst>
        </pc:spChg>
        <pc:spChg chg="mod">
          <ac:chgData name="Albert Pak" userId="4c79ceb6-43a7-4e2a-ab59-aa2907f40525" providerId="ADAL" clId="{B9406E5C-9635-4E70-AF0E-067FF29EF6E3}" dt="2019-04-25T23:09:48.039" v="3308" actId="20577"/>
          <ac:spMkLst>
            <pc:docMk/>
            <pc:sldMk cId="1722719243" sldId="257"/>
            <ac:spMk id="3" creationId="{2E71314A-0058-E44C-B615-BC675294EF6C}"/>
          </ac:spMkLst>
        </pc:spChg>
      </pc:sldChg>
      <pc:sldChg chg="del">
        <pc:chgData name="Albert Pak" userId="4c79ceb6-43a7-4e2a-ab59-aa2907f40525" providerId="ADAL" clId="{B9406E5C-9635-4E70-AF0E-067FF29EF6E3}" dt="2019-04-25T23:09:25.437" v="3259" actId="2696"/>
        <pc:sldMkLst>
          <pc:docMk/>
          <pc:sldMk cId="1931460258" sldId="258"/>
        </pc:sldMkLst>
      </pc:sldChg>
      <pc:sldChg chg="modSp">
        <pc:chgData name="Albert Pak" userId="4c79ceb6-43a7-4e2a-ab59-aa2907f40525" providerId="ADAL" clId="{B9406E5C-9635-4E70-AF0E-067FF29EF6E3}" dt="2019-04-26T02:23:11.960" v="7541" actId="20577"/>
        <pc:sldMkLst>
          <pc:docMk/>
          <pc:sldMk cId="1994200072" sldId="259"/>
        </pc:sldMkLst>
        <pc:spChg chg="mod">
          <ac:chgData name="Albert Pak" userId="4c79ceb6-43a7-4e2a-ab59-aa2907f40525" providerId="ADAL" clId="{B9406E5C-9635-4E70-AF0E-067FF29EF6E3}" dt="2019-04-25T15:43:03.177" v="1262" actId="20577"/>
          <ac:spMkLst>
            <pc:docMk/>
            <pc:sldMk cId="1994200072" sldId="259"/>
            <ac:spMk id="2" creationId="{FE102595-1CB0-7247-BBE0-D7537EFA328C}"/>
          </ac:spMkLst>
        </pc:spChg>
        <pc:spChg chg="mod">
          <ac:chgData name="Albert Pak" userId="4c79ceb6-43a7-4e2a-ab59-aa2907f40525" providerId="ADAL" clId="{B9406E5C-9635-4E70-AF0E-067FF29EF6E3}" dt="2019-04-26T02:23:11.960" v="7541" actId="20577"/>
          <ac:spMkLst>
            <pc:docMk/>
            <pc:sldMk cId="1994200072" sldId="259"/>
            <ac:spMk id="3" creationId="{2E71314A-0058-E44C-B615-BC675294EF6C}"/>
          </ac:spMkLst>
        </pc:spChg>
      </pc:sldChg>
      <pc:sldChg chg="modSp">
        <pc:chgData name="Albert Pak" userId="4c79ceb6-43a7-4e2a-ab59-aa2907f40525" providerId="ADAL" clId="{B9406E5C-9635-4E70-AF0E-067FF29EF6E3}" dt="2019-04-26T13:36:17.188" v="10913" actId="20577"/>
        <pc:sldMkLst>
          <pc:docMk/>
          <pc:sldMk cId="440408908" sldId="261"/>
        </pc:sldMkLst>
        <pc:spChg chg="mod">
          <ac:chgData name="Albert Pak" userId="4c79ceb6-43a7-4e2a-ab59-aa2907f40525" providerId="ADAL" clId="{B9406E5C-9635-4E70-AF0E-067FF29EF6E3}" dt="2019-04-26T13:36:17.188" v="10913" actId="20577"/>
          <ac:spMkLst>
            <pc:docMk/>
            <pc:sldMk cId="440408908" sldId="261"/>
            <ac:spMk id="5" creationId="{DCE9526F-2DF1-E640-A72F-2A49EB9E3D0B}"/>
          </ac:spMkLst>
        </pc:spChg>
      </pc:sldChg>
      <pc:sldChg chg="addSp delSp modSp modAnim">
        <pc:chgData name="Albert Pak" userId="4c79ceb6-43a7-4e2a-ab59-aa2907f40525" providerId="ADAL" clId="{B9406E5C-9635-4E70-AF0E-067FF29EF6E3}" dt="2019-04-25T15:42:27.246" v="1201"/>
        <pc:sldMkLst>
          <pc:docMk/>
          <pc:sldMk cId="458445473" sldId="262"/>
        </pc:sldMkLst>
        <pc:spChg chg="add del mod">
          <ac:chgData name="Albert Pak" userId="4c79ceb6-43a7-4e2a-ab59-aa2907f40525" providerId="ADAL" clId="{B9406E5C-9635-4E70-AF0E-067FF29EF6E3}" dt="2019-04-25T15:39:48.320" v="1195" actId="20577"/>
          <ac:spMkLst>
            <pc:docMk/>
            <pc:sldMk cId="458445473" sldId="262"/>
            <ac:spMk id="2" creationId="{86753C76-CD75-4FD6-B5A3-D0A5AF4A4B24}"/>
          </ac:spMkLst>
        </pc:spChg>
        <pc:picChg chg="add mod">
          <ac:chgData name="Albert Pak" userId="4c79ceb6-43a7-4e2a-ab59-aa2907f40525" providerId="ADAL" clId="{B9406E5C-9635-4E70-AF0E-067FF29EF6E3}" dt="2019-04-25T15:37:21.074" v="1179" actId="1076"/>
          <ac:picMkLst>
            <pc:docMk/>
            <pc:sldMk cId="458445473" sldId="262"/>
            <ac:picMk id="3" creationId="{AC917031-A19C-4DB4-94FA-7AD4908870F5}"/>
          </ac:picMkLst>
        </pc:picChg>
        <pc:picChg chg="add mod">
          <ac:chgData name="Albert Pak" userId="4c79ceb6-43a7-4e2a-ab59-aa2907f40525" providerId="ADAL" clId="{B9406E5C-9635-4E70-AF0E-067FF29EF6E3}" dt="2019-04-25T15:39:42.499" v="1191" actId="1076"/>
          <ac:picMkLst>
            <pc:docMk/>
            <pc:sldMk cId="458445473" sldId="262"/>
            <ac:picMk id="5" creationId="{D7327A7D-5F95-41EF-B830-C90CD61CEB26}"/>
          </ac:picMkLst>
        </pc:picChg>
        <pc:picChg chg="add mod modCrop">
          <ac:chgData name="Albert Pak" userId="4c79ceb6-43a7-4e2a-ab59-aa2907f40525" providerId="ADAL" clId="{B9406E5C-9635-4E70-AF0E-067FF29EF6E3}" dt="2019-04-25T15:38:01.139" v="1186" actId="1076"/>
          <ac:picMkLst>
            <pc:docMk/>
            <pc:sldMk cId="458445473" sldId="262"/>
            <ac:picMk id="1026" creationId="{FDC27C00-22DB-4CDC-85C3-787BB7110DC2}"/>
          </ac:picMkLst>
        </pc:picChg>
        <pc:picChg chg="add mod">
          <ac:chgData name="Albert Pak" userId="4c79ceb6-43a7-4e2a-ab59-aa2907f40525" providerId="ADAL" clId="{B9406E5C-9635-4E70-AF0E-067FF29EF6E3}" dt="2019-04-25T15:37:23.578" v="1180" actId="1076"/>
          <ac:picMkLst>
            <pc:docMk/>
            <pc:sldMk cId="458445473" sldId="262"/>
            <ac:picMk id="1028" creationId="{502E65F3-41B9-46CB-9160-FBEA7CD2D10D}"/>
          </ac:picMkLst>
        </pc:picChg>
        <pc:picChg chg="del">
          <ac:chgData name="Albert Pak" userId="4c79ceb6-43a7-4e2a-ab59-aa2907f40525" providerId="ADAL" clId="{B9406E5C-9635-4E70-AF0E-067FF29EF6E3}" dt="2019-04-25T15:15:45.136" v="1129" actId="478"/>
          <ac:picMkLst>
            <pc:docMk/>
            <pc:sldMk cId="458445473" sldId="262"/>
            <ac:picMk id="1036" creationId="{E633DB2B-B308-4D46-A0BA-75E7C4C2A21A}"/>
          </ac:picMkLst>
        </pc:picChg>
      </pc:sldChg>
      <pc:sldChg chg="modSp">
        <pc:chgData name="Albert Pak" userId="4c79ceb6-43a7-4e2a-ab59-aa2907f40525" providerId="ADAL" clId="{B9406E5C-9635-4E70-AF0E-067FF29EF6E3}" dt="2019-04-26T13:02:58.404" v="10612" actId="2711"/>
        <pc:sldMkLst>
          <pc:docMk/>
          <pc:sldMk cId="1206689046" sldId="263"/>
        </pc:sldMkLst>
        <pc:spChg chg="mod">
          <ac:chgData name="Albert Pak" userId="4c79ceb6-43a7-4e2a-ab59-aa2907f40525" providerId="ADAL" clId="{B9406E5C-9635-4E70-AF0E-067FF29EF6E3}" dt="2019-04-26T13:02:58.404" v="10612" actId="2711"/>
          <ac:spMkLst>
            <pc:docMk/>
            <pc:sldMk cId="1206689046" sldId="263"/>
            <ac:spMk id="3" creationId="{0874942A-616B-46CE-AEBE-BF537F1CA28E}"/>
          </ac:spMkLst>
        </pc:spChg>
      </pc:sldChg>
      <pc:sldChg chg="addSp delSp modSp modAnim">
        <pc:chgData name="Albert Pak" userId="4c79ceb6-43a7-4e2a-ab59-aa2907f40525" providerId="ADAL" clId="{B9406E5C-9635-4E70-AF0E-067FF29EF6E3}" dt="2019-04-25T16:05:10.894" v="1750"/>
        <pc:sldMkLst>
          <pc:docMk/>
          <pc:sldMk cId="1508997311" sldId="268"/>
        </pc:sldMkLst>
        <pc:spChg chg="mod">
          <ac:chgData name="Albert Pak" userId="4c79ceb6-43a7-4e2a-ab59-aa2907f40525" providerId="ADAL" clId="{B9406E5C-9635-4E70-AF0E-067FF29EF6E3}" dt="2019-04-23T13:44:57.267" v="597" actId="20577"/>
          <ac:spMkLst>
            <pc:docMk/>
            <pc:sldMk cId="1508997311" sldId="268"/>
            <ac:spMk id="2" creationId="{CC58A187-C547-4FBC-B76A-84439743AA22}"/>
          </ac:spMkLst>
        </pc:spChg>
        <pc:spChg chg="mod">
          <ac:chgData name="Albert Pak" userId="4c79ceb6-43a7-4e2a-ab59-aa2907f40525" providerId="ADAL" clId="{B9406E5C-9635-4E70-AF0E-067FF29EF6E3}" dt="2019-04-25T15:49:59.538" v="1337" actId="14100"/>
          <ac:spMkLst>
            <pc:docMk/>
            <pc:sldMk cId="1508997311" sldId="268"/>
            <ac:spMk id="3" creationId="{0459051B-9EA9-46D2-90D2-4BF271215A90}"/>
          </ac:spMkLst>
        </pc:spChg>
        <pc:spChg chg="add del mod">
          <ac:chgData name="Albert Pak" userId="4c79ceb6-43a7-4e2a-ab59-aa2907f40525" providerId="ADAL" clId="{B9406E5C-9635-4E70-AF0E-067FF29EF6E3}" dt="2019-04-25T15:49:33.617" v="1336" actId="478"/>
          <ac:spMkLst>
            <pc:docMk/>
            <pc:sldMk cId="1508997311" sldId="268"/>
            <ac:spMk id="5" creationId="{4622F158-CA8B-412F-BEEB-0A23224F50A6}"/>
          </ac:spMkLst>
        </pc:spChg>
        <pc:picChg chg="add mod">
          <ac:chgData name="Albert Pak" userId="4c79ceb6-43a7-4e2a-ab59-aa2907f40525" providerId="ADAL" clId="{B9406E5C-9635-4E70-AF0E-067FF29EF6E3}" dt="2019-04-25T15:50:52.617" v="1393" actId="465"/>
          <ac:picMkLst>
            <pc:docMk/>
            <pc:sldMk cId="1508997311" sldId="268"/>
            <ac:picMk id="2050" creationId="{D2BF96D4-6FC2-4E29-878B-A37C8D96F6C0}"/>
          </ac:picMkLst>
        </pc:picChg>
        <pc:picChg chg="add mod">
          <ac:chgData name="Albert Pak" userId="4c79ceb6-43a7-4e2a-ab59-aa2907f40525" providerId="ADAL" clId="{B9406E5C-9635-4E70-AF0E-067FF29EF6E3}" dt="2019-04-25T15:50:59.901" v="1409" actId="1035"/>
          <ac:picMkLst>
            <pc:docMk/>
            <pc:sldMk cId="1508997311" sldId="268"/>
            <ac:picMk id="2052" creationId="{22075AA8-E7D2-4739-9C95-FF0ED0E4DB85}"/>
          </ac:picMkLst>
        </pc:picChg>
        <pc:picChg chg="add mod modCrop">
          <ac:chgData name="Albert Pak" userId="4c79ceb6-43a7-4e2a-ab59-aa2907f40525" providerId="ADAL" clId="{B9406E5C-9635-4E70-AF0E-067FF29EF6E3}" dt="2019-04-25T15:50:52.617" v="1393" actId="465"/>
          <ac:picMkLst>
            <pc:docMk/>
            <pc:sldMk cId="1508997311" sldId="268"/>
            <ac:picMk id="2054" creationId="{DDDE94D2-618C-46C2-BE5A-ADF27C38D268}"/>
          </ac:picMkLst>
        </pc:picChg>
        <pc:picChg chg="add mod">
          <ac:chgData name="Albert Pak" userId="4c79ceb6-43a7-4e2a-ab59-aa2907f40525" providerId="ADAL" clId="{B9406E5C-9635-4E70-AF0E-067FF29EF6E3}" dt="2019-04-25T15:50:59.901" v="1409" actId="1035"/>
          <ac:picMkLst>
            <pc:docMk/>
            <pc:sldMk cId="1508997311" sldId="268"/>
            <ac:picMk id="2056" creationId="{739121FB-4DB7-4C4C-94C1-4DDDFDBE5838}"/>
          </ac:picMkLst>
        </pc:picChg>
        <pc:picChg chg="add mod">
          <ac:chgData name="Albert Pak" userId="4c79ceb6-43a7-4e2a-ab59-aa2907f40525" providerId="ADAL" clId="{B9406E5C-9635-4E70-AF0E-067FF29EF6E3}" dt="2019-04-25T15:50:52.617" v="1393" actId="465"/>
          <ac:picMkLst>
            <pc:docMk/>
            <pc:sldMk cId="1508997311" sldId="268"/>
            <ac:picMk id="2058" creationId="{32C0A49A-0762-49DE-BEB3-559EA891E410}"/>
          </ac:picMkLst>
        </pc:picChg>
      </pc:sldChg>
      <pc:sldChg chg="del">
        <pc:chgData name="Albert Pak" userId="4c79ceb6-43a7-4e2a-ab59-aa2907f40525" providerId="ADAL" clId="{B9406E5C-9635-4E70-AF0E-067FF29EF6E3}" dt="2019-04-25T23:09:25.433" v="3258" actId="2696"/>
        <pc:sldMkLst>
          <pc:docMk/>
          <pc:sldMk cId="2877258268" sldId="271"/>
        </pc:sldMkLst>
      </pc:sldChg>
      <pc:sldChg chg="del">
        <pc:chgData name="Albert Pak" userId="4c79ceb6-43a7-4e2a-ab59-aa2907f40525" providerId="ADAL" clId="{B9406E5C-9635-4E70-AF0E-067FF29EF6E3}" dt="2019-04-26T02:19:31.314" v="7431" actId="2696"/>
        <pc:sldMkLst>
          <pc:docMk/>
          <pc:sldMk cId="4120782847" sldId="274"/>
        </pc:sldMkLst>
      </pc:sldChg>
      <pc:sldChg chg="delSp modSp">
        <pc:chgData name="Albert Pak" userId="4c79ceb6-43a7-4e2a-ab59-aa2907f40525" providerId="ADAL" clId="{B9406E5C-9635-4E70-AF0E-067FF29EF6E3}" dt="2019-04-26T02:19:58.199" v="7448" actId="27636"/>
        <pc:sldMkLst>
          <pc:docMk/>
          <pc:sldMk cId="274362451" sldId="275"/>
        </pc:sldMkLst>
        <pc:spChg chg="mod">
          <ac:chgData name="Albert Pak" userId="4c79ceb6-43a7-4e2a-ab59-aa2907f40525" providerId="ADAL" clId="{B9406E5C-9635-4E70-AF0E-067FF29EF6E3}" dt="2019-04-26T02:19:58.199" v="7448" actId="27636"/>
          <ac:spMkLst>
            <pc:docMk/>
            <pc:sldMk cId="274362451" sldId="275"/>
            <ac:spMk id="5" creationId="{0362155C-1E25-47EB-94D6-BD271CB36664}"/>
          </ac:spMkLst>
        </pc:spChg>
        <pc:spChg chg="del">
          <ac:chgData name="Albert Pak" userId="4c79ceb6-43a7-4e2a-ab59-aa2907f40525" providerId="ADAL" clId="{B9406E5C-9635-4E70-AF0E-067FF29EF6E3}" dt="2019-04-26T02:19:54.510" v="7445" actId="478"/>
          <ac:spMkLst>
            <pc:docMk/>
            <pc:sldMk cId="274362451" sldId="275"/>
            <ac:spMk id="6" creationId="{99B028C3-BBD1-4D61-9E75-7E7EDB375EBA}"/>
          </ac:spMkLst>
        </pc:spChg>
      </pc:sldChg>
      <pc:sldChg chg="modSp">
        <pc:chgData name="Albert Pak" userId="4c79ceb6-43a7-4e2a-ab59-aa2907f40525" providerId="ADAL" clId="{B9406E5C-9635-4E70-AF0E-067FF29EF6E3}" dt="2019-04-26T13:02:49.968" v="10611" actId="2711"/>
        <pc:sldMkLst>
          <pc:docMk/>
          <pc:sldMk cId="1656760725" sldId="294"/>
        </pc:sldMkLst>
        <pc:spChg chg="mod">
          <ac:chgData name="Albert Pak" userId="4c79ceb6-43a7-4e2a-ab59-aa2907f40525" providerId="ADAL" clId="{B9406E5C-9635-4E70-AF0E-067FF29EF6E3}" dt="2019-04-26T13:02:49.968" v="10611" actId="2711"/>
          <ac:spMkLst>
            <pc:docMk/>
            <pc:sldMk cId="1656760725" sldId="294"/>
            <ac:spMk id="2" creationId="{ECAAA272-1E49-1A42-8459-AC13AE2F2874}"/>
          </ac:spMkLst>
        </pc:spChg>
      </pc:sldChg>
      <pc:sldChg chg="modSp">
        <pc:chgData name="Albert Pak" userId="4c79ceb6-43a7-4e2a-ab59-aa2907f40525" providerId="ADAL" clId="{B9406E5C-9635-4E70-AF0E-067FF29EF6E3}" dt="2019-04-26T13:02:43.268" v="10610" actId="2711"/>
        <pc:sldMkLst>
          <pc:docMk/>
          <pc:sldMk cId="2625348113" sldId="295"/>
        </pc:sldMkLst>
        <pc:spChg chg="mod">
          <ac:chgData name="Albert Pak" userId="4c79ceb6-43a7-4e2a-ab59-aa2907f40525" providerId="ADAL" clId="{B9406E5C-9635-4E70-AF0E-067FF29EF6E3}" dt="2019-04-26T13:02:43.268" v="10610" actId="2711"/>
          <ac:spMkLst>
            <pc:docMk/>
            <pc:sldMk cId="2625348113" sldId="295"/>
            <ac:spMk id="2" creationId="{ECAAA272-1E49-1A42-8459-AC13AE2F2874}"/>
          </ac:spMkLst>
        </pc:spChg>
      </pc:sldChg>
      <pc:sldChg chg="del">
        <pc:chgData name="Albert Pak" userId="4c79ceb6-43a7-4e2a-ab59-aa2907f40525" providerId="ADAL" clId="{B9406E5C-9635-4E70-AF0E-067FF29EF6E3}" dt="2019-04-25T23:09:25.444" v="3260" actId="2696"/>
        <pc:sldMkLst>
          <pc:docMk/>
          <pc:sldMk cId="3100089984" sldId="299"/>
        </pc:sldMkLst>
      </pc:sldChg>
      <pc:sldChg chg="del">
        <pc:chgData name="Albert Pak" userId="4c79ceb6-43a7-4e2a-ab59-aa2907f40525" providerId="ADAL" clId="{B9406E5C-9635-4E70-AF0E-067FF29EF6E3}" dt="2019-04-25T23:09:25.427" v="3257" actId="2696"/>
        <pc:sldMkLst>
          <pc:docMk/>
          <pc:sldMk cId="2239159003" sldId="303"/>
        </pc:sldMkLst>
      </pc:sldChg>
      <pc:sldChg chg="modSp add ord modAnim">
        <pc:chgData name="Albert Pak" userId="4c79ceb6-43a7-4e2a-ab59-aa2907f40525" providerId="ADAL" clId="{B9406E5C-9635-4E70-AF0E-067FF29EF6E3}" dt="2019-04-26T13:03:22.161" v="10617" actId="2710"/>
        <pc:sldMkLst>
          <pc:docMk/>
          <pc:sldMk cId="3048158890" sldId="304"/>
        </pc:sldMkLst>
        <pc:spChg chg="mod">
          <ac:chgData name="Albert Pak" userId="4c79ceb6-43a7-4e2a-ab59-aa2907f40525" providerId="ADAL" clId="{B9406E5C-9635-4E70-AF0E-067FF29EF6E3}" dt="2019-04-23T13:33:45.076" v="175" actId="20577"/>
          <ac:spMkLst>
            <pc:docMk/>
            <pc:sldMk cId="3048158890" sldId="304"/>
            <ac:spMk id="2" creationId="{08FC9350-912F-45C2-8405-E16A1FE58EB3}"/>
          </ac:spMkLst>
        </pc:spChg>
        <pc:spChg chg="mod">
          <ac:chgData name="Albert Pak" userId="4c79ceb6-43a7-4e2a-ab59-aa2907f40525" providerId="ADAL" clId="{B9406E5C-9635-4E70-AF0E-067FF29EF6E3}" dt="2019-04-26T13:03:22.161" v="10617" actId="2710"/>
          <ac:spMkLst>
            <pc:docMk/>
            <pc:sldMk cId="3048158890" sldId="304"/>
            <ac:spMk id="3" creationId="{0874942A-616B-46CE-AEBE-BF537F1CA28E}"/>
          </ac:spMkLst>
        </pc:spChg>
      </pc:sldChg>
      <pc:sldChg chg="addSp delSp modSp add delAnim modAnim">
        <pc:chgData name="Albert Pak" userId="4c79ceb6-43a7-4e2a-ab59-aa2907f40525" providerId="ADAL" clId="{B9406E5C-9635-4E70-AF0E-067FF29EF6E3}" dt="2019-04-26T02:24:07.779" v="7542"/>
        <pc:sldMkLst>
          <pc:docMk/>
          <pc:sldMk cId="421600193" sldId="305"/>
        </pc:sldMkLst>
        <pc:spChg chg="mod">
          <ac:chgData name="Albert Pak" userId="4c79ceb6-43a7-4e2a-ab59-aa2907f40525" providerId="ADAL" clId="{B9406E5C-9635-4E70-AF0E-067FF29EF6E3}" dt="2019-04-26T02:22:42.874" v="7533" actId="27636"/>
          <ac:spMkLst>
            <pc:docMk/>
            <pc:sldMk cId="421600193" sldId="305"/>
            <ac:spMk id="2" creationId="{CC58A187-C547-4FBC-B76A-84439743AA22}"/>
          </ac:spMkLst>
        </pc:spChg>
        <pc:spChg chg="mod">
          <ac:chgData name="Albert Pak" userId="4c79ceb6-43a7-4e2a-ab59-aa2907f40525" providerId="ADAL" clId="{B9406E5C-9635-4E70-AF0E-067FF29EF6E3}" dt="2019-04-26T01:14:42.685" v="4538" actId="1038"/>
          <ac:spMkLst>
            <pc:docMk/>
            <pc:sldMk cId="421600193" sldId="305"/>
            <ac:spMk id="3" creationId="{0459051B-9EA9-46D2-90D2-4BF271215A90}"/>
          </ac:spMkLst>
        </pc:spChg>
        <pc:spChg chg="add del mod">
          <ac:chgData name="Albert Pak" userId="4c79ceb6-43a7-4e2a-ab59-aa2907f40525" providerId="ADAL" clId="{B9406E5C-9635-4E70-AF0E-067FF29EF6E3}" dt="2019-04-26T01:14:16.235" v="4476" actId="478"/>
          <ac:spMkLst>
            <pc:docMk/>
            <pc:sldMk cId="421600193" sldId="305"/>
            <ac:spMk id="7" creationId="{316BDA38-1983-4F1D-A114-999570EB1A72}"/>
          </ac:spMkLst>
        </pc:spChg>
        <pc:spChg chg="mod">
          <ac:chgData name="Albert Pak" userId="4c79ceb6-43a7-4e2a-ab59-aa2907f40525" providerId="ADAL" clId="{B9406E5C-9635-4E70-AF0E-067FF29EF6E3}" dt="2019-04-26T01:14:42.685" v="4538" actId="1038"/>
          <ac:spMkLst>
            <pc:docMk/>
            <pc:sldMk cId="421600193" sldId="305"/>
            <ac:spMk id="9" creationId="{BA4B7F9E-01C2-4824-8182-C5FF0AADBB40}"/>
          </ac:spMkLst>
        </pc:spChg>
        <pc:spChg chg="add">
          <ac:chgData name="Albert Pak" userId="4c79ceb6-43a7-4e2a-ab59-aa2907f40525" providerId="ADAL" clId="{B9406E5C-9635-4E70-AF0E-067FF29EF6E3}" dt="2019-04-26T02:24:07.779" v="7542"/>
          <ac:spMkLst>
            <pc:docMk/>
            <pc:sldMk cId="421600193" sldId="305"/>
            <ac:spMk id="10" creationId="{D2AF81BE-EBE2-474D-827A-A9E411DDACC8}"/>
          </ac:spMkLst>
        </pc:spChg>
        <pc:spChg chg="del mod">
          <ac:chgData name="Albert Pak" userId="4c79ceb6-43a7-4e2a-ab59-aa2907f40525" providerId="ADAL" clId="{B9406E5C-9635-4E70-AF0E-067FF29EF6E3}" dt="2019-04-26T01:14:16.235" v="4476" actId="478"/>
          <ac:spMkLst>
            <pc:docMk/>
            <pc:sldMk cId="421600193" sldId="305"/>
            <ac:spMk id="11" creationId="{C6543498-5112-428E-B4FD-C19A4395FDA2}"/>
          </ac:spMkLst>
        </pc:spChg>
        <pc:picChg chg="add mod">
          <ac:chgData name="Albert Pak" userId="4c79ceb6-43a7-4e2a-ab59-aa2907f40525" providerId="ADAL" clId="{B9406E5C-9635-4E70-AF0E-067FF29EF6E3}" dt="2019-04-25T16:19:40.440" v="2085" actId="1076"/>
          <ac:picMkLst>
            <pc:docMk/>
            <pc:sldMk cId="421600193" sldId="305"/>
            <ac:picMk id="1026" creationId="{3874818D-0D46-486D-896D-1D730171FF3C}"/>
          </ac:picMkLst>
        </pc:picChg>
        <pc:picChg chg="add del mod">
          <ac:chgData name="Albert Pak" userId="4c79ceb6-43a7-4e2a-ab59-aa2907f40525" providerId="ADAL" clId="{B9406E5C-9635-4E70-AF0E-067FF29EF6E3}" dt="2019-04-26T01:14:16.235" v="4476" actId="478"/>
          <ac:picMkLst>
            <pc:docMk/>
            <pc:sldMk cId="421600193" sldId="305"/>
            <ac:picMk id="5122" creationId="{4EC811D7-3515-4E1A-AF32-5DB88798969F}"/>
          </ac:picMkLst>
        </pc:picChg>
      </pc:sldChg>
      <pc:sldChg chg="addSp delSp modSp add modAnim">
        <pc:chgData name="Albert Pak" userId="4c79ceb6-43a7-4e2a-ab59-aa2907f40525" providerId="ADAL" clId="{B9406E5C-9635-4E70-AF0E-067FF29EF6E3}" dt="2019-04-26T02:31:33.610" v="7612"/>
        <pc:sldMkLst>
          <pc:docMk/>
          <pc:sldMk cId="4146886461" sldId="306"/>
        </pc:sldMkLst>
        <pc:spChg chg="mod">
          <ac:chgData name="Albert Pak" userId="4c79ceb6-43a7-4e2a-ab59-aa2907f40525" providerId="ADAL" clId="{B9406E5C-9635-4E70-AF0E-067FF29EF6E3}" dt="2019-04-25T19:42:38.699" v="2562" actId="20577"/>
          <ac:spMkLst>
            <pc:docMk/>
            <pc:sldMk cId="4146886461" sldId="306"/>
            <ac:spMk id="2" creationId="{CC58A187-C547-4FBC-B76A-84439743AA22}"/>
          </ac:spMkLst>
        </pc:spChg>
        <pc:spChg chg="mod">
          <ac:chgData name="Albert Pak" userId="4c79ceb6-43a7-4e2a-ab59-aa2907f40525" providerId="ADAL" clId="{B9406E5C-9635-4E70-AF0E-067FF29EF6E3}" dt="2019-04-26T01:28:25.576" v="4702" actId="1035"/>
          <ac:spMkLst>
            <pc:docMk/>
            <pc:sldMk cId="4146886461" sldId="306"/>
            <ac:spMk id="3" creationId="{0459051B-9EA9-46D2-90D2-4BF271215A90}"/>
          </ac:spMkLst>
        </pc:spChg>
        <pc:spChg chg="add mod">
          <ac:chgData name="Albert Pak" userId="4c79ceb6-43a7-4e2a-ab59-aa2907f40525" providerId="ADAL" clId="{B9406E5C-9635-4E70-AF0E-067FF29EF6E3}" dt="2019-04-26T01:28:25.576" v="4702" actId="1035"/>
          <ac:spMkLst>
            <pc:docMk/>
            <pc:sldMk cId="4146886461" sldId="306"/>
            <ac:spMk id="5" creationId="{5D18814D-3C4B-42B1-8795-1FA7B04307C7}"/>
          </ac:spMkLst>
        </pc:spChg>
        <pc:spChg chg="add mod">
          <ac:chgData name="Albert Pak" userId="4c79ceb6-43a7-4e2a-ab59-aa2907f40525" providerId="ADAL" clId="{B9406E5C-9635-4E70-AF0E-067FF29EF6E3}" dt="2019-04-26T01:28:25.576" v="4702" actId="1035"/>
          <ac:spMkLst>
            <pc:docMk/>
            <pc:sldMk cId="4146886461" sldId="306"/>
            <ac:spMk id="6" creationId="{5A4AF43A-10E3-4AE3-A1F7-8E8EA9EA5777}"/>
          </ac:spMkLst>
        </pc:spChg>
        <pc:spChg chg="add mod">
          <ac:chgData name="Albert Pak" userId="4c79ceb6-43a7-4e2a-ab59-aa2907f40525" providerId="ADAL" clId="{B9406E5C-9635-4E70-AF0E-067FF29EF6E3}" dt="2019-04-26T01:28:25.576" v="4702" actId="1035"/>
          <ac:spMkLst>
            <pc:docMk/>
            <pc:sldMk cId="4146886461" sldId="306"/>
            <ac:spMk id="7" creationId="{D0F7D681-C64C-4919-86DE-78509EF0291F}"/>
          </ac:spMkLst>
        </pc:spChg>
        <pc:spChg chg="add mod">
          <ac:chgData name="Albert Pak" userId="4c79ceb6-43a7-4e2a-ab59-aa2907f40525" providerId="ADAL" clId="{B9406E5C-9635-4E70-AF0E-067FF29EF6E3}" dt="2019-04-26T01:28:25.576" v="4702" actId="1035"/>
          <ac:spMkLst>
            <pc:docMk/>
            <pc:sldMk cId="4146886461" sldId="306"/>
            <ac:spMk id="8" creationId="{722DF375-6A2B-4211-A7ED-E51974AB421F}"/>
          </ac:spMkLst>
        </pc:spChg>
        <pc:spChg chg="add mod">
          <ac:chgData name="Albert Pak" userId="4c79ceb6-43a7-4e2a-ab59-aa2907f40525" providerId="ADAL" clId="{B9406E5C-9635-4E70-AF0E-067FF29EF6E3}" dt="2019-04-26T01:28:25.576" v="4702" actId="1035"/>
          <ac:spMkLst>
            <pc:docMk/>
            <pc:sldMk cId="4146886461" sldId="306"/>
            <ac:spMk id="9" creationId="{FAC1603B-0475-41EE-B50B-1F1A1E950E3E}"/>
          </ac:spMkLst>
        </pc:spChg>
        <pc:spChg chg="add mod">
          <ac:chgData name="Albert Pak" userId="4c79ceb6-43a7-4e2a-ab59-aa2907f40525" providerId="ADAL" clId="{B9406E5C-9635-4E70-AF0E-067FF29EF6E3}" dt="2019-04-26T01:28:25.576" v="4702" actId="1035"/>
          <ac:spMkLst>
            <pc:docMk/>
            <pc:sldMk cId="4146886461" sldId="306"/>
            <ac:spMk id="10" creationId="{DC43FB56-5C97-432A-BF9F-A3A4F973FA34}"/>
          </ac:spMkLst>
        </pc:spChg>
        <pc:spChg chg="add mod">
          <ac:chgData name="Albert Pak" userId="4c79ceb6-43a7-4e2a-ab59-aa2907f40525" providerId="ADAL" clId="{B9406E5C-9635-4E70-AF0E-067FF29EF6E3}" dt="2019-04-26T01:28:25.576" v="4702" actId="1035"/>
          <ac:spMkLst>
            <pc:docMk/>
            <pc:sldMk cId="4146886461" sldId="306"/>
            <ac:spMk id="11" creationId="{D40E481F-BC94-4965-8D5B-9C4C9E7412FE}"/>
          </ac:spMkLst>
        </pc:spChg>
        <pc:spChg chg="add mod">
          <ac:chgData name="Albert Pak" userId="4c79ceb6-43a7-4e2a-ab59-aa2907f40525" providerId="ADAL" clId="{B9406E5C-9635-4E70-AF0E-067FF29EF6E3}" dt="2019-04-26T01:28:25.576" v="4702" actId="1035"/>
          <ac:spMkLst>
            <pc:docMk/>
            <pc:sldMk cId="4146886461" sldId="306"/>
            <ac:spMk id="12" creationId="{E93663E6-C61F-4D61-B8ED-D1E6059AC50E}"/>
          </ac:spMkLst>
        </pc:spChg>
        <pc:spChg chg="add mod">
          <ac:chgData name="Albert Pak" userId="4c79ceb6-43a7-4e2a-ab59-aa2907f40525" providerId="ADAL" clId="{B9406E5C-9635-4E70-AF0E-067FF29EF6E3}" dt="2019-04-26T01:28:25.576" v="4702" actId="1035"/>
          <ac:spMkLst>
            <pc:docMk/>
            <pc:sldMk cId="4146886461" sldId="306"/>
            <ac:spMk id="13" creationId="{7FF41E41-4B77-452C-952E-23F9072D6A56}"/>
          </ac:spMkLst>
        </pc:spChg>
        <pc:spChg chg="add mod">
          <ac:chgData name="Albert Pak" userId="4c79ceb6-43a7-4e2a-ab59-aa2907f40525" providerId="ADAL" clId="{B9406E5C-9635-4E70-AF0E-067FF29EF6E3}" dt="2019-04-26T01:28:25.576" v="4702" actId="1035"/>
          <ac:spMkLst>
            <pc:docMk/>
            <pc:sldMk cId="4146886461" sldId="306"/>
            <ac:spMk id="14" creationId="{07BE4CC5-1A2C-4FB9-856B-C58391901630}"/>
          </ac:spMkLst>
        </pc:spChg>
        <pc:spChg chg="add del">
          <ac:chgData name="Albert Pak" userId="4c79ceb6-43a7-4e2a-ab59-aa2907f40525" providerId="ADAL" clId="{B9406E5C-9635-4E70-AF0E-067FF29EF6E3}" dt="2019-04-25T19:32:33.890" v="2395" actId="478"/>
          <ac:spMkLst>
            <pc:docMk/>
            <pc:sldMk cId="4146886461" sldId="306"/>
            <ac:spMk id="15" creationId="{A870BE5B-F6EA-4DC7-843E-5E2FF53BD820}"/>
          </ac:spMkLst>
        </pc:spChg>
        <pc:spChg chg="add del mod">
          <ac:chgData name="Albert Pak" userId="4c79ceb6-43a7-4e2a-ab59-aa2907f40525" providerId="ADAL" clId="{B9406E5C-9635-4E70-AF0E-067FF29EF6E3}" dt="2019-04-25T19:32:53.305" v="2427" actId="478"/>
          <ac:spMkLst>
            <pc:docMk/>
            <pc:sldMk cId="4146886461" sldId="306"/>
            <ac:spMk id="16" creationId="{8B37F294-02E7-47D0-BC75-F77644FFB8C1}"/>
          </ac:spMkLst>
        </pc:spChg>
        <pc:spChg chg="add mod">
          <ac:chgData name="Albert Pak" userId="4c79ceb6-43a7-4e2a-ab59-aa2907f40525" providerId="ADAL" clId="{B9406E5C-9635-4E70-AF0E-067FF29EF6E3}" dt="2019-04-25T19:32:49.042" v="2426" actId="6549"/>
          <ac:spMkLst>
            <pc:docMk/>
            <pc:sldMk cId="4146886461" sldId="306"/>
            <ac:spMk id="17" creationId="{FCAF14BD-14F9-4D36-9C6C-5B2754742C24}"/>
          </ac:spMkLst>
        </pc:spChg>
        <pc:spChg chg="add mod">
          <ac:chgData name="Albert Pak" userId="4c79ceb6-43a7-4e2a-ab59-aa2907f40525" providerId="ADAL" clId="{B9406E5C-9635-4E70-AF0E-067FF29EF6E3}" dt="2019-04-26T01:28:25.576" v="4702" actId="1035"/>
          <ac:spMkLst>
            <pc:docMk/>
            <pc:sldMk cId="4146886461" sldId="306"/>
            <ac:spMk id="18" creationId="{3689E95C-D2D5-4406-A5BF-22638C9BE84D}"/>
          </ac:spMkLst>
        </pc:spChg>
        <pc:spChg chg="add mod">
          <ac:chgData name="Albert Pak" userId="4c79ceb6-43a7-4e2a-ab59-aa2907f40525" providerId="ADAL" clId="{B9406E5C-9635-4E70-AF0E-067FF29EF6E3}" dt="2019-04-26T01:28:25.576" v="4702" actId="1035"/>
          <ac:spMkLst>
            <pc:docMk/>
            <pc:sldMk cId="4146886461" sldId="306"/>
            <ac:spMk id="19" creationId="{F82107AF-264D-45E2-8CF8-9504945BA772}"/>
          </ac:spMkLst>
        </pc:spChg>
      </pc:sldChg>
      <pc:sldChg chg="addSp delSp modSp add">
        <pc:chgData name="Albert Pak" userId="4c79ceb6-43a7-4e2a-ab59-aa2907f40525" providerId="ADAL" clId="{B9406E5C-9635-4E70-AF0E-067FF29EF6E3}" dt="2019-04-25T23:02:13.948" v="2889" actId="14100"/>
        <pc:sldMkLst>
          <pc:docMk/>
          <pc:sldMk cId="2929772551" sldId="307"/>
        </pc:sldMkLst>
        <pc:spChg chg="mod">
          <ac:chgData name="Albert Pak" userId="4c79ceb6-43a7-4e2a-ab59-aa2907f40525" providerId="ADAL" clId="{B9406E5C-9635-4E70-AF0E-067FF29EF6E3}" dt="2019-04-25T22:55:12.626" v="2610" actId="1076"/>
          <ac:spMkLst>
            <pc:docMk/>
            <pc:sldMk cId="2929772551" sldId="307"/>
            <ac:spMk id="2" creationId="{ABA1A095-906A-44B3-89D3-B72B98FD21C4}"/>
          </ac:spMkLst>
        </pc:spChg>
        <pc:spChg chg="del">
          <ac:chgData name="Albert Pak" userId="4c79ceb6-43a7-4e2a-ab59-aa2907f40525" providerId="ADAL" clId="{B9406E5C-9635-4E70-AF0E-067FF29EF6E3}" dt="2019-04-25T22:54:18.414" v="2598" actId="478"/>
          <ac:spMkLst>
            <pc:docMk/>
            <pc:sldMk cId="2929772551" sldId="307"/>
            <ac:spMk id="3" creationId="{AF08F8C5-3D3F-42C7-AE0E-49CCEA12ECC5}"/>
          </ac:spMkLst>
        </pc:spChg>
        <pc:picChg chg="add mod">
          <ac:chgData name="Albert Pak" userId="4c79ceb6-43a7-4e2a-ab59-aa2907f40525" providerId="ADAL" clId="{B9406E5C-9635-4E70-AF0E-067FF29EF6E3}" dt="2019-04-25T23:02:13.948" v="2889" actId="14100"/>
          <ac:picMkLst>
            <pc:docMk/>
            <pc:sldMk cId="2929772551" sldId="307"/>
            <ac:picMk id="5" creationId="{28E3C8D7-03F5-4319-8088-2370BDDCAE73}"/>
          </ac:picMkLst>
        </pc:picChg>
      </pc:sldChg>
      <pc:sldChg chg="addSp delSp modSp add delAnim modAnim">
        <pc:chgData name="Albert Pak" userId="4c79ceb6-43a7-4e2a-ab59-aa2907f40525" providerId="ADAL" clId="{B9406E5C-9635-4E70-AF0E-067FF29EF6E3}" dt="2019-04-26T02:34:56.038" v="7641"/>
        <pc:sldMkLst>
          <pc:docMk/>
          <pc:sldMk cId="869486558" sldId="308"/>
        </pc:sldMkLst>
        <pc:spChg chg="mod">
          <ac:chgData name="Albert Pak" userId="4c79ceb6-43a7-4e2a-ab59-aa2907f40525" providerId="ADAL" clId="{B9406E5C-9635-4E70-AF0E-067FF29EF6E3}" dt="2019-04-25T23:01:03.666" v="2883" actId="20577"/>
          <ac:spMkLst>
            <pc:docMk/>
            <pc:sldMk cId="869486558" sldId="308"/>
            <ac:spMk id="2" creationId="{ABA1A095-906A-44B3-89D3-B72B98FD21C4}"/>
          </ac:spMkLst>
        </pc:spChg>
        <pc:spChg chg="del">
          <ac:chgData name="Albert Pak" userId="4c79ceb6-43a7-4e2a-ab59-aa2907f40525" providerId="ADAL" clId="{B9406E5C-9635-4E70-AF0E-067FF29EF6E3}" dt="2019-04-25T22:59:00.872" v="2719" actId="478"/>
          <ac:spMkLst>
            <pc:docMk/>
            <pc:sldMk cId="869486558" sldId="308"/>
            <ac:spMk id="3" creationId="{AF08F8C5-3D3F-42C7-AE0E-49CCEA12ECC5}"/>
          </ac:spMkLst>
        </pc:spChg>
        <pc:spChg chg="add del mod">
          <ac:chgData name="Albert Pak" userId="4c79ceb6-43a7-4e2a-ab59-aa2907f40525" providerId="ADAL" clId="{B9406E5C-9635-4E70-AF0E-067FF29EF6E3}" dt="2019-04-26T02:33:37.831" v="7627" actId="478"/>
          <ac:spMkLst>
            <pc:docMk/>
            <pc:sldMk cId="869486558" sldId="308"/>
            <ac:spMk id="6" creationId="{D09E33F0-8A9D-47B4-A1AD-EB32BD1D80A4}"/>
          </ac:spMkLst>
        </pc:spChg>
        <pc:spChg chg="add mod">
          <ac:chgData name="Albert Pak" userId="4c79ceb6-43a7-4e2a-ab59-aa2907f40525" providerId="ADAL" clId="{B9406E5C-9635-4E70-AF0E-067FF29EF6E3}" dt="2019-04-26T02:34:03.215" v="7633"/>
          <ac:spMkLst>
            <pc:docMk/>
            <pc:sldMk cId="869486558" sldId="308"/>
            <ac:spMk id="8" creationId="{BF7E769B-AE19-40F7-B8D5-5EEFC878CDF0}"/>
          </ac:spMkLst>
        </pc:spChg>
        <pc:spChg chg="add mod ord">
          <ac:chgData name="Albert Pak" userId="4c79ceb6-43a7-4e2a-ab59-aa2907f40525" providerId="ADAL" clId="{B9406E5C-9635-4E70-AF0E-067FF29EF6E3}" dt="2019-04-26T02:33:52.135" v="7631" actId="207"/>
          <ac:spMkLst>
            <pc:docMk/>
            <pc:sldMk cId="869486558" sldId="308"/>
            <ac:spMk id="9" creationId="{A415BFEC-442A-4DA9-BD5C-B9041E7E9BAD}"/>
          </ac:spMkLst>
        </pc:spChg>
        <pc:spChg chg="add del mod">
          <ac:chgData name="Albert Pak" userId="4c79ceb6-43a7-4e2a-ab59-aa2907f40525" providerId="ADAL" clId="{B9406E5C-9635-4E70-AF0E-067FF29EF6E3}" dt="2019-04-26T02:33:40.559" v="7628" actId="478"/>
          <ac:spMkLst>
            <pc:docMk/>
            <pc:sldMk cId="869486558" sldId="308"/>
            <ac:spMk id="11" creationId="{A158CADF-2F9C-4847-B6EF-8E751BCCE72D}"/>
          </ac:spMkLst>
        </pc:spChg>
        <pc:spChg chg="add mod ord">
          <ac:chgData name="Albert Pak" userId="4c79ceb6-43a7-4e2a-ab59-aa2907f40525" providerId="ADAL" clId="{B9406E5C-9635-4E70-AF0E-067FF29EF6E3}" dt="2019-04-26T02:34:10.630" v="7635" actId="207"/>
          <ac:spMkLst>
            <pc:docMk/>
            <pc:sldMk cId="869486558" sldId="308"/>
            <ac:spMk id="13" creationId="{1313AB87-D184-4205-B842-820E466E24EF}"/>
          </ac:spMkLst>
        </pc:spChg>
        <pc:picChg chg="add mod modCrop">
          <ac:chgData name="Albert Pak" userId="4c79ceb6-43a7-4e2a-ab59-aa2907f40525" providerId="ADAL" clId="{B9406E5C-9635-4E70-AF0E-067FF29EF6E3}" dt="2019-04-26T01:05:54.005" v="4286" actId="1036"/>
          <ac:picMkLst>
            <pc:docMk/>
            <pc:sldMk cId="869486558" sldId="308"/>
            <ac:picMk id="7" creationId="{FA59F530-799C-4512-904E-3B7A1340F774}"/>
          </ac:picMkLst>
        </pc:picChg>
        <pc:picChg chg="add del mod">
          <ac:chgData name="Albert Pak" userId="4c79ceb6-43a7-4e2a-ab59-aa2907f40525" providerId="ADAL" clId="{B9406E5C-9635-4E70-AF0E-067FF29EF6E3}" dt="2019-04-26T01:03:27.547" v="4190" actId="1076"/>
          <ac:picMkLst>
            <pc:docMk/>
            <pc:sldMk cId="869486558" sldId="308"/>
            <ac:picMk id="2050" creationId="{912D6D5C-6196-413F-B558-3CABCEBF63B4}"/>
          </ac:picMkLst>
        </pc:picChg>
        <pc:picChg chg="add del mod">
          <ac:chgData name="Albert Pak" userId="4c79ceb6-43a7-4e2a-ab59-aa2907f40525" providerId="ADAL" clId="{B9406E5C-9635-4E70-AF0E-067FF29EF6E3}" dt="2019-04-25T23:02:21.105" v="2892"/>
          <ac:picMkLst>
            <pc:docMk/>
            <pc:sldMk cId="869486558" sldId="308"/>
            <ac:picMk id="2052" creationId="{B7C01EEC-4CA0-4770-A3E6-270E6F17FC84}"/>
          </ac:picMkLst>
        </pc:picChg>
        <pc:picChg chg="add mod modCrop">
          <ac:chgData name="Albert Pak" userId="4c79ceb6-43a7-4e2a-ab59-aa2907f40525" providerId="ADAL" clId="{B9406E5C-9635-4E70-AF0E-067FF29EF6E3}" dt="2019-04-26T01:03:25.063" v="4189" actId="1076"/>
          <ac:picMkLst>
            <pc:docMk/>
            <pc:sldMk cId="869486558" sldId="308"/>
            <ac:picMk id="2054" creationId="{BC115F17-A9E7-4D53-84B9-F124B0B3EE9B}"/>
          </ac:picMkLst>
        </pc:picChg>
      </pc:sldChg>
      <pc:sldChg chg="addSp delSp modSp add modAnim">
        <pc:chgData name="Albert Pak" userId="4c79ceb6-43a7-4e2a-ab59-aa2907f40525" providerId="ADAL" clId="{B9406E5C-9635-4E70-AF0E-067FF29EF6E3}" dt="2019-04-26T13:23:14.676" v="10823" actId="6549"/>
        <pc:sldMkLst>
          <pc:docMk/>
          <pc:sldMk cId="3948717873" sldId="309"/>
        </pc:sldMkLst>
        <pc:spChg chg="mod">
          <ac:chgData name="Albert Pak" userId="4c79ceb6-43a7-4e2a-ab59-aa2907f40525" providerId="ADAL" clId="{B9406E5C-9635-4E70-AF0E-067FF29EF6E3}" dt="2019-04-26T01:42:09.471" v="5066" actId="313"/>
          <ac:spMkLst>
            <pc:docMk/>
            <pc:sldMk cId="3948717873" sldId="309"/>
            <ac:spMk id="2" creationId="{DF65FC8D-2B79-4831-A907-2EB90CF64272}"/>
          </ac:spMkLst>
        </pc:spChg>
        <pc:spChg chg="del mod">
          <ac:chgData name="Albert Pak" userId="4c79ceb6-43a7-4e2a-ab59-aa2907f40525" providerId="ADAL" clId="{B9406E5C-9635-4E70-AF0E-067FF29EF6E3}" dt="2019-04-26T00:56:40.126" v="4078" actId="478"/>
          <ac:spMkLst>
            <pc:docMk/>
            <pc:sldMk cId="3948717873" sldId="309"/>
            <ac:spMk id="3" creationId="{C6FBDB4A-AC8C-4965-B174-A978F9920BD8}"/>
          </ac:spMkLst>
        </pc:spChg>
        <pc:spChg chg="add mod">
          <ac:chgData name="Albert Pak" userId="4c79ceb6-43a7-4e2a-ab59-aa2907f40525" providerId="ADAL" clId="{B9406E5C-9635-4E70-AF0E-067FF29EF6E3}" dt="2019-04-26T12:46:50.985" v="9904" actId="113"/>
          <ac:spMkLst>
            <pc:docMk/>
            <pc:sldMk cId="3948717873" sldId="309"/>
            <ac:spMk id="5" creationId="{643460AF-6065-48FB-AD66-59B4E64E9BD7}"/>
          </ac:spMkLst>
        </pc:spChg>
        <pc:spChg chg="add mod">
          <ac:chgData name="Albert Pak" userId="4c79ceb6-43a7-4e2a-ab59-aa2907f40525" providerId="ADAL" clId="{B9406E5C-9635-4E70-AF0E-067FF29EF6E3}" dt="2019-04-26T12:46:50.985" v="9904" actId="113"/>
          <ac:spMkLst>
            <pc:docMk/>
            <pc:sldMk cId="3948717873" sldId="309"/>
            <ac:spMk id="6" creationId="{D7889372-6E76-427B-B493-8D92F3BFA841}"/>
          </ac:spMkLst>
        </pc:spChg>
        <pc:spChg chg="add mod">
          <ac:chgData name="Albert Pak" userId="4c79ceb6-43a7-4e2a-ab59-aa2907f40525" providerId="ADAL" clId="{B9406E5C-9635-4E70-AF0E-067FF29EF6E3}" dt="2019-04-26T12:46:50.985" v="9904" actId="113"/>
          <ac:spMkLst>
            <pc:docMk/>
            <pc:sldMk cId="3948717873" sldId="309"/>
            <ac:spMk id="7" creationId="{8A2C5AA7-209A-4A35-A088-432AB54E8D43}"/>
          </ac:spMkLst>
        </pc:spChg>
        <pc:spChg chg="add mod">
          <ac:chgData name="Albert Pak" userId="4c79ceb6-43a7-4e2a-ab59-aa2907f40525" providerId="ADAL" clId="{B9406E5C-9635-4E70-AF0E-067FF29EF6E3}" dt="2019-04-26T12:46:50.985" v="9904" actId="113"/>
          <ac:spMkLst>
            <pc:docMk/>
            <pc:sldMk cId="3948717873" sldId="309"/>
            <ac:spMk id="8" creationId="{1D9C3BB0-2488-480B-B311-B5BE1B45D264}"/>
          </ac:spMkLst>
        </pc:spChg>
        <pc:spChg chg="add mod">
          <ac:chgData name="Albert Pak" userId="4c79ceb6-43a7-4e2a-ab59-aa2907f40525" providerId="ADAL" clId="{B9406E5C-9635-4E70-AF0E-067FF29EF6E3}" dt="2019-04-26T13:23:14.676" v="10823" actId="6549"/>
          <ac:spMkLst>
            <pc:docMk/>
            <pc:sldMk cId="3948717873" sldId="309"/>
            <ac:spMk id="9" creationId="{67BF7C41-C62D-4303-BDDF-F25552A211A4}"/>
          </ac:spMkLst>
        </pc:spChg>
        <pc:spChg chg="add mod">
          <ac:chgData name="Albert Pak" userId="4c79ceb6-43a7-4e2a-ab59-aa2907f40525" providerId="ADAL" clId="{B9406E5C-9635-4E70-AF0E-067FF29EF6E3}" dt="2019-04-26T01:28:51.138" v="4704" actId="2711"/>
          <ac:spMkLst>
            <pc:docMk/>
            <pc:sldMk cId="3948717873" sldId="309"/>
            <ac:spMk id="10" creationId="{25B2BD1F-E67B-4F91-8315-47F479A1C53A}"/>
          </ac:spMkLst>
        </pc:spChg>
        <pc:spChg chg="add mod">
          <ac:chgData name="Albert Pak" userId="4c79ceb6-43a7-4e2a-ab59-aa2907f40525" providerId="ADAL" clId="{B9406E5C-9635-4E70-AF0E-067FF29EF6E3}" dt="2019-04-26T01:28:51.138" v="4704" actId="2711"/>
          <ac:spMkLst>
            <pc:docMk/>
            <pc:sldMk cId="3948717873" sldId="309"/>
            <ac:spMk id="11" creationId="{25C7ED4A-B2B1-4DF0-A5C5-048FC9BE49B0}"/>
          </ac:spMkLst>
        </pc:spChg>
        <pc:spChg chg="add mod">
          <ac:chgData name="Albert Pak" userId="4c79ceb6-43a7-4e2a-ab59-aa2907f40525" providerId="ADAL" clId="{B9406E5C-9635-4E70-AF0E-067FF29EF6E3}" dt="2019-04-26T01:28:51.138" v="4704" actId="2711"/>
          <ac:spMkLst>
            <pc:docMk/>
            <pc:sldMk cId="3948717873" sldId="309"/>
            <ac:spMk id="12" creationId="{4C376D0A-8FE4-4F1B-8B37-B9FB5E10F98F}"/>
          </ac:spMkLst>
        </pc:spChg>
        <pc:spChg chg="add del mod">
          <ac:chgData name="Albert Pak" userId="4c79ceb6-43a7-4e2a-ab59-aa2907f40525" providerId="ADAL" clId="{B9406E5C-9635-4E70-AF0E-067FF29EF6E3}" dt="2019-04-26T00:56:43.175" v="4079" actId="478"/>
          <ac:spMkLst>
            <pc:docMk/>
            <pc:sldMk cId="3948717873" sldId="309"/>
            <ac:spMk id="14" creationId="{51EF5331-5A0E-4060-9B07-E62F5341A029}"/>
          </ac:spMkLst>
        </pc:spChg>
      </pc:sldChg>
      <pc:sldChg chg="delSp modSp add delAnim modAnim">
        <pc:chgData name="Albert Pak" userId="4c79ceb6-43a7-4e2a-ab59-aa2907f40525" providerId="ADAL" clId="{B9406E5C-9635-4E70-AF0E-067FF29EF6E3}" dt="2019-04-26T13:30:31.336" v="10880" actId="1076"/>
        <pc:sldMkLst>
          <pc:docMk/>
          <pc:sldMk cId="2551708354" sldId="310"/>
        </pc:sldMkLst>
        <pc:spChg chg="mod">
          <ac:chgData name="Albert Pak" userId="4c79ceb6-43a7-4e2a-ab59-aa2907f40525" providerId="ADAL" clId="{B9406E5C-9635-4E70-AF0E-067FF29EF6E3}" dt="2019-04-26T01:27:31.612" v="4665" actId="20577"/>
          <ac:spMkLst>
            <pc:docMk/>
            <pc:sldMk cId="2551708354" sldId="310"/>
            <ac:spMk id="2" creationId="{86753C76-CD75-4FD6-B5A3-D0A5AF4A4B24}"/>
          </ac:spMkLst>
        </pc:spChg>
        <pc:spChg chg="mod">
          <ac:chgData name="Albert Pak" userId="4c79ceb6-43a7-4e2a-ab59-aa2907f40525" providerId="ADAL" clId="{B9406E5C-9635-4E70-AF0E-067FF29EF6E3}" dt="2019-04-26T13:30:31.336" v="10880" actId="1076"/>
          <ac:spMkLst>
            <pc:docMk/>
            <pc:sldMk cId="2551708354" sldId="310"/>
            <ac:spMk id="3" creationId="{BC7E2E49-DC16-4992-858D-65583D70A04A}"/>
          </ac:spMkLst>
        </pc:spChg>
        <pc:spChg chg="mod">
          <ac:chgData name="Albert Pak" userId="4c79ceb6-43a7-4e2a-ab59-aa2907f40525" providerId="ADAL" clId="{B9406E5C-9635-4E70-AF0E-067FF29EF6E3}" dt="2019-04-26T01:16:52.988" v="4564" actId="2711"/>
          <ac:spMkLst>
            <pc:docMk/>
            <pc:sldMk cId="2551708354" sldId="310"/>
            <ac:spMk id="6" creationId="{3A48B827-6B16-48A2-89EC-DFE6F16E5871}"/>
          </ac:spMkLst>
        </pc:spChg>
        <pc:spChg chg="mod">
          <ac:chgData name="Albert Pak" userId="4c79ceb6-43a7-4e2a-ab59-aa2907f40525" providerId="ADAL" clId="{B9406E5C-9635-4E70-AF0E-067FF29EF6E3}" dt="2019-04-26T01:16:52.988" v="4564" actId="2711"/>
          <ac:spMkLst>
            <pc:docMk/>
            <pc:sldMk cId="2551708354" sldId="310"/>
            <ac:spMk id="7" creationId="{48549542-3544-4935-8F04-D0611C203AA7}"/>
          </ac:spMkLst>
        </pc:spChg>
        <pc:spChg chg="mod">
          <ac:chgData name="Albert Pak" userId="4c79ceb6-43a7-4e2a-ab59-aa2907f40525" providerId="ADAL" clId="{B9406E5C-9635-4E70-AF0E-067FF29EF6E3}" dt="2019-04-26T02:18:30.613" v="7425" actId="20577"/>
          <ac:spMkLst>
            <pc:docMk/>
            <pc:sldMk cId="2551708354" sldId="310"/>
            <ac:spMk id="8" creationId="{F2D47A5C-2AC6-43C3-8118-C7142400643C}"/>
          </ac:spMkLst>
        </pc:spChg>
        <pc:spChg chg="del">
          <ac:chgData name="Albert Pak" userId="4c79ceb6-43a7-4e2a-ab59-aa2907f40525" providerId="ADAL" clId="{B9406E5C-9635-4E70-AF0E-067FF29EF6E3}" dt="2019-04-23T15:40:48.120" v="987" actId="478"/>
          <ac:spMkLst>
            <pc:docMk/>
            <pc:sldMk cId="2551708354" sldId="310"/>
            <ac:spMk id="9" creationId="{27DA59E0-9125-4BF5-B245-0B5B5C625607}"/>
          </ac:spMkLst>
        </pc:spChg>
        <pc:spChg chg="mod">
          <ac:chgData name="Albert Pak" userId="4c79ceb6-43a7-4e2a-ab59-aa2907f40525" providerId="ADAL" clId="{B9406E5C-9635-4E70-AF0E-067FF29EF6E3}" dt="2019-04-26T01:16:52.988" v="4564" actId="2711"/>
          <ac:spMkLst>
            <pc:docMk/>
            <pc:sldMk cId="2551708354" sldId="310"/>
            <ac:spMk id="10" creationId="{27E7B2D1-92FC-49D3-B1CF-A3A09E0F9040}"/>
          </ac:spMkLst>
        </pc:spChg>
        <pc:spChg chg="del mod">
          <ac:chgData name="Albert Pak" userId="4c79ceb6-43a7-4e2a-ab59-aa2907f40525" providerId="ADAL" clId="{B9406E5C-9635-4E70-AF0E-067FF29EF6E3}" dt="2019-04-23T15:40:51.198" v="989" actId="478"/>
          <ac:spMkLst>
            <pc:docMk/>
            <pc:sldMk cId="2551708354" sldId="310"/>
            <ac:spMk id="11" creationId="{109E49E4-B1EC-424A-9495-3EF341CC3E3E}"/>
          </ac:spMkLst>
        </pc:spChg>
        <pc:spChg chg="mod">
          <ac:chgData name="Albert Pak" userId="4c79ceb6-43a7-4e2a-ab59-aa2907f40525" providerId="ADAL" clId="{B9406E5C-9635-4E70-AF0E-067FF29EF6E3}" dt="2019-04-26T01:16:52.988" v="4564" actId="2711"/>
          <ac:spMkLst>
            <pc:docMk/>
            <pc:sldMk cId="2551708354" sldId="310"/>
            <ac:spMk id="12" creationId="{EC34EACD-9B76-46D6-B7AF-691A7E4DF40D}"/>
          </ac:spMkLst>
        </pc:spChg>
        <pc:spChg chg="del">
          <ac:chgData name="Albert Pak" userId="4c79ceb6-43a7-4e2a-ab59-aa2907f40525" providerId="ADAL" clId="{B9406E5C-9635-4E70-AF0E-067FF29EF6E3}" dt="2019-04-23T15:40:48.120" v="987" actId="478"/>
          <ac:spMkLst>
            <pc:docMk/>
            <pc:sldMk cId="2551708354" sldId="310"/>
            <ac:spMk id="13" creationId="{E66F7902-BE11-48CF-B808-74C25F08F546}"/>
          </ac:spMkLst>
        </pc:spChg>
        <pc:spChg chg="del">
          <ac:chgData name="Albert Pak" userId="4c79ceb6-43a7-4e2a-ab59-aa2907f40525" providerId="ADAL" clId="{B9406E5C-9635-4E70-AF0E-067FF29EF6E3}" dt="2019-04-23T15:40:46.129" v="986" actId="478"/>
          <ac:spMkLst>
            <pc:docMk/>
            <pc:sldMk cId="2551708354" sldId="310"/>
            <ac:spMk id="14" creationId="{FCFEEBFF-A6B7-41B5-8982-D4B46D403899}"/>
          </ac:spMkLst>
        </pc:spChg>
        <pc:spChg chg="del">
          <ac:chgData name="Albert Pak" userId="4c79ceb6-43a7-4e2a-ab59-aa2907f40525" providerId="ADAL" clId="{B9406E5C-9635-4E70-AF0E-067FF29EF6E3}" dt="2019-04-23T15:40:46.129" v="986" actId="478"/>
          <ac:spMkLst>
            <pc:docMk/>
            <pc:sldMk cId="2551708354" sldId="310"/>
            <ac:spMk id="15" creationId="{C7EDF273-2EA6-443B-889C-5405D430F483}"/>
          </ac:spMkLst>
        </pc:spChg>
      </pc:sldChg>
      <pc:sldChg chg="addSp delSp modSp add modAnim">
        <pc:chgData name="Albert Pak" userId="4c79ceb6-43a7-4e2a-ab59-aa2907f40525" providerId="ADAL" clId="{B9406E5C-9635-4E70-AF0E-067FF29EF6E3}" dt="2019-04-25T16:17:25.465" v="2004" actId="1076"/>
        <pc:sldMkLst>
          <pc:docMk/>
          <pc:sldMk cId="853375149" sldId="311"/>
        </pc:sldMkLst>
        <pc:spChg chg="mod">
          <ac:chgData name="Albert Pak" userId="4c79ceb6-43a7-4e2a-ab59-aa2907f40525" providerId="ADAL" clId="{B9406E5C-9635-4E70-AF0E-067FF29EF6E3}" dt="2019-04-25T15:51:59.004" v="1445" actId="20577"/>
          <ac:spMkLst>
            <pc:docMk/>
            <pc:sldMk cId="853375149" sldId="311"/>
            <ac:spMk id="2" creationId="{D344762D-DED4-4BC0-AF83-D4B65A21983E}"/>
          </ac:spMkLst>
        </pc:spChg>
        <pc:spChg chg="del">
          <ac:chgData name="Albert Pak" userId="4c79ceb6-43a7-4e2a-ab59-aa2907f40525" providerId="ADAL" clId="{B9406E5C-9635-4E70-AF0E-067FF29EF6E3}" dt="2019-04-25T15:52:10.439" v="1446" actId="478"/>
          <ac:spMkLst>
            <pc:docMk/>
            <pc:sldMk cId="853375149" sldId="311"/>
            <ac:spMk id="3" creationId="{89BA7583-6EDC-4005-A61F-72142A4F1926}"/>
          </ac:spMkLst>
        </pc:spChg>
        <pc:spChg chg="add mod">
          <ac:chgData name="Albert Pak" userId="4c79ceb6-43a7-4e2a-ab59-aa2907f40525" providerId="ADAL" clId="{B9406E5C-9635-4E70-AF0E-067FF29EF6E3}" dt="2019-04-25T15:55:42.800" v="1536" actId="1036"/>
          <ac:spMkLst>
            <pc:docMk/>
            <pc:sldMk cId="853375149" sldId="311"/>
            <ac:spMk id="5" creationId="{B65D0D17-C172-44C4-A129-85BC7F3431D0}"/>
          </ac:spMkLst>
        </pc:spChg>
        <pc:spChg chg="add mod">
          <ac:chgData name="Albert Pak" userId="4c79ceb6-43a7-4e2a-ab59-aa2907f40525" providerId="ADAL" clId="{B9406E5C-9635-4E70-AF0E-067FF29EF6E3}" dt="2019-04-25T15:55:42.800" v="1536" actId="1036"/>
          <ac:spMkLst>
            <pc:docMk/>
            <pc:sldMk cId="853375149" sldId="311"/>
            <ac:spMk id="6" creationId="{F2C3C024-6669-47D7-8D20-5D28D20DAD7C}"/>
          </ac:spMkLst>
        </pc:spChg>
        <pc:spChg chg="add mod">
          <ac:chgData name="Albert Pak" userId="4c79ceb6-43a7-4e2a-ab59-aa2907f40525" providerId="ADAL" clId="{B9406E5C-9635-4E70-AF0E-067FF29EF6E3}" dt="2019-04-25T15:55:42.800" v="1536" actId="1036"/>
          <ac:spMkLst>
            <pc:docMk/>
            <pc:sldMk cId="853375149" sldId="311"/>
            <ac:spMk id="7" creationId="{0D31D80C-E03D-4D04-869F-58C7BA470DC3}"/>
          </ac:spMkLst>
        </pc:spChg>
        <pc:spChg chg="add mod">
          <ac:chgData name="Albert Pak" userId="4c79ceb6-43a7-4e2a-ab59-aa2907f40525" providerId="ADAL" clId="{B9406E5C-9635-4E70-AF0E-067FF29EF6E3}" dt="2019-04-25T16:03:19.472" v="1725" actId="14100"/>
          <ac:spMkLst>
            <pc:docMk/>
            <pc:sldMk cId="853375149" sldId="311"/>
            <ac:spMk id="8" creationId="{E930B082-500A-424F-B71D-0D108C1E5D9D}"/>
          </ac:spMkLst>
        </pc:spChg>
        <pc:spChg chg="add mod">
          <ac:chgData name="Albert Pak" userId="4c79ceb6-43a7-4e2a-ab59-aa2907f40525" providerId="ADAL" clId="{B9406E5C-9635-4E70-AF0E-067FF29EF6E3}" dt="2019-04-25T16:03:19.472" v="1725" actId="14100"/>
          <ac:spMkLst>
            <pc:docMk/>
            <pc:sldMk cId="853375149" sldId="311"/>
            <ac:spMk id="9" creationId="{24054475-7D18-48D9-8F9A-94BF0662F822}"/>
          </ac:spMkLst>
        </pc:spChg>
        <pc:spChg chg="add mod">
          <ac:chgData name="Albert Pak" userId="4c79ceb6-43a7-4e2a-ab59-aa2907f40525" providerId="ADAL" clId="{B9406E5C-9635-4E70-AF0E-067FF29EF6E3}" dt="2019-04-25T16:03:19.472" v="1725" actId="14100"/>
          <ac:spMkLst>
            <pc:docMk/>
            <pc:sldMk cId="853375149" sldId="311"/>
            <ac:spMk id="10" creationId="{8F8B9B94-5A5A-4EC9-AAB4-AD3754DFF073}"/>
          </ac:spMkLst>
        </pc:spChg>
        <pc:spChg chg="add mod">
          <ac:chgData name="Albert Pak" userId="4c79ceb6-43a7-4e2a-ab59-aa2907f40525" providerId="ADAL" clId="{B9406E5C-9635-4E70-AF0E-067FF29EF6E3}" dt="2019-04-25T16:17:25.465" v="2004" actId="1076"/>
          <ac:spMkLst>
            <pc:docMk/>
            <pc:sldMk cId="853375149" sldId="311"/>
            <ac:spMk id="11" creationId="{C4AA7893-4BC9-4A54-9B72-6AFF61B12206}"/>
          </ac:spMkLst>
        </pc:spChg>
        <pc:spChg chg="add mod">
          <ac:chgData name="Albert Pak" userId="4c79ceb6-43a7-4e2a-ab59-aa2907f40525" providerId="ADAL" clId="{B9406E5C-9635-4E70-AF0E-067FF29EF6E3}" dt="2019-04-25T16:03:25.296" v="1741" actId="1038"/>
          <ac:spMkLst>
            <pc:docMk/>
            <pc:sldMk cId="853375149" sldId="311"/>
            <ac:spMk id="13" creationId="{62250E33-0120-4AC6-97CE-9B0220E53270}"/>
          </ac:spMkLst>
        </pc:spChg>
        <pc:spChg chg="add mod">
          <ac:chgData name="Albert Pak" userId="4c79ceb6-43a7-4e2a-ab59-aa2907f40525" providerId="ADAL" clId="{B9406E5C-9635-4E70-AF0E-067FF29EF6E3}" dt="2019-04-25T16:03:25.296" v="1741" actId="1038"/>
          <ac:spMkLst>
            <pc:docMk/>
            <pc:sldMk cId="853375149" sldId="311"/>
            <ac:spMk id="14" creationId="{1C2905AB-6E1A-4F62-ACDA-31AE93CBFE0D}"/>
          </ac:spMkLst>
        </pc:spChg>
        <pc:spChg chg="add mod">
          <ac:chgData name="Albert Pak" userId="4c79ceb6-43a7-4e2a-ab59-aa2907f40525" providerId="ADAL" clId="{B9406E5C-9635-4E70-AF0E-067FF29EF6E3}" dt="2019-04-25T16:03:25.296" v="1741" actId="1038"/>
          <ac:spMkLst>
            <pc:docMk/>
            <pc:sldMk cId="853375149" sldId="311"/>
            <ac:spMk id="15" creationId="{BC38178B-11EC-40EE-817C-E65E1253D16F}"/>
          </ac:spMkLst>
        </pc:spChg>
        <pc:spChg chg="add mod">
          <ac:chgData name="Albert Pak" userId="4c79ceb6-43a7-4e2a-ab59-aa2907f40525" providerId="ADAL" clId="{B9406E5C-9635-4E70-AF0E-067FF29EF6E3}" dt="2019-04-25T16:03:25.296" v="1741" actId="1038"/>
          <ac:spMkLst>
            <pc:docMk/>
            <pc:sldMk cId="853375149" sldId="311"/>
            <ac:spMk id="16" creationId="{38AC55C0-85BC-41B5-A966-1F5AFE2FD140}"/>
          </ac:spMkLst>
        </pc:spChg>
        <pc:spChg chg="add mod ord">
          <ac:chgData name="Albert Pak" userId="4c79ceb6-43a7-4e2a-ab59-aa2907f40525" providerId="ADAL" clId="{B9406E5C-9635-4E70-AF0E-067FF29EF6E3}" dt="2019-04-25T16:03:25.296" v="1741" actId="1038"/>
          <ac:spMkLst>
            <pc:docMk/>
            <pc:sldMk cId="853375149" sldId="311"/>
            <ac:spMk id="17" creationId="{FF0EAA7A-F91A-4F53-A4B8-E0D3EAC630A2}"/>
          </ac:spMkLst>
        </pc:spChg>
        <pc:picChg chg="add del mod modCrop">
          <ac:chgData name="Albert Pak" userId="4c79ceb6-43a7-4e2a-ab59-aa2907f40525" providerId="ADAL" clId="{B9406E5C-9635-4E70-AF0E-067FF29EF6E3}" dt="2019-04-25T15:58:25.234" v="1553" actId="478"/>
          <ac:picMkLst>
            <pc:docMk/>
            <pc:sldMk cId="853375149" sldId="311"/>
            <ac:picMk id="12" creationId="{CF6D3129-F3C4-4408-AB89-D4F1BEAE2B72}"/>
          </ac:picMkLst>
        </pc:picChg>
      </pc:sldChg>
      <pc:sldChg chg="addSp delSp modSp add mod setBg modAnim">
        <pc:chgData name="Albert Pak" userId="4c79ceb6-43a7-4e2a-ab59-aa2907f40525" providerId="ADAL" clId="{B9406E5C-9635-4E70-AF0E-067FF29EF6E3}" dt="2019-04-26T13:16:09.097" v="10821" actId="1076"/>
        <pc:sldMkLst>
          <pc:docMk/>
          <pc:sldMk cId="2706932724" sldId="312"/>
        </pc:sldMkLst>
        <pc:spChg chg="add del mod">
          <ac:chgData name="Albert Pak" userId="4c79ceb6-43a7-4e2a-ab59-aa2907f40525" providerId="ADAL" clId="{B9406E5C-9635-4E70-AF0E-067FF29EF6E3}" dt="2019-04-25T19:42:55.776" v="2597" actId="20577"/>
          <ac:spMkLst>
            <pc:docMk/>
            <pc:sldMk cId="2706932724" sldId="312"/>
            <ac:spMk id="2" creationId="{8140C74F-73B3-454D-BAB6-E0776DE132DA}"/>
          </ac:spMkLst>
        </pc:spChg>
        <pc:spChg chg="add del">
          <ac:chgData name="Albert Pak" userId="4c79ceb6-43a7-4e2a-ab59-aa2907f40525" providerId="ADAL" clId="{B9406E5C-9635-4E70-AF0E-067FF29EF6E3}" dt="2019-04-25T16:08:19.239" v="1799" actId="478"/>
          <ac:spMkLst>
            <pc:docMk/>
            <pc:sldMk cId="2706932724" sldId="312"/>
            <ac:spMk id="3" creationId="{30D552EC-E860-4A4E-94ED-C5E35C233706}"/>
          </ac:spMkLst>
        </pc:spChg>
        <pc:spChg chg="mod">
          <ac:chgData name="Albert Pak" userId="4c79ceb6-43a7-4e2a-ab59-aa2907f40525" providerId="ADAL" clId="{B9406E5C-9635-4E70-AF0E-067FF29EF6E3}" dt="2019-04-25T16:07:59.545" v="1757" actId="26606"/>
          <ac:spMkLst>
            <pc:docMk/>
            <pc:sldMk cId="2706932724" sldId="312"/>
            <ac:spMk id="4" creationId="{A6AE77C8-04D5-420C-954C-5359F0F5563E}"/>
          </ac:spMkLst>
        </pc:spChg>
        <pc:spChg chg="add del mod">
          <ac:chgData name="Albert Pak" userId="4c79ceb6-43a7-4e2a-ab59-aa2907f40525" providerId="ADAL" clId="{B9406E5C-9635-4E70-AF0E-067FF29EF6E3}" dt="2019-04-25T16:09:05.810" v="1808"/>
          <ac:spMkLst>
            <pc:docMk/>
            <pc:sldMk cId="2706932724" sldId="312"/>
            <ac:spMk id="7" creationId="{55C0DAC6-8D66-4B8A-861D-25B64D399023}"/>
          </ac:spMkLst>
        </pc:spChg>
        <pc:spChg chg="add mod">
          <ac:chgData name="Albert Pak" userId="4c79ceb6-43a7-4e2a-ab59-aa2907f40525" providerId="ADAL" clId="{B9406E5C-9635-4E70-AF0E-067FF29EF6E3}" dt="2019-04-26T13:16:09.097" v="10821" actId="1076"/>
          <ac:spMkLst>
            <pc:docMk/>
            <pc:sldMk cId="2706932724" sldId="312"/>
            <ac:spMk id="10" creationId="{067A926E-4953-4CFB-9256-F2EA65050776}"/>
          </ac:spMkLst>
        </pc:spChg>
        <pc:spChg chg="add mod">
          <ac:chgData name="Albert Pak" userId="4c79ceb6-43a7-4e2a-ab59-aa2907f40525" providerId="ADAL" clId="{B9406E5C-9635-4E70-AF0E-067FF29EF6E3}" dt="2019-04-25T16:16:49.412" v="2003" actId="1076"/>
          <ac:spMkLst>
            <pc:docMk/>
            <pc:sldMk cId="2706932724" sldId="312"/>
            <ac:spMk id="12" creationId="{881A25E3-3657-4AC0-992C-D839E2F7C05E}"/>
          </ac:spMkLst>
        </pc:spChg>
        <pc:spChg chg="add mod">
          <ac:chgData name="Albert Pak" userId="4c79ceb6-43a7-4e2a-ab59-aa2907f40525" providerId="ADAL" clId="{B9406E5C-9635-4E70-AF0E-067FF29EF6E3}" dt="2019-04-25T16:17:46.922" v="2024" actId="1076"/>
          <ac:spMkLst>
            <pc:docMk/>
            <pc:sldMk cId="2706932724" sldId="312"/>
            <ac:spMk id="14" creationId="{6514FD77-BF93-4081-8042-05E848B2FC5E}"/>
          </ac:spMkLst>
        </pc:spChg>
        <pc:graphicFrameChg chg="add del">
          <ac:chgData name="Albert Pak" userId="4c79ceb6-43a7-4e2a-ab59-aa2907f40525" providerId="ADAL" clId="{B9406E5C-9635-4E70-AF0E-067FF29EF6E3}" dt="2019-04-25T16:09:05.810" v="1806"/>
          <ac:graphicFrameMkLst>
            <pc:docMk/>
            <pc:sldMk cId="2706932724" sldId="312"/>
            <ac:graphicFrameMk id="9" creationId="{043155EF-0D25-49A6-9254-B52C0977183E}"/>
          </ac:graphicFrameMkLst>
        </pc:graphicFrameChg>
        <pc:picChg chg="mod">
          <ac:chgData name="Albert Pak" userId="4c79ceb6-43a7-4e2a-ab59-aa2907f40525" providerId="ADAL" clId="{B9406E5C-9635-4E70-AF0E-067FF29EF6E3}" dt="2019-04-26T02:17:22.259" v="7387" actId="14100"/>
          <ac:picMkLst>
            <pc:docMk/>
            <pc:sldMk cId="2706932724" sldId="312"/>
            <ac:picMk id="3" creationId="{13BA7DF1-FF0D-4DF0-B78C-A1A8D51BBF2E}"/>
          </ac:picMkLst>
        </pc:picChg>
        <pc:picChg chg="add del">
          <ac:chgData name="Albert Pak" userId="4c79ceb6-43a7-4e2a-ab59-aa2907f40525" providerId="ADAL" clId="{B9406E5C-9635-4E70-AF0E-067FF29EF6E3}" dt="2019-04-25T16:07:59.699" v="1758"/>
          <ac:picMkLst>
            <pc:docMk/>
            <pc:sldMk cId="2706932724" sldId="312"/>
            <ac:picMk id="5" creationId="{FD5EC157-F2AC-447A-BA79-97912EFC0D0C}"/>
          </ac:picMkLst>
        </pc:picChg>
        <pc:picChg chg="add mod">
          <ac:chgData name="Albert Pak" userId="4c79ceb6-43a7-4e2a-ab59-aa2907f40525" providerId="ADAL" clId="{B9406E5C-9635-4E70-AF0E-067FF29EF6E3}" dt="2019-04-25T16:15:48.408" v="1905" actId="1076"/>
          <ac:picMkLst>
            <pc:docMk/>
            <pc:sldMk cId="2706932724" sldId="312"/>
            <ac:picMk id="6" creationId="{90B49B28-D5A0-4539-9E43-C70956066E12}"/>
          </ac:picMkLst>
        </pc:picChg>
        <pc:picChg chg="add del mod">
          <ac:chgData name="Albert Pak" userId="4c79ceb6-43a7-4e2a-ab59-aa2907f40525" providerId="ADAL" clId="{B9406E5C-9635-4E70-AF0E-067FF29EF6E3}" dt="2019-04-25T16:07:59.545" v="1757" actId="26606"/>
          <ac:picMkLst>
            <pc:docMk/>
            <pc:sldMk cId="2706932724" sldId="312"/>
            <ac:picMk id="8" creationId="{FD5EC157-F2AC-447A-BA79-97912EFC0D0C}"/>
          </ac:picMkLst>
        </pc:picChg>
        <pc:picChg chg="add mod">
          <ac:chgData name="Albert Pak" userId="4c79ceb6-43a7-4e2a-ab59-aa2907f40525" providerId="ADAL" clId="{B9406E5C-9635-4E70-AF0E-067FF29EF6E3}" dt="2019-04-25T16:15:51.771" v="1907" actId="1076"/>
          <ac:picMkLst>
            <pc:docMk/>
            <pc:sldMk cId="2706932724" sldId="312"/>
            <ac:picMk id="11" creationId="{6CB8E174-4768-49C4-BBD2-5A1DB976774E}"/>
          </ac:picMkLst>
        </pc:picChg>
        <pc:picChg chg="add mod">
          <ac:chgData name="Albert Pak" userId="4c79ceb6-43a7-4e2a-ab59-aa2907f40525" providerId="ADAL" clId="{B9406E5C-9635-4E70-AF0E-067FF29EF6E3}" dt="2019-04-25T16:16:39.730" v="2000" actId="1076"/>
          <ac:picMkLst>
            <pc:docMk/>
            <pc:sldMk cId="2706932724" sldId="312"/>
            <ac:picMk id="3074" creationId="{845C2750-18C8-409A-AA1D-6E520A809594}"/>
          </ac:picMkLst>
        </pc:picChg>
        <pc:picChg chg="add mod">
          <ac:chgData name="Albert Pak" userId="4c79ceb6-43a7-4e2a-ab59-aa2907f40525" providerId="ADAL" clId="{B9406E5C-9635-4E70-AF0E-067FF29EF6E3}" dt="2019-04-26T02:17:12.928" v="7384" actId="1076"/>
          <ac:picMkLst>
            <pc:docMk/>
            <pc:sldMk cId="2706932724" sldId="312"/>
            <ac:picMk id="11266" creationId="{314AABC8-CDBD-4863-8426-EBB581BBB5B5}"/>
          </ac:picMkLst>
        </pc:picChg>
        <pc:picChg chg="add mod">
          <ac:chgData name="Albert Pak" userId="4c79ceb6-43a7-4e2a-ab59-aa2907f40525" providerId="ADAL" clId="{B9406E5C-9635-4E70-AF0E-067FF29EF6E3}" dt="2019-04-26T02:17:49.255" v="7391" actId="14100"/>
          <ac:picMkLst>
            <pc:docMk/>
            <pc:sldMk cId="2706932724" sldId="312"/>
            <ac:picMk id="11268" creationId="{9A74C62A-1648-4CE8-99EB-16456D24781E}"/>
          </ac:picMkLst>
        </pc:picChg>
      </pc:sldChg>
      <pc:sldChg chg="addSp modSp modAnim">
        <pc:chgData name="Albert Pak" userId="4c79ceb6-43a7-4e2a-ab59-aa2907f40525" providerId="ADAL" clId="{B9406E5C-9635-4E70-AF0E-067FF29EF6E3}" dt="2019-04-26T02:29:53.278" v="7607"/>
        <pc:sldMkLst>
          <pc:docMk/>
          <pc:sldMk cId="4175535750" sldId="313"/>
        </pc:sldMkLst>
        <pc:spChg chg="mod">
          <ac:chgData name="Albert Pak" userId="4c79ceb6-43a7-4e2a-ab59-aa2907f40525" providerId="ADAL" clId="{B9406E5C-9635-4E70-AF0E-067FF29EF6E3}" dt="2019-04-25T18:43:35.095" v="2131" actId="207"/>
          <ac:spMkLst>
            <pc:docMk/>
            <pc:sldMk cId="4175535750" sldId="313"/>
            <ac:spMk id="11" creationId="{8021BACA-EBAF-46E4-BFEA-29D492701250}"/>
          </ac:spMkLst>
        </pc:spChg>
        <pc:spChg chg="add mod ord">
          <ac:chgData name="Albert Pak" userId="4c79ceb6-43a7-4e2a-ab59-aa2907f40525" providerId="ADAL" clId="{B9406E5C-9635-4E70-AF0E-067FF29EF6E3}" dt="2019-04-26T01:39:30.795" v="4978" actId="167"/>
          <ac:spMkLst>
            <pc:docMk/>
            <pc:sldMk cId="4175535750" sldId="313"/>
            <ac:spMk id="12" creationId="{E6BB0417-DA20-4BB2-978F-BCEF4B1DBD88}"/>
          </ac:spMkLst>
        </pc:spChg>
        <pc:spChg chg="add mod ord">
          <ac:chgData name="Albert Pak" userId="4c79ceb6-43a7-4e2a-ab59-aa2907f40525" providerId="ADAL" clId="{B9406E5C-9635-4E70-AF0E-067FF29EF6E3}" dt="2019-04-26T01:39:30.795" v="4978" actId="167"/>
          <ac:spMkLst>
            <pc:docMk/>
            <pc:sldMk cId="4175535750" sldId="313"/>
            <ac:spMk id="13" creationId="{2E02D2E9-80BA-4638-AB9E-DD26BD1677F5}"/>
          </ac:spMkLst>
        </pc:spChg>
        <pc:spChg chg="mod">
          <ac:chgData name="Albert Pak" userId="4c79ceb6-43a7-4e2a-ab59-aa2907f40525" providerId="ADAL" clId="{B9406E5C-9635-4E70-AF0E-067FF29EF6E3}" dt="2019-04-25T18:43:28.705" v="2130" actId="207"/>
          <ac:spMkLst>
            <pc:docMk/>
            <pc:sldMk cId="4175535750" sldId="313"/>
            <ac:spMk id="18" creationId="{98B7110B-59DC-425D-93F5-56EDA5F59101}"/>
          </ac:spMkLst>
        </pc:spChg>
        <pc:spChg chg="mod">
          <ac:chgData name="Albert Pak" userId="4c79ceb6-43a7-4e2a-ab59-aa2907f40525" providerId="ADAL" clId="{B9406E5C-9635-4E70-AF0E-067FF29EF6E3}" dt="2019-04-25T18:44:08.112" v="2135" actId="1076"/>
          <ac:spMkLst>
            <pc:docMk/>
            <pc:sldMk cId="4175535750" sldId="313"/>
            <ac:spMk id="19" creationId="{2E46DC73-460F-45A6-A598-1FC318D5EFFB}"/>
          </ac:spMkLst>
        </pc:spChg>
        <pc:spChg chg="mod">
          <ac:chgData name="Albert Pak" userId="4c79ceb6-43a7-4e2a-ab59-aa2907f40525" providerId="ADAL" clId="{B9406E5C-9635-4E70-AF0E-067FF29EF6E3}" dt="2019-04-25T18:43:23.865" v="2129" actId="207"/>
          <ac:spMkLst>
            <pc:docMk/>
            <pc:sldMk cId="4175535750" sldId="313"/>
            <ac:spMk id="20" creationId="{CB50A522-3C58-4BF7-8330-0625D7899958}"/>
          </ac:spMkLst>
        </pc:spChg>
        <pc:spChg chg="mod">
          <ac:chgData name="Albert Pak" userId="4c79ceb6-43a7-4e2a-ab59-aa2907f40525" providerId="ADAL" clId="{B9406E5C-9635-4E70-AF0E-067FF29EF6E3}" dt="2019-04-25T18:43:50.963" v="2133" actId="207"/>
          <ac:spMkLst>
            <pc:docMk/>
            <pc:sldMk cId="4175535750" sldId="313"/>
            <ac:spMk id="21" creationId="{42FC80AC-2F25-4397-84AF-D7E3E6E626D6}"/>
          </ac:spMkLst>
        </pc:spChg>
        <pc:spChg chg="mod">
          <ac:chgData name="Albert Pak" userId="4c79ceb6-43a7-4e2a-ab59-aa2907f40525" providerId="ADAL" clId="{B9406E5C-9635-4E70-AF0E-067FF29EF6E3}" dt="2019-04-25T18:44:10.900" v="2136" actId="1076"/>
          <ac:spMkLst>
            <pc:docMk/>
            <pc:sldMk cId="4175535750" sldId="313"/>
            <ac:spMk id="22" creationId="{CC39D5EE-43FD-4704-92DE-1106187E3770}"/>
          </ac:spMkLst>
        </pc:spChg>
        <pc:spChg chg="mod">
          <ac:chgData name="Albert Pak" userId="4c79ceb6-43a7-4e2a-ab59-aa2907f40525" providerId="ADAL" clId="{B9406E5C-9635-4E70-AF0E-067FF29EF6E3}" dt="2019-04-26T01:39:35.861" v="4979" actId="113"/>
          <ac:spMkLst>
            <pc:docMk/>
            <pc:sldMk cId="4175535750" sldId="313"/>
            <ac:spMk id="23" creationId="{58D6A927-B237-45C1-97CF-F537DABBCDE7}"/>
          </ac:spMkLst>
        </pc:spChg>
        <pc:spChg chg="mod">
          <ac:chgData name="Albert Pak" userId="4c79ceb6-43a7-4e2a-ab59-aa2907f40525" providerId="ADAL" clId="{B9406E5C-9635-4E70-AF0E-067FF29EF6E3}" dt="2019-04-26T01:39:35.861" v="4979" actId="113"/>
          <ac:spMkLst>
            <pc:docMk/>
            <pc:sldMk cId="4175535750" sldId="313"/>
            <ac:spMk id="24" creationId="{F02867D4-061D-4D31-AA8E-29CEFB371A77}"/>
          </ac:spMkLst>
        </pc:spChg>
      </pc:sldChg>
      <pc:sldChg chg="modSp modAnim">
        <pc:chgData name="Albert Pak" userId="4c79ceb6-43a7-4e2a-ab59-aa2907f40525" providerId="ADAL" clId="{B9406E5C-9635-4E70-AF0E-067FF29EF6E3}" dt="2019-04-26T13:30:35.070" v="10881" actId="1076"/>
        <pc:sldMkLst>
          <pc:docMk/>
          <pc:sldMk cId="1465609227" sldId="314"/>
        </pc:sldMkLst>
        <pc:spChg chg="mod">
          <ac:chgData name="Albert Pak" userId="4c79ceb6-43a7-4e2a-ab59-aa2907f40525" providerId="ADAL" clId="{B9406E5C-9635-4E70-AF0E-067FF29EF6E3}" dt="2019-04-26T01:27:38.795" v="4667"/>
          <ac:spMkLst>
            <pc:docMk/>
            <pc:sldMk cId="1465609227" sldId="314"/>
            <ac:spMk id="2" creationId="{86753C76-CD75-4FD6-B5A3-D0A5AF4A4B24}"/>
          </ac:spMkLst>
        </pc:spChg>
        <pc:spChg chg="mod">
          <ac:chgData name="Albert Pak" userId="4c79ceb6-43a7-4e2a-ab59-aa2907f40525" providerId="ADAL" clId="{B9406E5C-9635-4E70-AF0E-067FF29EF6E3}" dt="2019-04-26T13:30:35.070" v="10881" actId="1076"/>
          <ac:spMkLst>
            <pc:docMk/>
            <pc:sldMk cId="1465609227" sldId="314"/>
            <ac:spMk id="3" creationId="{BC7E2E49-DC16-4992-858D-65583D70A04A}"/>
          </ac:spMkLst>
        </pc:spChg>
        <pc:spChg chg="mod">
          <ac:chgData name="Albert Pak" userId="4c79ceb6-43a7-4e2a-ab59-aa2907f40525" providerId="ADAL" clId="{B9406E5C-9635-4E70-AF0E-067FF29EF6E3}" dt="2019-04-26T01:16:59.062" v="4565" actId="2711"/>
          <ac:spMkLst>
            <pc:docMk/>
            <pc:sldMk cId="1465609227" sldId="314"/>
            <ac:spMk id="6" creationId="{3A48B827-6B16-48A2-89EC-DFE6F16E5871}"/>
          </ac:spMkLst>
        </pc:spChg>
        <pc:spChg chg="mod">
          <ac:chgData name="Albert Pak" userId="4c79ceb6-43a7-4e2a-ab59-aa2907f40525" providerId="ADAL" clId="{B9406E5C-9635-4E70-AF0E-067FF29EF6E3}" dt="2019-04-26T01:16:59.062" v="4565" actId="2711"/>
          <ac:spMkLst>
            <pc:docMk/>
            <pc:sldMk cId="1465609227" sldId="314"/>
            <ac:spMk id="7" creationId="{48549542-3544-4935-8F04-D0611C203AA7}"/>
          </ac:spMkLst>
        </pc:spChg>
        <pc:spChg chg="mod">
          <ac:chgData name="Albert Pak" userId="4c79ceb6-43a7-4e2a-ab59-aa2907f40525" providerId="ADAL" clId="{B9406E5C-9635-4E70-AF0E-067FF29EF6E3}" dt="2019-04-26T02:18:36.188" v="7426"/>
          <ac:spMkLst>
            <pc:docMk/>
            <pc:sldMk cId="1465609227" sldId="314"/>
            <ac:spMk id="8" creationId="{F2D47A5C-2AC6-43C3-8118-C7142400643C}"/>
          </ac:spMkLst>
        </pc:spChg>
        <pc:spChg chg="mod">
          <ac:chgData name="Albert Pak" userId="4c79ceb6-43a7-4e2a-ab59-aa2907f40525" providerId="ADAL" clId="{B9406E5C-9635-4E70-AF0E-067FF29EF6E3}" dt="2019-04-26T01:16:59.062" v="4565" actId="2711"/>
          <ac:spMkLst>
            <pc:docMk/>
            <pc:sldMk cId="1465609227" sldId="314"/>
            <ac:spMk id="10" creationId="{27E7B2D1-92FC-49D3-B1CF-A3A09E0F9040}"/>
          </ac:spMkLst>
        </pc:spChg>
        <pc:spChg chg="mod">
          <ac:chgData name="Albert Pak" userId="4c79ceb6-43a7-4e2a-ab59-aa2907f40525" providerId="ADAL" clId="{B9406E5C-9635-4E70-AF0E-067FF29EF6E3}" dt="2019-04-26T01:16:59.062" v="4565" actId="2711"/>
          <ac:spMkLst>
            <pc:docMk/>
            <pc:sldMk cId="1465609227" sldId="314"/>
            <ac:spMk id="12" creationId="{EC34EACD-9B76-46D6-B7AF-691A7E4DF40D}"/>
          </ac:spMkLst>
        </pc:spChg>
      </pc:sldChg>
      <pc:sldChg chg="addSp delSp modSp modAnim">
        <pc:chgData name="Albert Pak" userId="4c79ceb6-43a7-4e2a-ab59-aa2907f40525" providerId="ADAL" clId="{B9406E5C-9635-4E70-AF0E-067FF29EF6E3}" dt="2019-04-26T11:48:56.714" v="8153" actId="1076"/>
        <pc:sldMkLst>
          <pc:docMk/>
          <pc:sldMk cId="3776276800" sldId="315"/>
        </pc:sldMkLst>
        <pc:spChg chg="mod">
          <ac:chgData name="Albert Pak" userId="4c79ceb6-43a7-4e2a-ab59-aa2907f40525" providerId="ADAL" clId="{B9406E5C-9635-4E70-AF0E-067FF29EF6E3}" dt="2019-04-25T19:42:31.204" v="2551" actId="20577"/>
          <ac:spMkLst>
            <pc:docMk/>
            <pc:sldMk cId="3776276800" sldId="315"/>
            <ac:spMk id="2" creationId="{CC58A187-C547-4FBC-B76A-84439743AA22}"/>
          </ac:spMkLst>
        </pc:spChg>
        <pc:spChg chg="mod">
          <ac:chgData name="Albert Pak" userId="4c79ceb6-43a7-4e2a-ab59-aa2907f40525" providerId="ADAL" clId="{B9406E5C-9635-4E70-AF0E-067FF29EF6E3}" dt="2019-04-26T11:48:56.714" v="8153" actId="1076"/>
          <ac:spMkLst>
            <pc:docMk/>
            <pc:sldMk cId="3776276800" sldId="315"/>
            <ac:spMk id="3" creationId="{0459051B-9EA9-46D2-90D2-4BF271215A90}"/>
          </ac:spMkLst>
        </pc:spChg>
        <pc:spChg chg="add del mod ord">
          <ac:chgData name="Albert Pak" userId="4c79ceb6-43a7-4e2a-ab59-aa2907f40525" providerId="ADAL" clId="{B9406E5C-9635-4E70-AF0E-067FF29EF6E3}" dt="2019-04-26T11:48:52.445" v="8152" actId="11529"/>
          <ac:spMkLst>
            <pc:docMk/>
            <pc:sldMk cId="3776276800" sldId="315"/>
            <ac:spMk id="6" creationId="{720E84FF-9EBA-434D-A998-FB8F673F42FB}"/>
          </ac:spMkLst>
        </pc:spChg>
        <pc:picChg chg="mod">
          <ac:chgData name="Albert Pak" userId="4c79ceb6-43a7-4e2a-ab59-aa2907f40525" providerId="ADAL" clId="{B9406E5C-9635-4E70-AF0E-067FF29EF6E3}" dt="2019-04-25T19:06:36.234" v="2164" actId="14100"/>
          <ac:picMkLst>
            <pc:docMk/>
            <pc:sldMk cId="3776276800" sldId="315"/>
            <ac:picMk id="7" creationId="{23EA5CEC-3652-4FCD-923A-950F211DDD60}"/>
          </ac:picMkLst>
        </pc:picChg>
        <pc:picChg chg="add mod">
          <ac:chgData name="Albert Pak" userId="4c79ceb6-43a7-4e2a-ab59-aa2907f40525" providerId="ADAL" clId="{B9406E5C-9635-4E70-AF0E-067FF29EF6E3}" dt="2019-04-25T19:06:38.823" v="2165" actId="1076"/>
          <ac:picMkLst>
            <pc:docMk/>
            <pc:sldMk cId="3776276800" sldId="315"/>
            <ac:picMk id="1026" creationId="{6072DEC1-D6AE-4EB0-9A96-494277B79256}"/>
          </ac:picMkLst>
        </pc:picChg>
        <pc:picChg chg="add mod">
          <ac:chgData name="Albert Pak" userId="4c79ceb6-43a7-4e2a-ab59-aa2907f40525" providerId="ADAL" clId="{B9406E5C-9635-4E70-AF0E-067FF29EF6E3}" dt="2019-04-25T19:06:40.304" v="2166" actId="1076"/>
          <ac:picMkLst>
            <pc:docMk/>
            <pc:sldMk cId="3776276800" sldId="315"/>
            <ac:picMk id="1028" creationId="{F375B399-4DA6-4BF9-81FB-155EA3D5EB89}"/>
          </ac:picMkLst>
        </pc:picChg>
        <pc:picChg chg="add del mod">
          <ac:chgData name="Albert Pak" userId="4c79ceb6-43a7-4e2a-ab59-aa2907f40525" providerId="ADAL" clId="{B9406E5C-9635-4E70-AF0E-067FF29EF6E3}" dt="2019-04-25T19:06:29.918" v="2160" actId="478"/>
          <ac:picMkLst>
            <pc:docMk/>
            <pc:sldMk cId="3776276800" sldId="315"/>
            <ac:picMk id="1030" creationId="{5D5031BF-6CCB-453F-A015-C85D3D30AE32}"/>
          </ac:picMkLst>
        </pc:picChg>
        <pc:picChg chg="add mod">
          <ac:chgData name="Albert Pak" userId="4c79ceb6-43a7-4e2a-ab59-aa2907f40525" providerId="ADAL" clId="{B9406E5C-9635-4E70-AF0E-067FF29EF6E3}" dt="2019-04-25T19:06:42.978" v="2167" actId="1076"/>
          <ac:picMkLst>
            <pc:docMk/>
            <pc:sldMk cId="3776276800" sldId="315"/>
            <ac:picMk id="1032" creationId="{3B449C6A-DFDB-4EE5-B483-471631CD63F6}"/>
          </ac:picMkLst>
        </pc:picChg>
      </pc:sldChg>
      <pc:sldChg chg="modSp add modAnim">
        <pc:chgData name="Albert Pak" userId="4c79ceb6-43a7-4e2a-ab59-aa2907f40525" providerId="ADAL" clId="{B9406E5C-9635-4E70-AF0E-067FF29EF6E3}" dt="2019-04-26T13:30:51.492" v="10883" actId="1076"/>
        <pc:sldMkLst>
          <pc:docMk/>
          <pc:sldMk cId="2600290418" sldId="316"/>
        </pc:sldMkLst>
        <pc:spChg chg="mod">
          <ac:chgData name="Albert Pak" userId="4c79ceb6-43a7-4e2a-ab59-aa2907f40525" providerId="ADAL" clId="{B9406E5C-9635-4E70-AF0E-067FF29EF6E3}" dt="2019-04-26T01:27:43.277" v="4669"/>
          <ac:spMkLst>
            <pc:docMk/>
            <pc:sldMk cId="2600290418" sldId="316"/>
            <ac:spMk id="2" creationId="{86753C76-CD75-4FD6-B5A3-D0A5AF4A4B24}"/>
          </ac:spMkLst>
        </pc:spChg>
        <pc:spChg chg="mod">
          <ac:chgData name="Albert Pak" userId="4c79ceb6-43a7-4e2a-ab59-aa2907f40525" providerId="ADAL" clId="{B9406E5C-9635-4E70-AF0E-067FF29EF6E3}" dt="2019-04-26T13:30:51.492" v="10883" actId="1076"/>
          <ac:spMkLst>
            <pc:docMk/>
            <pc:sldMk cId="2600290418" sldId="316"/>
            <ac:spMk id="3" creationId="{BC7E2E49-DC16-4992-858D-65583D70A04A}"/>
          </ac:spMkLst>
        </pc:spChg>
        <pc:spChg chg="mod">
          <ac:chgData name="Albert Pak" userId="4c79ceb6-43a7-4e2a-ab59-aa2907f40525" providerId="ADAL" clId="{B9406E5C-9635-4E70-AF0E-067FF29EF6E3}" dt="2019-04-26T01:17:03.957" v="4566" actId="2711"/>
          <ac:spMkLst>
            <pc:docMk/>
            <pc:sldMk cId="2600290418" sldId="316"/>
            <ac:spMk id="6" creationId="{3A48B827-6B16-48A2-89EC-DFE6F16E5871}"/>
          </ac:spMkLst>
        </pc:spChg>
        <pc:spChg chg="mod">
          <ac:chgData name="Albert Pak" userId="4c79ceb6-43a7-4e2a-ab59-aa2907f40525" providerId="ADAL" clId="{B9406E5C-9635-4E70-AF0E-067FF29EF6E3}" dt="2019-04-26T01:17:03.957" v="4566" actId="2711"/>
          <ac:spMkLst>
            <pc:docMk/>
            <pc:sldMk cId="2600290418" sldId="316"/>
            <ac:spMk id="7" creationId="{48549542-3544-4935-8F04-D0611C203AA7}"/>
          </ac:spMkLst>
        </pc:spChg>
        <pc:spChg chg="mod">
          <ac:chgData name="Albert Pak" userId="4c79ceb6-43a7-4e2a-ab59-aa2907f40525" providerId="ADAL" clId="{B9406E5C-9635-4E70-AF0E-067FF29EF6E3}" dt="2019-04-26T02:18:38.693" v="7427"/>
          <ac:spMkLst>
            <pc:docMk/>
            <pc:sldMk cId="2600290418" sldId="316"/>
            <ac:spMk id="8" creationId="{F2D47A5C-2AC6-43C3-8118-C7142400643C}"/>
          </ac:spMkLst>
        </pc:spChg>
        <pc:spChg chg="mod">
          <ac:chgData name="Albert Pak" userId="4c79ceb6-43a7-4e2a-ab59-aa2907f40525" providerId="ADAL" clId="{B9406E5C-9635-4E70-AF0E-067FF29EF6E3}" dt="2019-04-26T01:17:03.957" v="4566" actId="2711"/>
          <ac:spMkLst>
            <pc:docMk/>
            <pc:sldMk cId="2600290418" sldId="316"/>
            <ac:spMk id="10" creationId="{27E7B2D1-92FC-49D3-B1CF-A3A09E0F9040}"/>
          </ac:spMkLst>
        </pc:spChg>
        <pc:spChg chg="mod">
          <ac:chgData name="Albert Pak" userId="4c79ceb6-43a7-4e2a-ab59-aa2907f40525" providerId="ADAL" clId="{B9406E5C-9635-4E70-AF0E-067FF29EF6E3}" dt="2019-04-26T01:17:03.957" v="4566" actId="2711"/>
          <ac:spMkLst>
            <pc:docMk/>
            <pc:sldMk cId="2600290418" sldId="316"/>
            <ac:spMk id="12" creationId="{EC34EACD-9B76-46D6-B7AF-691A7E4DF40D}"/>
          </ac:spMkLst>
        </pc:spChg>
      </pc:sldChg>
      <pc:sldChg chg="addSp delSp modSp add mod setBg modAnim">
        <pc:chgData name="Albert Pak" userId="4c79ceb6-43a7-4e2a-ab59-aa2907f40525" providerId="ADAL" clId="{B9406E5C-9635-4E70-AF0E-067FF29EF6E3}" dt="2019-04-26T01:39:54.330" v="4980"/>
        <pc:sldMkLst>
          <pc:docMk/>
          <pc:sldMk cId="3911022164" sldId="317"/>
        </pc:sldMkLst>
        <pc:spChg chg="mod">
          <ac:chgData name="Albert Pak" userId="4c79ceb6-43a7-4e2a-ab59-aa2907f40525" providerId="ADAL" clId="{B9406E5C-9635-4E70-AF0E-067FF29EF6E3}" dt="2019-04-25T22:56:44.698" v="2682" actId="1076"/>
          <ac:spMkLst>
            <pc:docMk/>
            <pc:sldMk cId="3911022164" sldId="317"/>
            <ac:spMk id="2" creationId="{ABA1A095-906A-44B3-89D3-B72B98FD21C4}"/>
          </ac:spMkLst>
        </pc:spChg>
        <pc:spChg chg="mod ord">
          <ac:chgData name="Albert Pak" userId="4c79ceb6-43a7-4e2a-ab59-aa2907f40525" providerId="ADAL" clId="{B9406E5C-9635-4E70-AF0E-067FF29EF6E3}" dt="2019-04-25T22:56:07.800" v="2641" actId="26606"/>
          <ac:spMkLst>
            <pc:docMk/>
            <pc:sldMk cId="3911022164" sldId="317"/>
            <ac:spMk id="4" creationId="{9392BC4D-A096-4410-84A2-E33C7010270A}"/>
          </ac:spMkLst>
        </pc:spChg>
        <pc:spChg chg="add del">
          <ac:chgData name="Albert Pak" userId="4c79ceb6-43a7-4e2a-ab59-aa2907f40525" providerId="ADAL" clId="{B9406E5C-9635-4E70-AF0E-067FF29EF6E3}" dt="2019-04-25T22:56:07.800" v="2641" actId="26606"/>
          <ac:spMkLst>
            <pc:docMk/>
            <pc:sldMk cId="3911022164" sldId="317"/>
            <ac:spMk id="11" creationId="{C0B27210-D0CA-4654-B3E3-9ABB4F178EA1}"/>
          </ac:spMkLst>
        </pc:spChg>
        <pc:spChg chg="add del">
          <ac:chgData name="Albert Pak" userId="4c79ceb6-43a7-4e2a-ab59-aa2907f40525" providerId="ADAL" clId="{B9406E5C-9635-4E70-AF0E-067FF29EF6E3}" dt="2019-04-25T22:56:07.800" v="2641" actId="26606"/>
          <ac:spMkLst>
            <pc:docMk/>
            <pc:sldMk cId="3911022164" sldId="317"/>
            <ac:spMk id="13" creationId="{1DB7C82F-AB7E-4F0C-B829-FA1B9C415180}"/>
          </ac:spMkLst>
        </pc:spChg>
        <pc:spChg chg="add del">
          <ac:chgData name="Albert Pak" userId="4c79ceb6-43a7-4e2a-ab59-aa2907f40525" providerId="ADAL" clId="{B9406E5C-9635-4E70-AF0E-067FF29EF6E3}" dt="2019-04-25T22:56:07.800" v="2641" actId="26606"/>
          <ac:spMkLst>
            <pc:docMk/>
            <pc:sldMk cId="3911022164" sldId="317"/>
            <ac:spMk id="15" creationId="{70B66945-4967-4040-926D-DCA44313CDAB}"/>
          </ac:spMkLst>
        </pc:spChg>
        <pc:picChg chg="del">
          <ac:chgData name="Albert Pak" userId="4c79ceb6-43a7-4e2a-ab59-aa2907f40525" providerId="ADAL" clId="{B9406E5C-9635-4E70-AF0E-067FF29EF6E3}" dt="2019-04-25T22:55:33.613" v="2612" actId="478"/>
          <ac:picMkLst>
            <pc:docMk/>
            <pc:sldMk cId="3911022164" sldId="317"/>
            <ac:picMk id="5" creationId="{28E3C8D7-03F5-4319-8088-2370BDDCAE73}"/>
          </ac:picMkLst>
        </pc:picChg>
        <pc:picChg chg="add mod">
          <ac:chgData name="Albert Pak" userId="4c79ceb6-43a7-4e2a-ab59-aa2907f40525" providerId="ADAL" clId="{B9406E5C-9635-4E70-AF0E-067FF29EF6E3}" dt="2019-04-25T22:56:15.702" v="2645" actId="1076"/>
          <ac:picMkLst>
            <pc:docMk/>
            <pc:sldMk cId="3911022164" sldId="317"/>
            <ac:picMk id="6" creationId="{4B677D5A-D7FE-49F0-B7EA-4F17CCD2679E}"/>
          </ac:picMkLst>
        </pc:picChg>
      </pc:sldChg>
      <pc:sldChg chg="modSp add modAnim">
        <pc:chgData name="Albert Pak" userId="4c79ceb6-43a7-4e2a-ab59-aa2907f40525" providerId="ADAL" clId="{B9406E5C-9635-4E70-AF0E-067FF29EF6E3}" dt="2019-04-26T13:30:57.724" v="10884" actId="1076"/>
        <pc:sldMkLst>
          <pc:docMk/>
          <pc:sldMk cId="4173028571" sldId="318"/>
        </pc:sldMkLst>
        <pc:spChg chg="mod">
          <ac:chgData name="Albert Pak" userId="4c79ceb6-43a7-4e2a-ab59-aa2907f40525" providerId="ADAL" clId="{B9406E5C-9635-4E70-AF0E-067FF29EF6E3}" dt="2019-04-26T01:42:29.337" v="5068"/>
          <ac:spMkLst>
            <pc:docMk/>
            <pc:sldMk cId="4173028571" sldId="318"/>
            <ac:spMk id="2" creationId="{86753C76-CD75-4FD6-B5A3-D0A5AF4A4B24}"/>
          </ac:spMkLst>
        </pc:spChg>
        <pc:spChg chg="mod">
          <ac:chgData name="Albert Pak" userId="4c79ceb6-43a7-4e2a-ab59-aa2907f40525" providerId="ADAL" clId="{B9406E5C-9635-4E70-AF0E-067FF29EF6E3}" dt="2019-04-26T13:30:57.724" v="10884" actId="1076"/>
          <ac:spMkLst>
            <pc:docMk/>
            <pc:sldMk cId="4173028571" sldId="318"/>
            <ac:spMk id="3" creationId="{BC7E2E49-DC16-4992-858D-65583D70A04A}"/>
          </ac:spMkLst>
        </pc:spChg>
        <pc:spChg chg="mod">
          <ac:chgData name="Albert Pak" userId="4c79ceb6-43a7-4e2a-ab59-aa2907f40525" providerId="ADAL" clId="{B9406E5C-9635-4E70-AF0E-067FF29EF6E3}" dt="2019-04-26T01:17:40.773" v="4567" actId="2711"/>
          <ac:spMkLst>
            <pc:docMk/>
            <pc:sldMk cId="4173028571" sldId="318"/>
            <ac:spMk id="6" creationId="{3A48B827-6B16-48A2-89EC-DFE6F16E5871}"/>
          </ac:spMkLst>
        </pc:spChg>
        <pc:spChg chg="mod">
          <ac:chgData name="Albert Pak" userId="4c79ceb6-43a7-4e2a-ab59-aa2907f40525" providerId="ADAL" clId="{B9406E5C-9635-4E70-AF0E-067FF29EF6E3}" dt="2019-04-26T01:17:40.773" v="4567" actId="2711"/>
          <ac:spMkLst>
            <pc:docMk/>
            <pc:sldMk cId="4173028571" sldId="318"/>
            <ac:spMk id="7" creationId="{48549542-3544-4935-8F04-D0611C203AA7}"/>
          </ac:spMkLst>
        </pc:spChg>
        <pc:spChg chg="mod">
          <ac:chgData name="Albert Pak" userId="4c79ceb6-43a7-4e2a-ab59-aa2907f40525" providerId="ADAL" clId="{B9406E5C-9635-4E70-AF0E-067FF29EF6E3}" dt="2019-04-26T02:18:47.587" v="7428"/>
          <ac:spMkLst>
            <pc:docMk/>
            <pc:sldMk cId="4173028571" sldId="318"/>
            <ac:spMk id="8" creationId="{F2D47A5C-2AC6-43C3-8118-C7142400643C}"/>
          </ac:spMkLst>
        </pc:spChg>
        <pc:spChg chg="mod">
          <ac:chgData name="Albert Pak" userId="4c79ceb6-43a7-4e2a-ab59-aa2907f40525" providerId="ADAL" clId="{B9406E5C-9635-4E70-AF0E-067FF29EF6E3}" dt="2019-04-26T01:17:40.773" v="4567" actId="2711"/>
          <ac:spMkLst>
            <pc:docMk/>
            <pc:sldMk cId="4173028571" sldId="318"/>
            <ac:spMk id="10" creationId="{27E7B2D1-92FC-49D3-B1CF-A3A09E0F9040}"/>
          </ac:spMkLst>
        </pc:spChg>
        <pc:spChg chg="mod">
          <ac:chgData name="Albert Pak" userId="4c79ceb6-43a7-4e2a-ab59-aa2907f40525" providerId="ADAL" clId="{B9406E5C-9635-4E70-AF0E-067FF29EF6E3}" dt="2019-04-26T01:17:40.773" v="4567" actId="2711"/>
          <ac:spMkLst>
            <pc:docMk/>
            <pc:sldMk cId="4173028571" sldId="318"/>
            <ac:spMk id="12" creationId="{EC34EACD-9B76-46D6-B7AF-691A7E4DF40D}"/>
          </ac:spMkLst>
        </pc:spChg>
      </pc:sldChg>
      <pc:sldChg chg="modSp add modAnim">
        <pc:chgData name="Albert Pak" userId="4c79ceb6-43a7-4e2a-ab59-aa2907f40525" providerId="ADAL" clId="{B9406E5C-9635-4E70-AF0E-067FF29EF6E3}" dt="2019-04-26T13:31:02.978" v="10885" actId="1076"/>
        <pc:sldMkLst>
          <pc:docMk/>
          <pc:sldMk cId="2967231844" sldId="319"/>
        </pc:sldMkLst>
        <pc:spChg chg="mod">
          <ac:chgData name="Albert Pak" userId="4c79ceb6-43a7-4e2a-ab59-aa2907f40525" providerId="ADAL" clId="{B9406E5C-9635-4E70-AF0E-067FF29EF6E3}" dt="2019-04-26T01:42:35.218" v="5070"/>
          <ac:spMkLst>
            <pc:docMk/>
            <pc:sldMk cId="2967231844" sldId="319"/>
            <ac:spMk id="2" creationId="{86753C76-CD75-4FD6-B5A3-D0A5AF4A4B24}"/>
          </ac:spMkLst>
        </pc:spChg>
        <pc:spChg chg="mod">
          <ac:chgData name="Albert Pak" userId="4c79ceb6-43a7-4e2a-ab59-aa2907f40525" providerId="ADAL" clId="{B9406E5C-9635-4E70-AF0E-067FF29EF6E3}" dt="2019-04-26T13:31:02.978" v="10885" actId="1076"/>
          <ac:spMkLst>
            <pc:docMk/>
            <pc:sldMk cId="2967231844" sldId="319"/>
            <ac:spMk id="3" creationId="{BC7E2E49-DC16-4992-858D-65583D70A04A}"/>
          </ac:spMkLst>
        </pc:spChg>
        <pc:spChg chg="mod">
          <ac:chgData name="Albert Pak" userId="4c79ceb6-43a7-4e2a-ab59-aa2907f40525" providerId="ADAL" clId="{B9406E5C-9635-4E70-AF0E-067FF29EF6E3}" dt="2019-04-26T01:29:47.887" v="4707" actId="2711"/>
          <ac:spMkLst>
            <pc:docMk/>
            <pc:sldMk cId="2967231844" sldId="319"/>
            <ac:spMk id="6" creationId="{3A48B827-6B16-48A2-89EC-DFE6F16E5871}"/>
          </ac:spMkLst>
        </pc:spChg>
        <pc:spChg chg="mod">
          <ac:chgData name="Albert Pak" userId="4c79ceb6-43a7-4e2a-ab59-aa2907f40525" providerId="ADAL" clId="{B9406E5C-9635-4E70-AF0E-067FF29EF6E3}" dt="2019-04-26T01:29:47.887" v="4707" actId="2711"/>
          <ac:spMkLst>
            <pc:docMk/>
            <pc:sldMk cId="2967231844" sldId="319"/>
            <ac:spMk id="7" creationId="{48549542-3544-4935-8F04-D0611C203AA7}"/>
          </ac:spMkLst>
        </pc:spChg>
        <pc:spChg chg="mod">
          <ac:chgData name="Albert Pak" userId="4c79ceb6-43a7-4e2a-ab59-aa2907f40525" providerId="ADAL" clId="{B9406E5C-9635-4E70-AF0E-067FF29EF6E3}" dt="2019-04-26T02:18:54.711" v="7430" actId="20577"/>
          <ac:spMkLst>
            <pc:docMk/>
            <pc:sldMk cId="2967231844" sldId="319"/>
            <ac:spMk id="8" creationId="{F2D47A5C-2AC6-43C3-8118-C7142400643C}"/>
          </ac:spMkLst>
        </pc:spChg>
        <pc:spChg chg="mod">
          <ac:chgData name="Albert Pak" userId="4c79ceb6-43a7-4e2a-ab59-aa2907f40525" providerId="ADAL" clId="{B9406E5C-9635-4E70-AF0E-067FF29EF6E3}" dt="2019-04-26T01:29:47.887" v="4707" actId="2711"/>
          <ac:spMkLst>
            <pc:docMk/>
            <pc:sldMk cId="2967231844" sldId="319"/>
            <ac:spMk id="10" creationId="{27E7B2D1-92FC-49D3-B1CF-A3A09E0F9040}"/>
          </ac:spMkLst>
        </pc:spChg>
        <pc:spChg chg="mod">
          <ac:chgData name="Albert Pak" userId="4c79ceb6-43a7-4e2a-ab59-aa2907f40525" providerId="ADAL" clId="{B9406E5C-9635-4E70-AF0E-067FF29EF6E3}" dt="2019-04-26T01:29:47.887" v="4707" actId="2711"/>
          <ac:spMkLst>
            <pc:docMk/>
            <pc:sldMk cId="2967231844" sldId="319"/>
            <ac:spMk id="12" creationId="{EC34EACD-9B76-46D6-B7AF-691A7E4DF40D}"/>
          </ac:spMkLst>
        </pc:spChg>
      </pc:sldChg>
      <pc:sldChg chg="addSp delSp modSp add modAnim">
        <pc:chgData name="Albert Pak" userId="4c79ceb6-43a7-4e2a-ab59-aa2907f40525" providerId="ADAL" clId="{B9406E5C-9635-4E70-AF0E-067FF29EF6E3}" dt="2019-04-26T12:58:17.012" v="10432"/>
        <pc:sldMkLst>
          <pc:docMk/>
          <pc:sldMk cId="1541076216" sldId="320"/>
        </pc:sldMkLst>
        <pc:spChg chg="mod">
          <ac:chgData name="Albert Pak" userId="4c79ceb6-43a7-4e2a-ab59-aa2907f40525" providerId="ADAL" clId="{B9406E5C-9635-4E70-AF0E-067FF29EF6E3}" dt="2019-04-25T23:08:21.915" v="3251" actId="20577"/>
          <ac:spMkLst>
            <pc:docMk/>
            <pc:sldMk cId="1541076216" sldId="320"/>
            <ac:spMk id="2" creationId="{CC58A187-C547-4FBC-B76A-84439743AA22}"/>
          </ac:spMkLst>
        </pc:spChg>
        <pc:spChg chg="del">
          <ac:chgData name="Albert Pak" userId="4c79ceb6-43a7-4e2a-ab59-aa2907f40525" providerId="ADAL" clId="{B9406E5C-9635-4E70-AF0E-067FF29EF6E3}" dt="2019-04-25T23:08:25.611" v="3252" actId="478"/>
          <ac:spMkLst>
            <pc:docMk/>
            <pc:sldMk cId="1541076216" sldId="320"/>
            <ac:spMk id="3" creationId="{0459051B-9EA9-46D2-90D2-4BF271215A90}"/>
          </ac:spMkLst>
        </pc:spChg>
        <pc:spChg chg="del">
          <ac:chgData name="Albert Pak" userId="4c79ceb6-43a7-4e2a-ab59-aa2907f40525" providerId="ADAL" clId="{B9406E5C-9635-4E70-AF0E-067FF29EF6E3}" dt="2019-04-25T23:08:25.611" v="3252" actId="478"/>
          <ac:spMkLst>
            <pc:docMk/>
            <pc:sldMk cId="1541076216" sldId="320"/>
            <ac:spMk id="5" creationId="{5D18814D-3C4B-42B1-8795-1FA7B04307C7}"/>
          </ac:spMkLst>
        </pc:spChg>
        <pc:spChg chg="del">
          <ac:chgData name="Albert Pak" userId="4c79ceb6-43a7-4e2a-ab59-aa2907f40525" providerId="ADAL" clId="{B9406E5C-9635-4E70-AF0E-067FF29EF6E3}" dt="2019-04-25T23:08:25.611" v="3252" actId="478"/>
          <ac:spMkLst>
            <pc:docMk/>
            <pc:sldMk cId="1541076216" sldId="320"/>
            <ac:spMk id="6" creationId="{5A4AF43A-10E3-4AE3-A1F7-8E8EA9EA5777}"/>
          </ac:spMkLst>
        </pc:spChg>
        <pc:spChg chg="del">
          <ac:chgData name="Albert Pak" userId="4c79ceb6-43a7-4e2a-ab59-aa2907f40525" providerId="ADAL" clId="{B9406E5C-9635-4E70-AF0E-067FF29EF6E3}" dt="2019-04-25T23:08:25.611" v="3252" actId="478"/>
          <ac:spMkLst>
            <pc:docMk/>
            <pc:sldMk cId="1541076216" sldId="320"/>
            <ac:spMk id="7" creationId="{D0F7D681-C64C-4919-86DE-78509EF0291F}"/>
          </ac:spMkLst>
        </pc:spChg>
        <pc:spChg chg="del">
          <ac:chgData name="Albert Pak" userId="4c79ceb6-43a7-4e2a-ab59-aa2907f40525" providerId="ADAL" clId="{B9406E5C-9635-4E70-AF0E-067FF29EF6E3}" dt="2019-04-25T23:08:25.611" v="3252" actId="478"/>
          <ac:spMkLst>
            <pc:docMk/>
            <pc:sldMk cId="1541076216" sldId="320"/>
            <ac:spMk id="8" creationId="{722DF375-6A2B-4211-A7ED-E51974AB421F}"/>
          </ac:spMkLst>
        </pc:spChg>
        <pc:spChg chg="del">
          <ac:chgData name="Albert Pak" userId="4c79ceb6-43a7-4e2a-ab59-aa2907f40525" providerId="ADAL" clId="{B9406E5C-9635-4E70-AF0E-067FF29EF6E3}" dt="2019-04-25T23:08:25.611" v="3252" actId="478"/>
          <ac:spMkLst>
            <pc:docMk/>
            <pc:sldMk cId="1541076216" sldId="320"/>
            <ac:spMk id="9" creationId="{FAC1603B-0475-41EE-B50B-1F1A1E950E3E}"/>
          </ac:spMkLst>
        </pc:spChg>
        <pc:spChg chg="del">
          <ac:chgData name="Albert Pak" userId="4c79ceb6-43a7-4e2a-ab59-aa2907f40525" providerId="ADAL" clId="{B9406E5C-9635-4E70-AF0E-067FF29EF6E3}" dt="2019-04-25T23:08:25.611" v="3252" actId="478"/>
          <ac:spMkLst>
            <pc:docMk/>
            <pc:sldMk cId="1541076216" sldId="320"/>
            <ac:spMk id="10" creationId="{DC43FB56-5C97-432A-BF9F-A3A4F973FA34}"/>
          </ac:spMkLst>
        </pc:spChg>
        <pc:spChg chg="del">
          <ac:chgData name="Albert Pak" userId="4c79ceb6-43a7-4e2a-ab59-aa2907f40525" providerId="ADAL" clId="{B9406E5C-9635-4E70-AF0E-067FF29EF6E3}" dt="2019-04-25T23:08:25.611" v="3252" actId="478"/>
          <ac:spMkLst>
            <pc:docMk/>
            <pc:sldMk cId="1541076216" sldId="320"/>
            <ac:spMk id="11" creationId="{D40E481F-BC94-4965-8D5B-9C4C9E7412FE}"/>
          </ac:spMkLst>
        </pc:spChg>
        <pc:spChg chg="del">
          <ac:chgData name="Albert Pak" userId="4c79ceb6-43a7-4e2a-ab59-aa2907f40525" providerId="ADAL" clId="{B9406E5C-9635-4E70-AF0E-067FF29EF6E3}" dt="2019-04-25T23:08:25.611" v="3252" actId="478"/>
          <ac:spMkLst>
            <pc:docMk/>
            <pc:sldMk cId="1541076216" sldId="320"/>
            <ac:spMk id="12" creationId="{E93663E6-C61F-4D61-B8ED-D1E6059AC50E}"/>
          </ac:spMkLst>
        </pc:spChg>
        <pc:spChg chg="del">
          <ac:chgData name="Albert Pak" userId="4c79ceb6-43a7-4e2a-ab59-aa2907f40525" providerId="ADAL" clId="{B9406E5C-9635-4E70-AF0E-067FF29EF6E3}" dt="2019-04-25T23:08:25.611" v="3252" actId="478"/>
          <ac:spMkLst>
            <pc:docMk/>
            <pc:sldMk cId="1541076216" sldId="320"/>
            <ac:spMk id="13" creationId="{7FF41E41-4B77-452C-952E-23F9072D6A56}"/>
          </ac:spMkLst>
        </pc:spChg>
        <pc:spChg chg="del">
          <ac:chgData name="Albert Pak" userId="4c79ceb6-43a7-4e2a-ab59-aa2907f40525" providerId="ADAL" clId="{B9406E5C-9635-4E70-AF0E-067FF29EF6E3}" dt="2019-04-25T23:08:25.611" v="3252" actId="478"/>
          <ac:spMkLst>
            <pc:docMk/>
            <pc:sldMk cId="1541076216" sldId="320"/>
            <ac:spMk id="14" creationId="{07BE4CC5-1A2C-4FB9-856B-C58391901630}"/>
          </ac:spMkLst>
        </pc:spChg>
        <pc:spChg chg="add mod">
          <ac:chgData name="Albert Pak" userId="4c79ceb6-43a7-4e2a-ab59-aa2907f40525" providerId="ADAL" clId="{B9406E5C-9635-4E70-AF0E-067FF29EF6E3}" dt="2019-04-26T12:58:06.886" v="10431" actId="20577"/>
          <ac:spMkLst>
            <pc:docMk/>
            <pc:sldMk cId="1541076216" sldId="320"/>
            <ac:spMk id="16" creationId="{E1FD8664-E0F8-4A7B-94D1-E0447DDB3A1A}"/>
          </ac:spMkLst>
        </pc:spChg>
        <pc:spChg chg="del mod">
          <ac:chgData name="Albert Pak" userId="4c79ceb6-43a7-4e2a-ab59-aa2907f40525" providerId="ADAL" clId="{B9406E5C-9635-4E70-AF0E-067FF29EF6E3}" dt="2019-04-25T23:08:35.005" v="3256"/>
          <ac:spMkLst>
            <pc:docMk/>
            <pc:sldMk cId="1541076216" sldId="320"/>
            <ac:spMk id="17" creationId="{FCAF14BD-14F9-4D36-9C6C-5B2754742C24}"/>
          </ac:spMkLst>
        </pc:spChg>
        <pc:spChg chg="del">
          <ac:chgData name="Albert Pak" userId="4c79ceb6-43a7-4e2a-ab59-aa2907f40525" providerId="ADAL" clId="{B9406E5C-9635-4E70-AF0E-067FF29EF6E3}" dt="2019-04-25T23:08:25.611" v="3252" actId="478"/>
          <ac:spMkLst>
            <pc:docMk/>
            <pc:sldMk cId="1541076216" sldId="320"/>
            <ac:spMk id="18" creationId="{3689E95C-D2D5-4406-A5BF-22638C9BE84D}"/>
          </ac:spMkLst>
        </pc:spChg>
        <pc:spChg chg="del">
          <ac:chgData name="Albert Pak" userId="4c79ceb6-43a7-4e2a-ab59-aa2907f40525" providerId="ADAL" clId="{B9406E5C-9635-4E70-AF0E-067FF29EF6E3}" dt="2019-04-25T23:08:25.611" v="3252" actId="478"/>
          <ac:spMkLst>
            <pc:docMk/>
            <pc:sldMk cId="1541076216" sldId="320"/>
            <ac:spMk id="19" creationId="{F82107AF-264D-45E2-8CF8-9504945BA772}"/>
          </ac:spMkLst>
        </pc:spChg>
        <pc:spChg chg="add mod">
          <ac:chgData name="Albert Pak" userId="4c79ceb6-43a7-4e2a-ab59-aa2907f40525" providerId="ADAL" clId="{B9406E5C-9635-4E70-AF0E-067FF29EF6E3}" dt="2019-04-26T12:57:48.582" v="10418" actId="14100"/>
          <ac:spMkLst>
            <pc:docMk/>
            <pc:sldMk cId="1541076216" sldId="320"/>
            <ac:spMk id="20" creationId="{7FF3CFA4-16EB-4BC3-B896-0493E93752E4}"/>
          </ac:spMkLst>
        </pc:spChg>
        <pc:spChg chg="add mod">
          <ac:chgData name="Albert Pak" userId="4c79ceb6-43a7-4e2a-ab59-aa2907f40525" providerId="ADAL" clId="{B9406E5C-9635-4E70-AF0E-067FF29EF6E3}" dt="2019-04-26T12:57:50.985" v="10419" actId="14100"/>
          <ac:spMkLst>
            <pc:docMk/>
            <pc:sldMk cId="1541076216" sldId="320"/>
            <ac:spMk id="21" creationId="{DAD59C23-2D5A-4D40-BF0E-E5B3BB86EBA4}"/>
          </ac:spMkLst>
        </pc:spChg>
        <pc:spChg chg="add mod">
          <ac:chgData name="Albert Pak" userId="4c79ceb6-43a7-4e2a-ab59-aa2907f40525" providerId="ADAL" clId="{B9406E5C-9635-4E70-AF0E-067FF29EF6E3}" dt="2019-04-26T12:58:01.452" v="10430" actId="1035"/>
          <ac:spMkLst>
            <pc:docMk/>
            <pc:sldMk cId="1541076216" sldId="320"/>
            <ac:spMk id="22" creationId="{CD12BB0E-67D5-42D0-9E8A-D05B474E1C3B}"/>
          </ac:spMkLst>
        </pc:spChg>
      </pc:sldChg>
      <pc:sldChg chg="addSp delSp modSp add modAnim">
        <pc:chgData name="Albert Pak" userId="4c79ceb6-43a7-4e2a-ab59-aa2907f40525" providerId="ADAL" clId="{B9406E5C-9635-4E70-AF0E-067FF29EF6E3}" dt="2019-04-26T02:30:47.232" v="7610"/>
        <pc:sldMkLst>
          <pc:docMk/>
          <pc:sldMk cId="711584588" sldId="321"/>
        </pc:sldMkLst>
        <pc:spChg chg="del mod">
          <ac:chgData name="Albert Pak" userId="4c79ceb6-43a7-4e2a-ab59-aa2907f40525" providerId="ADAL" clId="{B9406E5C-9635-4E70-AF0E-067FF29EF6E3}" dt="2019-04-26T01:14:52.801" v="4539" actId="478"/>
          <ac:spMkLst>
            <pc:docMk/>
            <pc:sldMk cId="711584588" sldId="321"/>
            <ac:spMk id="3" creationId="{0459051B-9EA9-46D2-90D2-4BF271215A90}"/>
          </ac:spMkLst>
        </pc:spChg>
        <pc:spChg chg="add del mod">
          <ac:chgData name="Albert Pak" userId="4c79ceb6-43a7-4e2a-ab59-aa2907f40525" providerId="ADAL" clId="{B9406E5C-9635-4E70-AF0E-067FF29EF6E3}" dt="2019-04-26T01:14:56.350" v="4540" actId="478"/>
          <ac:spMkLst>
            <pc:docMk/>
            <pc:sldMk cId="711584588" sldId="321"/>
            <ac:spMk id="6" creationId="{B95705F9-65EE-414F-8DD9-CD50C036AFD2}"/>
          </ac:spMkLst>
        </pc:spChg>
        <pc:spChg chg="mod">
          <ac:chgData name="Albert Pak" userId="4c79ceb6-43a7-4e2a-ab59-aa2907f40525" providerId="ADAL" clId="{B9406E5C-9635-4E70-AF0E-067FF29EF6E3}" dt="2019-04-26T01:16:39.317" v="4563" actId="20577"/>
          <ac:spMkLst>
            <pc:docMk/>
            <pc:sldMk cId="711584588" sldId="321"/>
            <ac:spMk id="7" creationId="{316BDA38-1983-4F1D-A114-999570EB1A72}"/>
          </ac:spMkLst>
        </pc:spChg>
        <pc:spChg chg="del mod">
          <ac:chgData name="Albert Pak" userId="4c79ceb6-43a7-4e2a-ab59-aa2907f40525" providerId="ADAL" clId="{B9406E5C-9635-4E70-AF0E-067FF29EF6E3}" dt="2019-04-26T01:14:52.801" v="4539" actId="478"/>
          <ac:spMkLst>
            <pc:docMk/>
            <pc:sldMk cId="711584588" sldId="321"/>
            <ac:spMk id="9" creationId="{BA4B7F9E-01C2-4824-8182-C5FF0AADBB40}"/>
          </ac:spMkLst>
        </pc:spChg>
        <pc:spChg chg="mod">
          <ac:chgData name="Albert Pak" userId="4c79ceb6-43a7-4e2a-ab59-aa2907f40525" providerId="ADAL" clId="{B9406E5C-9635-4E70-AF0E-067FF29EF6E3}" dt="2019-04-26T01:16:36.097" v="4562" actId="2711"/>
          <ac:spMkLst>
            <pc:docMk/>
            <pc:sldMk cId="711584588" sldId="321"/>
            <ac:spMk id="11" creationId="{C6543498-5112-428E-B4FD-C19A4395FDA2}"/>
          </ac:spMkLst>
        </pc:spChg>
        <pc:picChg chg="add mod">
          <ac:chgData name="Albert Pak" userId="4c79ceb6-43a7-4e2a-ab59-aa2907f40525" providerId="ADAL" clId="{B9406E5C-9635-4E70-AF0E-067FF29EF6E3}" dt="2019-04-26T01:15:23.024" v="4549" actId="1076"/>
          <ac:picMkLst>
            <pc:docMk/>
            <pc:sldMk cId="711584588" sldId="321"/>
            <ac:picMk id="10" creationId="{579D53BB-8569-464C-A745-436B8E44B175}"/>
          </ac:picMkLst>
        </pc:picChg>
        <pc:picChg chg="mod">
          <ac:chgData name="Albert Pak" userId="4c79ceb6-43a7-4e2a-ab59-aa2907f40525" providerId="ADAL" clId="{B9406E5C-9635-4E70-AF0E-067FF29EF6E3}" dt="2019-04-26T01:15:45.060" v="4558" actId="1076"/>
          <ac:picMkLst>
            <pc:docMk/>
            <pc:sldMk cId="711584588" sldId="321"/>
            <ac:picMk id="5122" creationId="{4EC811D7-3515-4E1A-AF32-5DB88798969F}"/>
          </ac:picMkLst>
        </pc:picChg>
      </pc:sldChg>
      <pc:sldChg chg="addSp delSp modSp add del">
        <pc:chgData name="Albert Pak" userId="4c79ceb6-43a7-4e2a-ab59-aa2907f40525" providerId="ADAL" clId="{B9406E5C-9635-4E70-AF0E-067FF29EF6E3}" dt="2019-04-26T01:11:01.092" v="4349" actId="2696"/>
        <pc:sldMkLst>
          <pc:docMk/>
          <pc:sldMk cId="2161441233" sldId="321"/>
        </pc:sldMkLst>
        <pc:spChg chg="del">
          <ac:chgData name="Albert Pak" userId="4c79ceb6-43a7-4e2a-ab59-aa2907f40525" providerId="ADAL" clId="{B9406E5C-9635-4E70-AF0E-067FF29EF6E3}" dt="2019-04-26T01:09:24.051" v="4338" actId="478"/>
          <ac:spMkLst>
            <pc:docMk/>
            <pc:sldMk cId="2161441233" sldId="321"/>
            <ac:spMk id="3" creationId="{0459051B-9EA9-46D2-90D2-4BF271215A90}"/>
          </ac:spMkLst>
        </pc:spChg>
        <pc:spChg chg="add del mod">
          <ac:chgData name="Albert Pak" userId="4c79ceb6-43a7-4e2a-ab59-aa2907f40525" providerId="ADAL" clId="{B9406E5C-9635-4E70-AF0E-067FF29EF6E3}" dt="2019-04-26T01:09:26.819" v="4340" actId="478"/>
          <ac:spMkLst>
            <pc:docMk/>
            <pc:sldMk cId="2161441233" sldId="321"/>
            <ac:spMk id="6" creationId="{1911390B-7B1B-4350-B9B0-07C99288B67C}"/>
          </ac:spMkLst>
        </pc:spChg>
        <pc:spChg chg="del">
          <ac:chgData name="Albert Pak" userId="4c79ceb6-43a7-4e2a-ab59-aa2907f40525" providerId="ADAL" clId="{B9406E5C-9635-4E70-AF0E-067FF29EF6E3}" dt="2019-04-26T01:09:24.051" v="4338" actId="478"/>
          <ac:spMkLst>
            <pc:docMk/>
            <pc:sldMk cId="2161441233" sldId="321"/>
            <ac:spMk id="9" creationId="{BA4B7F9E-01C2-4824-8182-C5FF0AADBB40}"/>
          </ac:spMkLst>
        </pc:spChg>
        <pc:picChg chg="add mod">
          <ac:chgData name="Albert Pak" userId="4c79ceb6-43a7-4e2a-ab59-aa2907f40525" providerId="ADAL" clId="{B9406E5C-9635-4E70-AF0E-067FF29EF6E3}" dt="2019-04-26T01:09:44.316" v="4342" actId="1076"/>
          <ac:picMkLst>
            <pc:docMk/>
            <pc:sldMk cId="2161441233" sldId="321"/>
            <ac:picMk id="7" creationId="{131466B9-7FF4-4BF2-9032-160653249226}"/>
          </ac:picMkLst>
        </pc:picChg>
      </pc:sldChg>
      <pc:sldChg chg="delSp modSp add ord">
        <pc:chgData name="Albert Pak" userId="4c79ceb6-43a7-4e2a-ab59-aa2907f40525" providerId="ADAL" clId="{B9406E5C-9635-4E70-AF0E-067FF29EF6E3}" dt="2019-04-26T01:25:36.479" v="4640" actId="20577"/>
        <pc:sldMkLst>
          <pc:docMk/>
          <pc:sldMk cId="441073848" sldId="322"/>
        </pc:sldMkLst>
        <pc:spChg chg="mod">
          <ac:chgData name="Albert Pak" userId="4c79ceb6-43a7-4e2a-ab59-aa2907f40525" providerId="ADAL" clId="{B9406E5C-9635-4E70-AF0E-067FF29EF6E3}" dt="2019-04-26T01:25:36.479" v="4640" actId="20577"/>
          <ac:spMkLst>
            <pc:docMk/>
            <pc:sldMk cId="441073848" sldId="322"/>
            <ac:spMk id="2" creationId="{D317F2A2-AC7F-4F9A-A43B-DB622643CA4F}"/>
          </ac:spMkLst>
        </pc:spChg>
        <pc:spChg chg="del">
          <ac:chgData name="Albert Pak" userId="4c79ceb6-43a7-4e2a-ab59-aa2907f40525" providerId="ADAL" clId="{B9406E5C-9635-4E70-AF0E-067FF29EF6E3}" dt="2019-04-26T01:25:17.409" v="4634" actId="478"/>
          <ac:spMkLst>
            <pc:docMk/>
            <pc:sldMk cId="441073848" sldId="322"/>
            <ac:spMk id="3" creationId="{2146AA6D-ECEF-4263-830C-758BD1242294}"/>
          </ac:spMkLst>
        </pc:spChg>
      </pc:sldChg>
      <pc:sldChg chg="addSp delSp modSp add modAnim">
        <pc:chgData name="Albert Pak" userId="4c79ceb6-43a7-4e2a-ab59-aa2907f40525" providerId="ADAL" clId="{B9406E5C-9635-4E70-AF0E-067FF29EF6E3}" dt="2019-04-26T13:25:18.417" v="10865" actId="20577"/>
        <pc:sldMkLst>
          <pc:docMk/>
          <pc:sldMk cId="3052875266" sldId="323"/>
        </pc:sldMkLst>
        <pc:spChg chg="mod">
          <ac:chgData name="Albert Pak" userId="4c79ceb6-43a7-4e2a-ab59-aa2907f40525" providerId="ADAL" clId="{B9406E5C-9635-4E70-AF0E-067FF29EF6E3}" dt="2019-04-26T01:36:48.255" v="4768" actId="1076"/>
          <ac:spMkLst>
            <pc:docMk/>
            <pc:sldMk cId="3052875266" sldId="323"/>
            <ac:spMk id="2" creationId="{CC58A187-C547-4FBC-B76A-84439743AA22}"/>
          </ac:spMkLst>
        </pc:spChg>
        <pc:spChg chg="mod">
          <ac:chgData name="Albert Pak" userId="4c79ceb6-43a7-4e2a-ab59-aa2907f40525" providerId="ADAL" clId="{B9406E5C-9635-4E70-AF0E-067FF29EF6E3}" dt="2019-04-26T13:25:18.417" v="10865" actId="20577"/>
          <ac:spMkLst>
            <pc:docMk/>
            <pc:sldMk cId="3052875266" sldId="323"/>
            <ac:spMk id="3" creationId="{0459051B-9EA9-46D2-90D2-4BF271215A90}"/>
          </ac:spMkLst>
        </pc:spChg>
        <pc:picChg chg="del">
          <ac:chgData name="Albert Pak" userId="4c79ceb6-43a7-4e2a-ab59-aa2907f40525" providerId="ADAL" clId="{B9406E5C-9635-4E70-AF0E-067FF29EF6E3}" dt="2019-04-26T01:34:55.639" v="4738" actId="478"/>
          <ac:picMkLst>
            <pc:docMk/>
            <pc:sldMk cId="3052875266" sldId="323"/>
            <ac:picMk id="5" creationId="{278FD86D-8344-416B-8EE5-F74BDA231C26}"/>
          </ac:picMkLst>
        </pc:picChg>
        <pc:picChg chg="del">
          <ac:chgData name="Albert Pak" userId="4c79ceb6-43a7-4e2a-ab59-aa2907f40525" providerId="ADAL" clId="{B9406E5C-9635-4E70-AF0E-067FF29EF6E3}" dt="2019-04-26T01:34:55.639" v="4738" actId="478"/>
          <ac:picMkLst>
            <pc:docMk/>
            <pc:sldMk cId="3052875266" sldId="323"/>
            <ac:picMk id="7" creationId="{23EA5CEC-3652-4FCD-923A-950F211DDD60}"/>
          </ac:picMkLst>
        </pc:picChg>
        <pc:picChg chg="del">
          <ac:chgData name="Albert Pak" userId="4c79ceb6-43a7-4e2a-ab59-aa2907f40525" providerId="ADAL" clId="{B9406E5C-9635-4E70-AF0E-067FF29EF6E3}" dt="2019-04-26T01:34:55.639" v="4738" actId="478"/>
          <ac:picMkLst>
            <pc:docMk/>
            <pc:sldMk cId="3052875266" sldId="323"/>
            <ac:picMk id="1026" creationId="{6072DEC1-D6AE-4EB0-9A96-494277B79256}"/>
          </ac:picMkLst>
        </pc:picChg>
        <pc:picChg chg="del">
          <ac:chgData name="Albert Pak" userId="4c79ceb6-43a7-4e2a-ab59-aa2907f40525" providerId="ADAL" clId="{B9406E5C-9635-4E70-AF0E-067FF29EF6E3}" dt="2019-04-26T01:34:57.584" v="4739" actId="478"/>
          <ac:picMkLst>
            <pc:docMk/>
            <pc:sldMk cId="3052875266" sldId="323"/>
            <ac:picMk id="1028" creationId="{F375B399-4DA6-4BF9-81FB-155EA3D5EB89}"/>
          </ac:picMkLst>
        </pc:picChg>
        <pc:picChg chg="del">
          <ac:chgData name="Albert Pak" userId="4c79ceb6-43a7-4e2a-ab59-aa2907f40525" providerId="ADAL" clId="{B9406E5C-9635-4E70-AF0E-067FF29EF6E3}" dt="2019-04-26T01:34:55.639" v="4738" actId="478"/>
          <ac:picMkLst>
            <pc:docMk/>
            <pc:sldMk cId="3052875266" sldId="323"/>
            <ac:picMk id="1032" creationId="{3B449C6A-DFDB-4EE5-B483-471631CD63F6}"/>
          </ac:picMkLst>
        </pc:picChg>
        <pc:picChg chg="add mod">
          <ac:chgData name="Albert Pak" userId="4c79ceb6-43a7-4e2a-ab59-aa2907f40525" providerId="ADAL" clId="{B9406E5C-9635-4E70-AF0E-067FF29EF6E3}" dt="2019-04-26T13:24:47.218" v="10860" actId="12789"/>
          <ac:picMkLst>
            <pc:docMk/>
            <pc:sldMk cId="3052875266" sldId="323"/>
            <ac:picMk id="6146" creationId="{C3347C65-412C-42DE-ABDA-5A25448193E4}"/>
          </ac:picMkLst>
        </pc:picChg>
        <pc:picChg chg="add mod">
          <ac:chgData name="Albert Pak" userId="4c79ceb6-43a7-4e2a-ab59-aa2907f40525" providerId="ADAL" clId="{B9406E5C-9635-4E70-AF0E-067FF29EF6E3}" dt="2019-04-26T13:24:47.218" v="10860" actId="12789"/>
          <ac:picMkLst>
            <pc:docMk/>
            <pc:sldMk cId="3052875266" sldId="323"/>
            <ac:picMk id="6148" creationId="{5C9F120C-C5B0-4E28-9068-88F566D091B9}"/>
          </ac:picMkLst>
        </pc:picChg>
        <pc:picChg chg="add mod">
          <ac:chgData name="Albert Pak" userId="4c79ceb6-43a7-4e2a-ab59-aa2907f40525" providerId="ADAL" clId="{B9406E5C-9635-4E70-AF0E-067FF29EF6E3}" dt="2019-04-26T13:24:47.218" v="10860" actId="12789"/>
          <ac:picMkLst>
            <pc:docMk/>
            <pc:sldMk cId="3052875266" sldId="323"/>
            <ac:picMk id="6150" creationId="{D6965DB9-60C4-4583-A598-B328E693DCDE}"/>
          </ac:picMkLst>
        </pc:picChg>
      </pc:sldChg>
      <pc:sldChg chg="addSp delSp modSp add">
        <pc:chgData name="Albert Pak" userId="4c79ceb6-43a7-4e2a-ab59-aa2907f40525" providerId="ADAL" clId="{B9406E5C-9635-4E70-AF0E-067FF29EF6E3}" dt="2019-04-26T01:41:27.494" v="5013" actId="1076"/>
        <pc:sldMkLst>
          <pc:docMk/>
          <pc:sldMk cId="949334355" sldId="324"/>
        </pc:sldMkLst>
        <pc:spChg chg="mod">
          <ac:chgData name="Albert Pak" userId="4c79ceb6-43a7-4e2a-ab59-aa2907f40525" providerId="ADAL" clId="{B9406E5C-9635-4E70-AF0E-067FF29EF6E3}" dt="2019-04-26T01:41:27.494" v="5013" actId="1076"/>
          <ac:spMkLst>
            <pc:docMk/>
            <pc:sldMk cId="949334355" sldId="324"/>
            <ac:spMk id="2" creationId="{ABA1A095-906A-44B3-89D3-B72B98FD21C4}"/>
          </ac:spMkLst>
        </pc:spChg>
        <pc:picChg chg="del">
          <ac:chgData name="Albert Pak" userId="4c79ceb6-43a7-4e2a-ab59-aa2907f40525" providerId="ADAL" clId="{B9406E5C-9635-4E70-AF0E-067FF29EF6E3}" dt="2019-04-26T01:40:59.196" v="4983" actId="478"/>
          <ac:picMkLst>
            <pc:docMk/>
            <pc:sldMk cId="949334355" sldId="324"/>
            <ac:picMk id="5" creationId="{28E3C8D7-03F5-4319-8088-2370BDDCAE73}"/>
          </ac:picMkLst>
        </pc:picChg>
        <pc:picChg chg="add mod">
          <ac:chgData name="Albert Pak" userId="4c79ceb6-43a7-4e2a-ab59-aa2907f40525" providerId="ADAL" clId="{B9406E5C-9635-4E70-AF0E-067FF29EF6E3}" dt="2019-04-26T01:41:09.957" v="4986" actId="1076"/>
          <ac:picMkLst>
            <pc:docMk/>
            <pc:sldMk cId="949334355" sldId="324"/>
            <ac:picMk id="6" creationId="{52635703-BE9B-4F6E-B506-94566B41D156}"/>
          </ac:picMkLst>
        </pc:picChg>
      </pc:sldChg>
      <pc:sldChg chg="addSp delSp modSp add ord modAnim">
        <pc:chgData name="Albert Pak" userId="4c79ceb6-43a7-4e2a-ab59-aa2907f40525" providerId="ADAL" clId="{B9406E5C-9635-4E70-AF0E-067FF29EF6E3}" dt="2019-04-26T13:26:20.675" v="10866" actId="6549"/>
        <pc:sldMkLst>
          <pc:docMk/>
          <pc:sldMk cId="837296896" sldId="325"/>
        </pc:sldMkLst>
        <pc:spChg chg="mod">
          <ac:chgData name="Albert Pak" userId="4c79ceb6-43a7-4e2a-ab59-aa2907f40525" providerId="ADAL" clId="{B9406E5C-9635-4E70-AF0E-067FF29EF6E3}" dt="2019-04-26T01:42:52.003" v="5099" actId="20577"/>
          <ac:spMkLst>
            <pc:docMk/>
            <pc:sldMk cId="837296896" sldId="325"/>
            <ac:spMk id="2" creationId="{CC58A187-C547-4FBC-B76A-84439743AA22}"/>
          </ac:spMkLst>
        </pc:spChg>
        <pc:spChg chg="del">
          <ac:chgData name="Albert Pak" userId="4c79ceb6-43a7-4e2a-ab59-aa2907f40525" providerId="ADAL" clId="{B9406E5C-9635-4E70-AF0E-067FF29EF6E3}" dt="2019-04-26T01:43:22.765" v="5100" actId="478"/>
          <ac:spMkLst>
            <pc:docMk/>
            <pc:sldMk cId="837296896" sldId="325"/>
            <ac:spMk id="3" creationId="{0459051B-9EA9-46D2-90D2-4BF271215A90}"/>
          </ac:spMkLst>
        </pc:spChg>
        <pc:spChg chg="add del mod">
          <ac:chgData name="Albert Pak" userId="4c79ceb6-43a7-4e2a-ab59-aa2907f40525" providerId="ADAL" clId="{B9406E5C-9635-4E70-AF0E-067FF29EF6E3}" dt="2019-04-26T01:43:25.034" v="5101" actId="478"/>
          <ac:spMkLst>
            <pc:docMk/>
            <pc:sldMk cId="837296896" sldId="325"/>
            <ac:spMk id="6" creationId="{8357365E-579C-4AC3-A412-65D699C76461}"/>
          </ac:spMkLst>
        </pc:spChg>
        <pc:spChg chg="add mod">
          <ac:chgData name="Albert Pak" userId="4c79ceb6-43a7-4e2a-ab59-aa2907f40525" providerId="ADAL" clId="{B9406E5C-9635-4E70-AF0E-067FF29EF6E3}" dt="2019-04-26T13:26:20.675" v="10866" actId="6549"/>
          <ac:spMkLst>
            <pc:docMk/>
            <pc:sldMk cId="837296896" sldId="325"/>
            <ac:spMk id="13" creationId="{74CB6F02-3B9F-46EC-AE1E-6B14CF1B22E0}"/>
          </ac:spMkLst>
        </pc:spChg>
        <pc:spChg chg="add mod">
          <ac:chgData name="Albert Pak" userId="4c79ceb6-43a7-4e2a-ab59-aa2907f40525" providerId="ADAL" clId="{B9406E5C-9635-4E70-AF0E-067FF29EF6E3}" dt="2019-04-26T01:48:19.906" v="5501" actId="1035"/>
          <ac:spMkLst>
            <pc:docMk/>
            <pc:sldMk cId="837296896" sldId="325"/>
            <ac:spMk id="14" creationId="{8D66A193-273B-48AB-AA46-02D4D33FCC59}"/>
          </ac:spMkLst>
        </pc:spChg>
        <pc:picChg chg="del">
          <ac:chgData name="Albert Pak" userId="4c79ceb6-43a7-4e2a-ab59-aa2907f40525" providerId="ADAL" clId="{B9406E5C-9635-4E70-AF0E-067FF29EF6E3}" dt="2019-04-26T01:43:22.765" v="5100" actId="478"/>
          <ac:picMkLst>
            <pc:docMk/>
            <pc:sldMk cId="837296896" sldId="325"/>
            <ac:picMk id="6146" creationId="{C3347C65-412C-42DE-ABDA-5A25448193E4}"/>
          </ac:picMkLst>
        </pc:picChg>
        <pc:picChg chg="del">
          <ac:chgData name="Albert Pak" userId="4c79ceb6-43a7-4e2a-ab59-aa2907f40525" providerId="ADAL" clId="{B9406E5C-9635-4E70-AF0E-067FF29EF6E3}" dt="2019-04-26T01:43:22.765" v="5100" actId="478"/>
          <ac:picMkLst>
            <pc:docMk/>
            <pc:sldMk cId="837296896" sldId="325"/>
            <ac:picMk id="6148" creationId="{5C9F120C-C5B0-4E28-9068-88F566D091B9}"/>
          </ac:picMkLst>
        </pc:picChg>
        <pc:picChg chg="del">
          <ac:chgData name="Albert Pak" userId="4c79ceb6-43a7-4e2a-ab59-aa2907f40525" providerId="ADAL" clId="{B9406E5C-9635-4E70-AF0E-067FF29EF6E3}" dt="2019-04-26T01:43:22.765" v="5100" actId="478"/>
          <ac:picMkLst>
            <pc:docMk/>
            <pc:sldMk cId="837296896" sldId="325"/>
            <ac:picMk id="6150" creationId="{D6965DB9-60C4-4583-A598-B328E693DCDE}"/>
          </ac:picMkLst>
        </pc:picChg>
        <pc:picChg chg="add del mod">
          <ac:chgData name="Albert Pak" userId="4c79ceb6-43a7-4e2a-ab59-aa2907f40525" providerId="ADAL" clId="{B9406E5C-9635-4E70-AF0E-067FF29EF6E3}" dt="2019-04-26T01:43:55.426" v="5108" actId="478"/>
          <ac:picMkLst>
            <pc:docMk/>
            <pc:sldMk cId="837296896" sldId="325"/>
            <ac:picMk id="8194" creationId="{60C6497A-0A2A-4A93-96D1-C3FCF9E795F6}"/>
          </ac:picMkLst>
        </pc:picChg>
        <pc:picChg chg="add mod">
          <ac:chgData name="Albert Pak" userId="4c79ceb6-43a7-4e2a-ab59-aa2907f40525" providerId="ADAL" clId="{B9406E5C-9635-4E70-AF0E-067FF29EF6E3}" dt="2019-04-26T01:48:19.906" v="5501" actId="1035"/>
          <ac:picMkLst>
            <pc:docMk/>
            <pc:sldMk cId="837296896" sldId="325"/>
            <ac:picMk id="8196" creationId="{38752884-1C66-4AA4-94BB-1E0809061D68}"/>
          </ac:picMkLst>
        </pc:picChg>
        <pc:picChg chg="add mod">
          <ac:chgData name="Albert Pak" userId="4c79ceb6-43a7-4e2a-ab59-aa2907f40525" providerId="ADAL" clId="{B9406E5C-9635-4E70-AF0E-067FF29EF6E3}" dt="2019-04-26T01:48:19.906" v="5501" actId="1035"/>
          <ac:picMkLst>
            <pc:docMk/>
            <pc:sldMk cId="837296896" sldId="325"/>
            <ac:picMk id="8198" creationId="{F63F0E8A-BCC4-4FCE-AC30-770608CE4D97}"/>
          </ac:picMkLst>
        </pc:picChg>
      </pc:sldChg>
      <pc:sldChg chg="addSp delSp modSp add modAnim">
        <pc:chgData name="Albert Pak" userId="4c79ceb6-43a7-4e2a-ab59-aa2907f40525" providerId="ADAL" clId="{B9406E5C-9635-4E70-AF0E-067FF29EF6E3}" dt="2019-04-26T12:46:32.208" v="9902" actId="2711"/>
        <pc:sldMkLst>
          <pc:docMk/>
          <pc:sldMk cId="1397756227" sldId="326"/>
        </pc:sldMkLst>
        <pc:spChg chg="mod">
          <ac:chgData name="Albert Pak" userId="4c79ceb6-43a7-4e2a-ab59-aa2907f40525" providerId="ADAL" clId="{B9406E5C-9635-4E70-AF0E-067FF29EF6E3}" dt="2019-04-26T01:49:29.321" v="5617" actId="20577"/>
          <ac:spMkLst>
            <pc:docMk/>
            <pc:sldMk cId="1397756227" sldId="326"/>
            <ac:spMk id="2" creationId="{1DE016A6-870B-4DCF-88E3-9E3E6919A310}"/>
          </ac:spMkLst>
        </pc:spChg>
        <pc:spChg chg="del mod">
          <ac:chgData name="Albert Pak" userId="4c79ceb6-43a7-4e2a-ab59-aa2907f40525" providerId="ADAL" clId="{B9406E5C-9635-4E70-AF0E-067FF29EF6E3}" dt="2019-04-26T01:49:46.218" v="5619" actId="478"/>
          <ac:spMkLst>
            <pc:docMk/>
            <pc:sldMk cId="1397756227" sldId="326"/>
            <ac:spMk id="3" creationId="{F485F9AF-427B-46A9-B2B8-5F47FE65E052}"/>
          </ac:spMkLst>
        </pc:spChg>
        <pc:spChg chg="add mod">
          <ac:chgData name="Albert Pak" userId="4c79ceb6-43a7-4e2a-ab59-aa2907f40525" providerId="ADAL" clId="{B9406E5C-9635-4E70-AF0E-067FF29EF6E3}" dt="2019-04-26T12:46:27.335" v="9901" actId="2711"/>
          <ac:spMkLst>
            <pc:docMk/>
            <pc:sldMk cId="1397756227" sldId="326"/>
            <ac:spMk id="5" creationId="{B62129C5-A662-4E0A-8467-622B14081470}"/>
          </ac:spMkLst>
        </pc:spChg>
        <pc:spChg chg="add mod">
          <ac:chgData name="Albert Pak" userId="4c79ceb6-43a7-4e2a-ab59-aa2907f40525" providerId="ADAL" clId="{B9406E5C-9635-4E70-AF0E-067FF29EF6E3}" dt="2019-04-26T12:46:32.208" v="9902" actId="2711"/>
          <ac:spMkLst>
            <pc:docMk/>
            <pc:sldMk cId="1397756227" sldId="326"/>
            <ac:spMk id="7" creationId="{DFAF7211-91EE-43F9-81E4-3D50A45F72AD}"/>
          </ac:spMkLst>
        </pc:spChg>
        <pc:spChg chg="add del">
          <ac:chgData name="Albert Pak" userId="4c79ceb6-43a7-4e2a-ab59-aa2907f40525" providerId="ADAL" clId="{B9406E5C-9635-4E70-AF0E-067FF29EF6E3}" dt="2019-04-26T01:53:53.613" v="5740"/>
          <ac:spMkLst>
            <pc:docMk/>
            <pc:sldMk cId="1397756227" sldId="326"/>
            <ac:spMk id="9" creationId="{CC1BF2A8-7B5C-4574-9284-A7C479D539F2}"/>
          </ac:spMkLst>
        </pc:spChg>
        <pc:spChg chg="add mod">
          <ac:chgData name="Albert Pak" userId="4c79ceb6-43a7-4e2a-ab59-aa2907f40525" providerId="ADAL" clId="{B9406E5C-9635-4E70-AF0E-067FF29EF6E3}" dt="2019-04-26T01:54:02.316" v="5744" actId="2711"/>
          <ac:spMkLst>
            <pc:docMk/>
            <pc:sldMk cId="1397756227" sldId="326"/>
            <ac:spMk id="10" creationId="{F3BCFCA7-0D5C-4C38-ADC4-C0BB0B110FA8}"/>
          </ac:spMkLst>
        </pc:spChg>
        <pc:spChg chg="add mod">
          <ac:chgData name="Albert Pak" userId="4c79ceb6-43a7-4e2a-ab59-aa2907f40525" providerId="ADAL" clId="{B9406E5C-9635-4E70-AF0E-067FF29EF6E3}" dt="2019-04-26T01:56:30.053" v="5874" actId="1076"/>
          <ac:spMkLst>
            <pc:docMk/>
            <pc:sldMk cId="1397756227" sldId="326"/>
            <ac:spMk id="11" creationId="{013E4FC7-4B30-4EEE-A0A6-E2F8942064B4}"/>
          </ac:spMkLst>
        </pc:spChg>
        <pc:spChg chg="add mod">
          <ac:chgData name="Albert Pak" userId="4c79ceb6-43a7-4e2a-ab59-aa2907f40525" providerId="ADAL" clId="{B9406E5C-9635-4E70-AF0E-067FF29EF6E3}" dt="2019-04-26T01:58:32.627" v="6115" actId="1036"/>
          <ac:spMkLst>
            <pc:docMk/>
            <pc:sldMk cId="1397756227" sldId="326"/>
            <ac:spMk id="13" creationId="{F9B31140-CDB2-4EAF-8CFC-FCD4912A9E4A}"/>
          </ac:spMkLst>
        </pc:spChg>
        <pc:spChg chg="add mod">
          <ac:chgData name="Albert Pak" userId="4c79ceb6-43a7-4e2a-ab59-aa2907f40525" providerId="ADAL" clId="{B9406E5C-9635-4E70-AF0E-067FF29EF6E3}" dt="2019-04-26T01:58:32.627" v="6115" actId="1036"/>
          <ac:spMkLst>
            <pc:docMk/>
            <pc:sldMk cId="1397756227" sldId="326"/>
            <ac:spMk id="14" creationId="{41922B64-8214-462C-971C-E436C40AB6E0}"/>
          </ac:spMkLst>
        </pc:spChg>
        <pc:picChg chg="add del mod">
          <ac:chgData name="Albert Pak" userId="4c79ceb6-43a7-4e2a-ab59-aa2907f40525" providerId="ADAL" clId="{B9406E5C-9635-4E70-AF0E-067FF29EF6E3}" dt="2019-04-26T01:52:28.846" v="5646" actId="478"/>
          <ac:picMkLst>
            <pc:docMk/>
            <pc:sldMk cId="1397756227" sldId="326"/>
            <ac:picMk id="10242" creationId="{487FD560-483F-43D3-AB0A-324FD786C6A4}"/>
          </ac:picMkLst>
        </pc:picChg>
        <pc:cxnChg chg="add mod">
          <ac:chgData name="Albert Pak" userId="4c79ceb6-43a7-4e2a-ab59-aa2907f40525" providerId="ADAL" clId="{B9406E5C-9635-4E70-AF0E-067FF29EF6E3}" dt="2019-04-26T01:58:32.627" v="6115" actId="1036"/>
          <ac:cxnSpMkLst>
            <pc:docMk/>
            <pc:sldMk cId="1397756227" sldId="326"/>
            <ac:cxnSpMk id="8" creationId="{A0A238ED-3912-41A1-9F90-99A89798AF37}"/>
          </ac:cxnSpMkLst>
        </pc:cxnChg>
      </pc:sldChg>
      <pc:sldChg chg="addSp delSp modSp add modAnim">
        <pc:chgData name="Albert Pak" userId="4c79ceb6-43a7-4e2a-ab59-aa2907f40525" providerId="ADAL" clId="{B9406E5C-9635-4E70-AF0E-067FF29EF6E3}" dt="2019-04-26T13:30:02.268" v="10878" actId="20577"/>
        <pc:sldMkLst>
          <pc:docMk/>
          <pc:sldMk cId="2310958979" sldId="327"/>
        </pc:sldMkLst>
        <pc:spChg chg="mod">
          <ac:chgData name="Albert Pak" userId="4c79ceb6-43a7-4e2a-ab59-aa2907f40525" providerId="ADAL" clId="{B9406E5C-9635-4E70-AF0E-067FF29EF6E3}" dt="2019-04-26T02:14:42.366" v="7377" actId="20577"/>
          <ac:spMkLst>
            <pc:docMk/>
            <pc:sldMk cId="2310958979" sldId="327"/>
            <ac:spMk id="2" creationId="{1DE016A6-870B-4DCF-88E3-9E3E6919A310}"/>
          </ac:spMkLst>
        </pc:spChg>
        <pc:spChg chg="add mod">
          <ac:chgData name="Albert Pak" userId="4c79ceb6-43a7-4e2a-ab59-aa2907f40525" providerId="ADAL" clId="{B9406E5C-9635-4E70-AF0E-067FF29EF6E3}" dt="2019-04-26T12:45:57.596" v="9893" actId="2711"/>
          <ac:spMkLst>
            <pc:docMk/>
            <pc:sldMk cId="2310958979" sldId="327"/>
            <ac:spMk id="3" creationId="{277E3481-7616-431C-BCB2-699DE938A45F}"/>
          </ac:spMkLst>
        </pc:spChg>
        <pc:spChg chg="del">
          <ac:chgData name="Albert Pak" userId="4c79ceb6-43a7-4e2a-ab59-aa2907f40525" providerId="ADAL" clId="{B9406E5C-9635-4E70-AF0E-067FF29EF6E3}" dt="2019-04-26T01:58:50.637" v="6119" actId="478"/>
          <ac:spMkLst>
            <pc:docMk/>
            <pc:sldMk cId="2310958979" sldId="327"/>
            <ac:spMk id="5" creationId="{B62129C5-A662-4E0A-8467-622B14081470}"/>
          </ac:spMkLst>
        </pc:spChg>
        <pc:spChg chg="del">
          <ac:chgData name="Albert Pak" userId="4c79ceb6-43a7-4e2a-ab59-aa2907f40525" providerId="ADAL" clId="{B9406E5C-9635-4E70-AF0E-067FF29EF6E3}" dt="2019-04-26T01:58:50.637" v="6119" actId="478"/>
          <ac:spMkLst>
            <pc:docMk/>
            <pc:sldMk cId="2310958979" sldId="327"/>
            <ac:spMk id="7" creationId="{DFAF7211-91EE-43F9-81E4-3D50A45F72AD}"/>
          </ac:spMkLst>
        </pc:spChg>
        <pc:spChg chg="del">
          <ac:chgData name="Albert Pak" userId="4c79ceb6-43a7-4e2a-ab59-aa2907f40525" providerId="ADAL" clId="{B9406E5C-9635-4E70-AF0E-067FF29EF6E3}" dt="2019-04-26T01:58:50.637" v="6119" actId="478"/>
          <ac:spMkLst>
            <pc:docMk/>
            <pc:sldMk cId="2310958979" sldId="327"/>
            <ac:spMk id="10" creationId="{F3BCFCA7-0D5C-4C38-ADC4-C0BB0B110FA8}"/>
          </ac:spMkLst>
        </pc:spChg>
        <pc:spChg chg="del">
          <ac:chgData name="Albert Pak" userId="4c79ceb6-43a7-4e2a-ab59-aa2907f40525" providerId="ADAL" clId="{B9406E5C-9635-4E70-AF0E-067FF29EF6E3}" dt="2019-04-26T01:58:53.124" v="6120" actId="478"/>
          <ac:spMkLst>
            <pc:docMk/>
            <pc:sldMk cId="2310958979" sldId="327"/>
            <ac:spMk id="11" creationId="{013E4FC7-4B30-4EEE-A0A6-E2F8942064B4}"/>
          </ac:spMkLst>
        </pc:spChg>
        <pc:spChg chg="add mod">
          <ac:chgData name="Albert Pak" userId="4c79ceb6-43a7-4e2a-ab59-aa2907f40525" providerId="ADAL" clId="{B9406E5C-9635-4E70-AF0E-067FF29EF6E3}" dt="2019-04-26T12:46:03.087" v="9894" actId="2711"/>
          <ac:spMkLst>
            <pc:docMk/>
            <pc:sldMk cId="2310958979" sldId="327"/>
            <ac:spMk id="12" creationId="{DFC0223C-9BB6-44BD-B98D-F3FBB2326FE2}"/>
          </ac:spMkLst>
        </pc:spChg>
        <pc:spChg chg="del">
          <ac:chgData name="Albert Pak" userId="4c79ceb6-43a7-4e2a-ab59-aa2907f40525" providerId="ADAL" clId="{B9406E5C-9635-4E70-AF0E-067FF29EF6E3}" dt="2019-04-26T01:58:50.637" v="6119" actId="478"/>
          <ac:spMkLst>
            <pc:docMk/>
            <pc:sldMk cId="2310958979" sldId="327"/>
            <ac:spMk id="13" creationId="{F9B31140-CDB2-4EAF-8CFC-FCD4912A9E4A}"/>
          </ac:spMkLst>
        </pc:spChg>
        <pc:spChg chg="del">
          <ac:chgData name="Albert Pak" userId="4c79ceb6-43a7-4e2a-ab59-aa2907f40525" providerId="ADAL" clId="{B9406E5C-9635-4E70-AF0E-067FF29EF6E3}" dt="2019-04-26T01:58:53.124" v="6120" actId="478"/>
          <ac:spMkLst>
            <pc:docMk/>
            <pc:sldMk cId="2310958979" sldId="327"/>
            <ac:spMk id="14" creationId="{41922B64-8214-462C-971C-E436C40AB6E0}"/>
          </ac:spMkLst>
        </pc:spChg>
        <pc:spChg chg="add mod">
          <ac:chgData name="Albert Pak" userId="4c79ceb6-43a7-4e2a-ab59-aa2907f40525" providerId="ADAL" clId="{B9406E5C-9635-4E70-AF0E-067FF29EF6E3}" dt="2019-04-26T13:28:44.636" v="10867" actId="113"/>
          <ac:spMkLst>
            <pc:docMk/>
            <pc:sldMk cId="2310958979" sldId="327"/>
            <ac:spMk id="15" creationId="{402290E7-CAD4-4B18-B342-75155D0A4AD7}"/>
          </ac:spMkLst>
        </pc:spChg>
        <pc:spChg chg="add mod">
          <ac:chgData name="Albert Pak" userId="4c79ceb6-43a7-4e2a-ab59-aa2907f40525" providerId="ADAL" clId="{B9406E5C-9635-4E70-AF0E-067FF29EF6E3}" dt="2019-04-26T13:30:02.268" v="10878" actId="20577"/>
          <ac:spMkLst>
            <pc:docMk/>
            <pc:sldMk cId="2310958979" sldId="327"/>
            <ac:spMk id="16" creationId="{E9A893CE-2C9B-4A44-961A-7B0FDF47BFBB}"/>
          </ac:spMkLst>
        </pc:spChg>
        <pc:spChg chg="add del">
          <ac:chgData name="Albert Pak" userId="4c79ceb6-43a7-4e2a-ab59-aa2907f40525" providerId="ADAL" clId="{B9406E5C-9635-4E70-AF0E-067FF29EF6E3}" dt="2019-04-26T02:01:44.599" v="6386"/>
          <ac:spMkLst>
            <pc:docMk/>
            <pc:sldMk cId="2310958979" sldId="327"/>
            <ac:spMk id="17" creationId="{9F1B738C-9F48-4EB7-8F74-00ADEFE233F3}"/>
          </ac:spMkLst>
        </pc:spChg>
        <pc:picChg chg="add del">
          <ac:chgData name="Albert Pak" userId="4c79ceb6-43a7-4e2a-ab59-aa2907f40525" providerId="ADAL" clId="{B9406E5C-9635-4E70-AF0E-067FF29EF6E3}" dt="2019-04-26T02:04:33.760" v="6736"/>
          <ac:picMkLst>
            <pc:docMk/>
            <pc:sldMk cId="2310958979" sldId="327"/>
            <ac:picMk id="6" creationId="{8A0F56BA-B073-4C91-99A4-FC8A6C9BCBB1}"/>
          </ac:picMkLst>
        </pc:picChg>
        <pc:cxnChg chg="del mod">
          <ac:chgData name="Albert Pak" userId="4c79ceb6-43a7-4e2a-ab59-aa2907f40525" providerId="ADAL" clId="{B9406E5C-9635-4E70-AF0E-067FF29EF6E3}" dt="2019-04-26T01:58:50.637" v="6119" actId="478"/>
          <ac:cxnSpMkLst>
            <pc:docMk/>
            <pc:sldMk cId="2310958979" sldId="327"/>
            <ac:cxnSpMk id="8" creationId="{A0A238ED-3912-41A1-9F90-99A89798AF37}"/>
          </ac:cxnSpMkLst>
        </pc:cxnChg>
      </pc:sldChg>
      <pc:sldChg chg="modSp add del">
        <pc:chgData name="Albert Pak" userId="4c79ceb6-43a7-4e2a-ab59-aa2907f40525" providerId="ADAL" clId="{B9406E5C-9635-4E70-AF0E-067FF29EF6E3}" dt="2019-04-26T13:36:10.032" v="10912" actId="2696"/>
        <pc:sldMkLst>
          <pc:docMk/>
          <pc:sldMk cId="4035808094" sldId="328"/>
        </pc:sldMkLst>
        <pc:spChg chg="mod">
          <ac:chgData name="Albert Pak" userId="4c79ceb6-43a7-4e2a-ab59-aa2907f40525" providerId="ADAL" clId="{B9406E5C-9635-4E70-AF0E-067FF29EF6E3}" dt="2019-04-26T02:20:14.593" v="7471" actId="20577"/>
          <ac:spMkLst>
            <pc:docMk/>
            <pc:sldMk cId="4035808094" sldId="328"/>
            <ac:spMk id="2" creationId="{DB66F0F0-34E9-4663-8301-A3C77165DDF9}"/>
          </ac:spMkLst>
        </pc:spChg>
        <pc:spChg chg="mod">
          <ac:chgData name="Albert Pak" userId="4c79ceb6-43a7-4e2a-ab59-aa2907f40525" providerId="ADAL" clId="{B9406E5C-9635-4E70-AF0E-067FF29EF6E3}" dt="2019-04-26T13:36:05.475" v="10911" actId="20577"/>
          <ac:spMkLst>
            <pc:docMk/>
            <pc:sldMk cId="4035808094" sldId="328"/>
            <ac:spMk id="3" creationId="{F6C4EE7E-04B7-41DB-9BE5-1246F586149B}"/>
          </ac:spMkLst>
        </pc:spChg>
      </pc:sldChg>
      <pc:sldChg chg="modSp add modAnim">
        <pc:chgData name="Albert Pak" userId="4c79ceb6-43a7-4e2a-ab59-aa2907f40525" providerId="ADAL" clId="{B9406E5C-9635-4E70-AF0E-067FF29EF6E3}" dt="2019-04-26T13:30:21.821" v="10879" actId="1076"/>
        <pc:sldMkLst>
          <pc:docMk/>
          <pc:sldMk cId="2695634736" sldId="329"/>
        </pc:sldMkLst>
        <pc:spChg chg="mod">
          <ac:chgData name="Albert Pak" userId="4c79ceb6-43a7-4e2a-ab59-aa2907f40525" providerId="ADAL" clId="{B9406E5C-9635-4E70-AF0E-067FF29EF6E3}" dt="2019-04-26T13:30:21.821" v="10879" actId="1076"/>
          <ac:spMkLst>
            <pc:docMk/>
            <pc:sldMk cId="2695634736" sldId="329"/>
            <ac:spMk id="3" creationId="{BC7E2E49-DC16-4992-858D-65583D70A04A}"/>
          </ac:spMkLst>
        </pc:spChg>
        <pc:spChg chg="mod">
          <ac:chgData name="Albert Pak" userId="4c79ceb6-43a7-4e2a-ab59-aa2907f40525" providerId="ADAL" clId="{B9406E5C-9635-4E70-AF0E-067FF29EF6E3}" dt="2019-04-26T02:20:35.375" v="7480" actId="207"/>
          <ac:spMkLst>
            <pc:docMk/>
            <pc:sldMk cId="2695634736" sldId="329"/>
            <ac:spMk id="6" creationId="{3A48B827-6B16-48A2-89EC-DFE6F16E5871}"/>
          </ac:spMkLst>
        </pc:spChg>
        <pc:spChg chg="mod">
          <ac:chgData name="Albert Pak" userId="4c79ceb6-43a7-4e2a-ab59-aa2907f40525" providerId="ADAL" clId="{B9406E5C-9635-4E70-AF0E-067FF29EF6E3}" dt="2019-04-26T02:20:35.375" v="7480" actId="207"/>
          <ac:spMkLst>
            <pc:docMk/>
            <pc:sldMk cId="2695634736" sldId="329"/>
            <ac:spMk id="7" creationId="{48549542-3544-4935-8F04-D0611C203AA7}"/>
          </ac:spMkLst>
        </pc:spChg>
      </pc:sldChg>
      <pc:sldChg chg="modSp add">
        <pc:chgData name="Albert Pak" userId="4c79ceb6-43a7-4e2a-ab59-aa2907f40525" providerId="ADAL" clId="{B9406E5C-9635-4E70-AF0E-067FF29EF6E3}" dt="2019-04-26T13:30:39.726" v="10882" actId="1076"/>
        <pc:sldMkLst>
          <pc:docMk/>
          <pc:sldMk cId="2904241511" sldId="330"/>
        </pc:sldMkLst>
        <pc:spChg chg="mod">
          <ac:chgData name="Albert Pak" userId="4c79ceb6-43a7-4e2a-ab59-aa2907f40525" providerId="ADAL" clId="{B9406E5C-9635-4E70-AF0E-067FF29EF6E3}" dt="2019-04-26T13:30:39.726" v="10882" actId="1076"/>
          <ac:spMkLst>
            <pc:docMk/>
            <pc:sldMk cId="2904241511" sldId="330"/>
            <ac:spMk id="3" creationId="{BC7E2E49-DC16-4992-858D-65583D70A04A}"/>
          </ac:spMkLst>
        </pc:spChg>
        <pc:spChg chg="mod">
          <ac:chgData name="Albert Pak" userId="4c79ceb6-43a7-4e2a-ab59-aa2907f40525" providerId="ADAL" clId="{B9406E5C-9635-4E70-AF0E-067FF29EF6E3}" dt="2019-04-26T02:37:33.259" v="7658" actId="207"/>
          <ac:spMkLst>
            <pc:docMk/>
            <pc:sldMk cId="2904241511" sldId="330"/>
            <ac:spMk id="6" creationId="{3A48B827-6B16-48A2-89EC-DFE6F16E5871}"/>
          </ac:spMkLst>
        </pc:spChg>
        <pc:spChg chg="mod">
          <ac:chgData name="Albert Pak" userId="4c79ceb6-43a7-4e2a-ab59-aa2907f40525" providerId="ADAL" clId="{B9406E5C-9635-4E70-AF0E-067FF29EF6E3}" dt="2019-04-26T02:37:33.259" v="7658" actId="207"/>
          <ac:spMkLst>
            <pc:docMk/>
            <pc:sldMk cId="2904241511" sldId="330"/>
            <ac:spMk id="7" creationId="{48549542-3544-4935-8F04-D0611C203AA7}"/>
          </ac:spMkLst>
        </pc:spChg>
        <pc:spChg chg="mod">
          <ac:chgData name="Albert Pak" userId="4c79ceb6-43a7-4e2a-ab59-aa2907f40525" providerId="ADAL" clId="{B9406E5C-9635-4E70-AF0E-067FF29EF6E3}" dt="2019-04-26T02:37:33.259" v="7658" actId="207"/>
          <ac:spMkLst>
            <pc:docMk/>
            <pc:sldMk cId="2904241511" sldId="330"/>
            <ac:spMk id="10" creationId="{27E7B2D1-92FC-49D3-B1CF-A3A09E0F9040}"/>
          </ac:spMkLst>
        </pc:spChg>
      </pc:sldChg>
      <pc:sldChg chg="addSp delSp modSp add delAnim modAnim">
        <pc:chgData name="Albert Pak" userId="4c79ceb6-43a7-4e2a-ab59-aa2907f40525" providerId="ADAL" clId="{B9406E5C-9635-4E70-AF0E-067FF29EF6E3}" dt="2019-04-26T12:11:06.156" v="9151"/>
        <pc:sldMkLst>
          <pc:docMk/>
          <pc:sldMk cId="605917224" sldId="331"/>
        </pc:sldMkLst>
        <pc:spChg chg="mod">
          <ac:chgData name="Albert Pak" userId="4c79ceb6-43a7-4e2a-ab59-aa2907f40525" providerId="ADAL" clId="{B9406E5C-9635-4E70-AF0E-067FF29EF6E3}" dt="2019-04-26T11:37:13.066" v="7759" actId="20577"/>
          <ac:spMkLst>
            <pc:docMk/>
            <pc:sldMk cId="605917224" sldId="331"/>
            <ac:spMk id="2" creationId="{CC58A187-C547-4FBC-B76A-84439743AA22}"/>
          </ac:spMkLst>
        </pc:spChg>
        <pc:spChg chg="mod">
          <ac:chgData name="Albert Pak" userId="4c79ceb6-43a7-4e2a-ab59-aa2907f40525" providerId="ADAL" clId="{B9406E5C-9635-4E70-AF0E-067FF29EF6E3}" dt="2019-04-26T11:40:19" v="8119" actId="20577"/>
          <ac:spMkLst>
            <pc:docMk/>
            <pc:sldMk cId="605917224" sldId="331"/>
            <ac:spMk id="3" creationId="{0459051B-9EA9-46D2-90D2-4BF271215A90}"/>
          </ac:spMkLst>
        </pc:spChg>
        <pc:picChg chg="del">
          <ac:chgData name="Albert Pak" userId="4c79ceb6-43a7-4e2a-ab59-aa2907f40525" providerId="ADAL" clId="{B9406E5C-9635-4E70-AF0E-067FF29EF6E3}" dt="2019-04-26T02:38:13.703" v="7715" actId="478"/>
          <ac:picMkLst>
            <pc:docMk/>
            <pc:sldMk cId="605917224" sldId="331"/>
            <ac:picMk id="2050" creationId="{D2BF96D4-6FC2-4E29-878B-A37C8D96F6C0}"/>
          </ac:picMkLst>
        </pc:picChg>
        <pc:picChg chg="del">
          <ac:chgData name="Albert Pak" userId="4c79ceb6-43a7-4e2a-ab59-aa2907f40525" providerId="ADAL" clId="{B9406E5C-9635-4E70-AF0E-067FF29EF6E3}" dt="2019-04-26T02:38:13.703" v="7715" actId="478"/>
          <ac:picMkLst>
            <pc:docMk/>
            <pc:sldMk cId="605917224" sldId="331"/>
            <ac:picMk id="2052" creationId="{22075AA8-E7D2-4739-9C95-FF0ED0E4DB85}"/>
          </ac:picMkLst>
        </pc:picChg>
        <pc:picChg chg="del">
          <ac:chgData name="Albert Pak" userId="4c79ceb6-43a7-4e2a-ab59-aa2907f40525" providerId="ADAL" clId="{B9406E5C-9635-4E70-AF0E-067FF29EF6E3}" dt="2019-04-26T02:38:13.703" v="7715" actId="478"/>
          <ac:picMkLst>
            <pc:docMk/>
            <pc:sldMk cId="605917224" sldId="331"/>
            <ac:picMk id="2054" creationId="{DDDE94D2-618C-46C2-BE5A-ADF27C38D268}"/>
          </ac:picMkLst>
        </pc:picChg>
        <pc:picChg chg="del">
          <ac:chgData name="Albert Pak" userId="4c79ceb6-43a7-4e2a-ab59-aa2907f40525" providerId="ADAL" clId="{B9406E5C-9635-4E70-AF0E-067FF29EF6E3}" dt="2019-04-26T02:38:13.703" v="7715" actId="478"/>
          <ac:picMkLst>
            <pc:docMk/>
            <pc:sldMk cId="605917224" sldId="331"/>
            <ac:picMk id="2056" creationId="{739121FB-4DB7-4C4C-94C1-4DDDFDBE5838}"/>
          </ac:picMkLst>
        </pc:picChg>
        <pc:picChg chg="del">
          <ac:chgData name="Albert Pak" userId="4c79ceb6-43a7-4e2a-ab59-aa2907f40525" providerId="ADAL" clId="{B9406E5C-9635-4E70-AF0E-067FF29EF6E3}" dt="2019-04-26T02:38:13.703" v="7715" actId="478"/>
          <ac:picMkLst>
            <pc:docMk/>
            <pc:sldMk cId="605917224" sldId="331"/>
            <ac:picMk id="2058" creationId="{32C0A49A-0762-49DE-BEB3-559EA891E410}"/>
          </ac:picMkLst>
        </pc:picChg>
        <pc:picChg chg="add mod">
          <ac:chgData name="Albert Pak" userId="4c79ceb6-43a7-4e2a-ab59-aa2907f40525" providerId="ADAL" clId="{B9406E5C-9635-4E70-AF0E-067FF29EF6E3}" dt="2019-04-26T11:48:04.399" v="8146" actId="1038"/>
          <ac:picMkLst>
            <pc:docMk/>
            <pc:sldMk cId="605917224" sldId="331"/>
            <ac:picMk id="13314" creationId="{4CD23A14-63E6-4418-A851-CE420BC709DC}"/>
          </ac:picMkLst>
        </pc:picChg>
        <pc:picChg chg="add mod">
          <ac:chgData name="Albert Pak" userId="4c79ceb6-43a7-4e2a-ab59-aa2907f40525" providerId="ADAL" clId="{B9406E5C-9635-4E70-AF0E-067FF29EF6E3}" dt="2019-04-26T11:48:04.399" v="8146" actId="1038"/>
          <ac:picMkLst>
            <pc:docMk/>
            <pc:sldMk cId="605917224" sldId="331"/>
            <ac:picMk id="13316" creationId="{0470886D-42E6-4C34-8A26-D93B2F7378AF}"/>
          </ac:picMkLst>
        </pc:picChg>
        <pc:picChg chg="add mod">
          <ac:chgData name="Albert Pak" userId="4c79ceb6-43a7-4e2a-ab59-aa2907f40525" providerId="ADAL" clId="{B9406E5C-9635-4E70-AF0E-067FF29EF6E3}" dt="2019-04-26T11:48:04.399" v="8146" actId="1038"/>
          <ac:picMkLst>
            <pc:docMk/>
            <pc:sldMk cId="605917224" sldId="331"/>
            <ac:picMk id="13318" creationId="{C95CA779-9725-4305-80EF-ED1F988F8A4E}"/>
          </ac:picMkLst>
        </pc:picChg>
      </pc:sldChg>
      <pc:sldChg chg="addSp delSp modSp add modAnim">
        <pc:chgData name="Albert Pak" userId="4c79ceb6-43a7-4e2a-ab59-aa2907f40525" providerId="ADAL" clId="{B9406E5C-9635-4E70-AF0E-067FF29EF6E3}" dt="2019-04-26T13:08:59.578" v="10814" actId="1037"/>
        <pc:sldMkLst>
          <pc:docMk/>
          <pc:sldMk cId="1970899276" sldId="332"/>
        </pc:sldMkLst>
        <pc:spChg chg="mod">
          <ac:chgData name="Albert Pak" userId="4c79ceb6-43a7-4e2a-ab59-aa2907f40525" providerId="ADAL" clId="{B9406E5C-9635-4E70-AF0E-067FF29EF6E3}" dt="2019-04-26T02:38:31.486" v="7745" actId="20577"/>
          <ac:spMkLst>
            <pc:docMk/>
            <pc:sldMk cId="1970899276" sldId="332"/>
            <ac:spMk id="2" creationId="{CC58A187-C547-4FBC-B76A-84439743AA22}"/>
          </ac:spMkLst>
        </pc:spChg>
        <pc:spChg chg="mod">
          <ac:chgData name="Albert Pak" userId="4c79ceb6-43a7-4e2a-ab59-aa2907f40525" providerId="ADAL" clId="{B9406E5C-9635-4E70-AF0E-067FF29EF6E3}" dt="2019-04-26T13:07:58.837" v="10794" actId="20577"/>
          <ac:spMkLst>
            <pc:docMk/>
            <pc:sldMk cId="1970899276" sldId="332"/>
            <ac:spMk id="3" creationId="{0459051B-9EA9-46D2-90D2-4BF271215A90}"/>
          </ac:spMkLst>
        </pc:spChg>
        <pc:spChg chg="add del mod">
          <ac:chgData name="Albert Pak" userId="4c79ceb6-43a7-4e2a-ab59-aa2907f40525" providerId="ADAL" clId="{B9406E5C-9635-4E70-AF0E-067FF29EF6E3}" dt="2019-04-26T12:04:07.247" v="8874" actId="478"/>
          <ac:spMkLst>
            <pc:docMk/>
            <pc:sldMk cId="1970899276" sldId="332"/>
            <ac:spMk id="5" creationId="{781792AA-7919-475D-A237-C49BC6709F47}"/>
          </ac:spMkLst>
        </pc:spChg>
        <pc:spChg chg="add mod">
          <ac:chgData name="Albert Pak" userId="4c79ceb6-43a7-4e2a-ab59-aa2907f40525" providerId="ADAL" clId="{B9406E5C-9635-4E70-AF0E-067FF29EF6E3}" dt="2019-04-26T13:08:59.578" v="10814" actId="1037"/>
          <ac:spMkLst>
            <pc:docMk/>
            <pc:sldMk cId="1970899276" sldId="332"/>
            <ac:spMk id="6" creationId="{B8BA38F3-58B3-41D1-B50A-E56C28EB7E30}"/>
          </ac:spMkLst>
        </pc:spChg>
        <pc:spChg chg="add mod">
          <ac:chgData name="Albert Pak" userId="4c79ceb6-43a7-4e2a-ab59-aa2907f40525" providerId="ADAL" clId="{B9406E5C-9635-4E70-AF0E-067FF29EF6E3}" dt="2019-04-26T13:08:59.578" v="10814" actId="1037"/>
          <ac:spMkLst>
            <pc:docMk/>
            <pc:sldMk cId="1970899276" sldId="332"/>
            <ac:spMk id="7" creationId="{D5F4AE00-56AB-447F-A159-DCE1CF2546F4}"/>
          </ac:spMkLst>
        </pc:spChg>
        <pc:spChg chg="add mod">
          <ac:chgData name="Albert Pak" userId="4c79ceb6-43a7-4e2a-ab59-aa2907f40525" providerId="ADAL" clId="{B9406E5C-9635-4E70-AF0E-067FF29EF6E3}" dt="2019-04-26T13:08:59.578" v="10814" actId="1037"/>
          <ac:spMkLst>
            <pc:docMk/>
            <pc:sldMk cId="1970899276" sldId="332"/>
            <ac:spMk id="8" creationId="{C6979F3A-B2C3-4455-99AC-42925F403F8C}"/>
          </ac:spMkLst>
        </pc:spChg>
        <pc:spChg chg="add mod">
          <ac:chgData name="Albert Pak" userId="4c79ceb6-43a7-4e2a-ab59-aa2907f40525" providerId="ADAL" clId="{B9406E5C-9635-4E70-AF0E-067FF29EF6E3}" dt="2019-04-26T13:08:59.578" v="10814" actId="1037"/>
          <ac:spMkLst>
            <pc:docMk/>
            <pc:sldMk cId="1970899276" sldId="332"/>
            <ac:spMk id="9" creationId="{9FFEF29C-67C5-4A26-930A-28C23557FE18}"/>
          </ac:spMkLst>
        </pc:spChg>
        <pc:spChg chg="add mod">
          <ac:chgData name="Albert Pak" userId="4c79ceb6-43a7-4e2a-ab59-aa2907f40525" providerId="ADAL" clId="{B9406E5C-9635-4E70-AF0E-067FF29EF6E3}" dt="2019-04-26T13:08:59.578" v="10814" actId="1037"/>
          <ac:spMkLst>
            <pc:docMk/>
            <pc:sldMk cId="1970899276" sldId="332"/>
            <ac:spMk id="10" creationId="{E248437B-1B87-40ED-AFE5-7FAE175412FC}"/>
          </ac:spMkLst>
        </pc:spChg>
        <pc:spChg chg="add mod">
          <ac:chgData name="Albert Pak" userId="4c79ceb6-43a7-4e2a-ab59-aa2907f40525" providerId="ADAL" clId="{B9406E5C-9635-4E70-AF0E-067FF29EF6E3}" dt="2019-04-26T13:08:59.578" v="10814" actId="1037"/>
          <ac:spMkLst>
            <pc:docMk/>
            <pc:sldMk cId="1970899276" sldId="332"/>
            <ac:spMk id="11" creationId="{8C9B4336-EA5B-42E6-BF90-849ADCA5CAB1}"/>
          </ac:spMkLst>
        </pc:spChg>
        <pc:spChg chg="add mod">
          <ac:chgData name="Albert Pak" userId="4c79ceb6-43a7-4e2a-ab59-aa2907f40525" providerId="ADAL" clId="{B9406E5C-9635-4E70-AF0E-067FF29EF6E3}" dt="2019-04-26T13:08:59.578" v="10814" actId="1037"/>
          <ac:spMkLst>
            <pc:docMk/>
            <pc:sldMk cId="1970899276" sldId="332"/>
            <ac:spMk id="12" creationId="{79FFAA13-1996-4E15-AA24-1160E0C550C2}"/>
          </ac:spMkLst>
        </pc:spChg>
        <pc:spChg chg="add mod">
          <ac:chgData name="Albert Pak" userId="4c79ceb6-43a7-4e2a-ab59-aa2907f40525" providerId="ADAL" clId="{B9406E5C-9635-4E70-AF0E-067FF29EF6E3}" dt="2019-04-26T13:08:59.578" v="10814" actId="1037"/>
          <ac:spMkLst>
            <pc:docMk/>
            <pc:sldMk cId="1970899276" sldId="332"/>
            <ac:spMk id="13" creationId="{F30BB993-FB5D-4F1D-9555-C827231D285B}"/>
          </ac:spMkLst>
        </pc:spChg>
        <pc:spChg chg="add mod">
          <ac:chgData name="Albert Pak" userId="4c79ceb6-43a7-4e2a-ab59-aa2907f40525" providerId="ADAL" clId="{B9406E5C-9635-4E70-AF0E-067FF29EF6E3}" dt="2019-04-26T13:08:59.578" v="10814" actId="1037"/>
          <ac:spMkLst>
            <pc:docMk/>
            <pc:sldMk cId="1970899276" sldId="332"/>
            <ac:spMk id="14" creationId="{E2CD2071-46BC-4B39-B8CF-73D7E5500D72}"/>
          </ac:spMkLst>
        </pc:spChg>
        <pc:spChg chg="add mod">
          <ac:chgData name="Albert Pak" userId="4c79ceb6-43a7-4e2a-ab59-aa2907f40525" providerId="ADAL" clId="{B9406E5C-9635-4E70-AF0E-067FF29EF6E3}" dt="2019-04-26T13:08:59.578" v="10814" actId="1037"/>
          <ac:spMkLst>
            <pc:docMk/>
            <pc:sldMk cId="1970899276" sldId="332"/>
            <ac:spMk id="15" creationId="{09E112FC-4200-48C4-96CC-E302E48D598E}"/>
          </ac:spMkLst>
        </pc:spChg>
      </pc:sldChg>
      <pc:sldChg chg="addSp delSp modSp add modAnim">
        <pc:chgData name="Albert Pak" userId="4c79ceb6-43a7-4e2a-ab59-aa2907f40525" providerId="ADAL" clId="{B9406E5C-9635-4E70-AF0E-067FF29EF6E3}" dt="2019-04-26T12:42:52.183" v="9886"/>
        <pc:sldMkLst>
          <pc:docMk/>
          <pc:sldMk cId="1902730922" sldId="333"/>
        </pc:sldMkLst>
        <pc:spChg chg="mod">
          <ac:chgData name="Albert Pak" userId="4c79ceb6-43a7-4e2a-ab59-aa2907f40525" providerId="ADAL" clId="{B9406E5C-9635-4E70-AF0E-067FF29EF6E3}" dt="2019-04-26T12:13:35.452" v="9207" actId="20577"/>
          <ac:spMkLst>
            <pc:docMk/>
            <pc:sldMk cId="1902730922" sldId="333"/>
            <ac:spMk id="2" creationId="{ABA1A095-906A-44B3-89D3-B72B98FD21C4}"/>
          </ac:spMkLst>
        </pc:spChg>
        <pc:picChg chg="add mod">
          <ac:chgData name="Albert Pak" userId="4c79ceb6-43a7-4e2a-ab59-aa2907f40525" providerId="ADAL" clId="{B9406E5C-9635-4E70-AF0E-067FF29EF6E3}" dt="2019-04-26T12:13:32.281" v="9197" actId="1076"/>
          <ac:picMkLst>
            <pc:docMk/>
            <pc:sldMk cId="1902730922" sldId="333"/>
            <ac:picMk id="5" creationId="{9F24D5A6-92E7-49FA-BF93-3198F46382EF}"/>
          </ac:picMkLst>
        </pc:picChg>
        <pc:picChg chg="del">
          <ac:chgData name="Albert Pak" userId="4c79ceb6-43a7-4e2a-ab59-aa2907f40525" providerId="ADAL" clId="{B9406E5C-9635-4E70-AF0E-067FF29EF6E3}" dt="2019-04-26T12:13:26.969" v="9193" actId="478"/>
          <ac:picMkLst>
            <pc:docMk/>
            <pc:sldMk cId="1902730922" sldId="333"/>
            <ac:picMk id="6" creationId="{4B677D5A-D7FE-49F0-B7EA-4F17CCD2679E}"/>
          </ac:picMkLst>
        </pc:picChg>
      </pc:sldChg>
      <pc:sldChg chg="add del">
        <pc:chgData name="Albert Pak" userId="4c79ceb6-43a7-4e2a-ab59-aa2907f40525" providerId="ADAL" clId="{B9406E5C-9635-4E70-AF0E-067FF29EF6E3}" dt="2019-04-26T02:39:23.838" v="7747" actId="2696"/>
        <pc:sldMkLst>
          <pc:docMk/>
          <pc:sldMk cId="3091169959" sldId="333"/>
        </pc:sldMkLst>
      </pc:sldChg>
      <pc:sldChg chg="addSp delSp modSp add modAnim">
        <pc:chgData name="Albert Pak" userId="4c79ceb6-43a7-4e2a-ab59-aa2907f40525" providerId="ADAL" clId="{B9406E5C-9635-4E70-AF0E-067FF29EF6E3}" dt="2019-04-26T13:06:05.412" v="10629" actId="20577"/>
        <pc:sldMkLst>
          <pc:docMk/>
          <pc:sldMk cId="2741981183" sldId="334"/>
        </pc:sldMkLst>
        <pc:spChg chg="mod">
          <ac:chgData name="Albert Pak" userId="4c79ceb6-43a7-4e2a-ab59-aa2907f40525" providerId="ADAL" clId="{B9406E5C-9635-4E70-AF0E-067FF29EF6E3}" dt="2019-04-26T11:50:10.152" v="8244" actId="20577"/>
          <ac:spMkLst>
            <pc:docMk/>
            <pc:sldMk cId="2741981183" sldId="334"/>
            <ac:spMk id="2" creationId="{CC58A187-C547-4FBC-B76A-84439743AA22}"/>
          </ac:spMkLst>
        </pc:spChg>
        <pc:spChg chg="del mod">
          <ac:chgData name="Albert Pak" userId="4c79ceb6-43a7-4e2a-ab59-aa2907f40525" providerId="ADAL" clId="{B9406E5C-9635-4E70-AF0E-067FF29EF6E3}" dt="2019-04-26T11:50:22.926" v="8247" actId="478"/>
          <ac:spMkLst>
            <pc:docMk/>
            <pc:sldMk cId="2741981183" sldId="334"/>
            <ac:spMk id="3" creationId="{0459051B-9EA9-46D2-90D2-4BF271215A90}"/>
          </ac:spMkLst>
        </pc:spChg>
        <pc:spChg chg="add del mod">
          <ac:chgData name="Albert Pak" userId="4c79ceb6-43a7-4e2a-ab59-aa2907f40525" providerId="ADAL" clId="{B9406E5C-9635-4E70-AF0E-067FF29EF6E3}" dt="2019-04-26T11:50:25.896" v="8248" actId="478"/>
          <ac:spMkLst>
            <pc:docMk/>
            <pc:sldMk cId="2741981183" sldId="334"/>
            <ac:spMk id="6" creationId="{BDFD5554-D5A5-4859-9178-CDD51BD2298E}"/>
          </ac:spMkLst>
        </pc:spChg>
        <pc:spChg chg="add del mod">
          <ac:chgData name="Albert Pak" userId="4c79ceb6-43a7-4e2a-ab59-aa2907f40525" providerId="ADAL" clId="{B9406E5C-9635-4E70-AF0E-067FF29EF6E3}" dt="2019-04-26T11:51:59.914" v="8282" actId="478"/>
          <ac:spMkLst>
            <pc:docMk/>
            <pc:sldMk cId="2741981183" sldId="334"/>
            <ac:spMk id="7" creationId="{8888BBCA-436E-415D-8D80-6A94D585F33B}"/>
          </ac:spMkLst>
        </pc:spChg>
        <pc:spChg chg="add mod">
          <ac:chgData name="Albert Pak" userId="4c79ceb6-43a7-4e2a-ab59-aa2907f40525" providerId="ADAL" clId="{B9406E5C-9635-4E70-AF0E-067FF29EF6E3}" dt="2019-04-26T11:58:18.409" v="8573" actId="12789"/>
          <ac:spMkLst>
            <pc:docMk/>
            <pc:sldMk cId="2741981183" sldId="334"/>
            <ac:spMk id="8" creationId="{2C417A3F-AB90-4C70-B31E-AFB68D8E712F}"/>
          </ac:spMkLst>
        </pc:spChg>
        <pc:spChg chg="add mod">
          <ac:chgData name="Albert Pak" userId="4c79ceb6-43a7-4e2a-ab59-aa2907f40525" providerId="ADAL" clId="{B9406E5C-9635-4E70-AF0E-067FF29EF6E3}" dt="2019-04-26T11:58:18.409" v="8573" actId="12789"/>
          <ac:spMkLst>
            <pc:docMk/>
            <pc:sldMk cId="2741981183" sldId="334"/>
            <ac:spMk id="9" creationId="{E326718A-8E74-45AE-BE19-19DE65CF7E91}"/>
          </ac:spMkLst>
        </pc:spChg>
        <pc:spChg chg="add mod">
          <ac:chgData name="Albert Pak" userId="4c79ceb6-43a7-4e2a-ab59-aa2907f40525" providerId="ADAL" clId="{B9406E5C-9635-4E70-AF0E-067FF29EF6E3}" dt="2019-04-26T11:58:18.409" v="8573" actId="12789"/>
          <ac:spMkLst>
            <pc:docMk/>
            <pc:sldMk cId="2741981183" sldId="334"/>
            <ac:spMk id="10" creationId="{73EC4A46-D14B-48A7-AD45-21BF97AAD365}"/>
          </ac:spMkLst>
        </pc:spChg>
        <pc:spChg chg="add mod">
          <ac:chgData name="Albert Pak" userId="4c79ceb6-43a7-4e2a-ab59-aa2907f40525" providerId="ADAL" clId="{B9406E5C-9635-4E70-AF0E-067FF29EF6E3}" dt="2019-04-26T11:58:26.826" v="8574" actId="12789"/>
          <ac:spMkLst>
            <pc:docMk/>
            <pc:sldMk cId="2741981183" sldId="334"/>
            <ac:spMk id="11" creationId="{6F1473D0-E1E7-4A97-A8AF-B5C5D7EEB0C8}"/>
          </ac:spMkLst>
        </pc:spChg>
        <pc:spChg chg="add mod">
          <ac:chgData name="Albert Pak" userId="4c79ceb6-43a7-4e2a-ab59-aa2907f40525" providerId="ADAL" clId="{B9406E5C-9635-4E70-AF0E-067FF29EF6E3}" dt="2019-04-26T11:59:45.867" v="8582" actId="207"/>
          <ac:spMkLst>
            <pc:docMk/>
            <pc:sldMk cId="2741981183" sldId="334"/>
            <ac:spMk id="12" creationId="{4025F7E9-9D2B-4F88-AA00-DFDAD81A031B}"/>
          </ac:spMkLst>
        </pc:spChg>
        <pc:spChg chg="add mod">
          <ac:chgData name="Albert Pak" userId="4c79ceb6-43a7-4e2a-ab59-aa2907f40525" providerId="ADAL" clId="{B9406E5C-9635-4E70-AF0E-067FF29EF6E3}" dt="2019-04-26T11:58:26.826" v="8574" actId="12789"/>
          <ac:spMkLst>
            <pc:docMk/>
            <pc:sldMk cId="2741981183" sldId="334"/>
            <ac:spMk id="16" creationId="{868988C8-0DD6-4F1C-BCF9-471DE0D49BAA}"/>
          </ac:spMkLst>
        </pc:spChg>
        <pc:spChg chg="add mod">
          <ac:chgData name="Albert Pak" userId="4c79ceb6-43a7-4e2a-ab59-aa2907f40525" providerId="ADAL" clId="{B9406E5C-9635-4E70-AF0E-067FF29EF6E3}" dt="2019-04-26T13:06:05.412" v="10629" actId="20577"/>
          <ac:spMkLst>
            <pc:docMk/>
            <pc:sldMk cId="2741981183" sldId="334"/>
            <ac:spMk id="17" creationId="{965E8D75-2D8A-4DA4-99BE-2DCAAFD79428}"/>
          </ac:spMkLst>
        </pc:spChg>
        <pc:picChg chg="del">
          <ac:chgData name="Albert Pak" userId="4c79ceb6-43a7-4e2a-ab59-aa2907f40525" providerId="ADAL" clId="{B9406E5C-9635-4E70-AF0E-067FF29EF6E3}" dt="2019-04-26T11:50:14.536" v="8245" actId="478"/>
          <ac:picMkLst>
            <pc:docMk/>
            <pc:sldMk cId="2741981183" sldId="334"/>
            <ac:picMk id="13314" creationId="{4CD23A14-63E6-4418-A851-CE420BC709DC}"/>
          </ac:picMkLst>
        </pc:picChg>
        <pc:picChg chg="del">
          <ac:chgData name="Albert Pak" userId="4c79ceb6-43a7-4e2a-ab59-aa2907f40525" providerId="ADAL" clId="{B9406E5C-9635-4E70-AF0E-067FF29EF6E3}" dt="2019-04-26T11:50:14.536" v="8245" actId="478"/>
          <ac:picMkLst>
            <pc:docMk/>
            <pc:sldMk cId="2741981183" sldId="334"/>
            <ac:picMk id="13316" creationId="{0470886D-42E6-4C34-8A26-D93B2F7378AF}"/>
          </ac:picMkLst>
        </pc:picChg>
        <pc:picChg chg="del">
          <ac:chgData name="Albert Pak" userId="4c79ceb6-43a7-4e2a-ab59-aa2907f40525" providerId="ADAL" clId="{B9406E5C-9635-4E70-AF0E-067FF29EF6E3}" dt="2019-04-26T11:50:14.536" v="8245" actId="478"/>
          <ac:picMkLst>
            <pc:docMk/>
            <pc:sldMk cId="2741981183" sldId="334"/>
            <ac:picMk id="13318" creationId="{C95CA779-9725-4305-80EF-ED1F988F8A4E}"/>
          </ac:picMkLst>
        </pc:picChg>
        <pc:picChg chg="add mod">
          <ac:chgData name="Albert Pak" userId="4c79ceb6-43a7-4e2a-ab59-aa2907f40525" providerId="ADAL" clId="{B9406E5C-9635-4E70-AF0E-067FF29EF6E3}" dt="2019-04-26T11:54:15.145" v="8373" actId="1076"/>
          <ac:picMkLst>
            <pc:docMk/>
            <pc:sldMk cId="2741981183" sldId="334"/>
            <ac:picMk id="15362" creationId="{F1A6AFA0-C20D-42E2-B12B-6558FF2E1F2F}"/>
          </ac:picMkLst>
        </pc:picChg>
      </pc:sldChg>
      <pc:sldChg chg="addSp delSp modSp add delAnim modAnim">
        <pc:chgData name="Albert Pak" userId="4c79ceb6-43a7-4e2a-ab59-aa2907f40525" providerId="ADAL" clId="{B9406E5C-9635-4E70-AF0E-067FF29EF6E3}" dt="2019-04-26T12:51:19.018" v="9980" actId="20577"/>
        <pc:sldMkLst>
          <pc:docMk/>
          <pc:sldMk cId="1107628012" sldId="335"/>
        </pc:sldMkLst>
        <pc:spChg chg="mod">
          <ac:chgData name="Albert Pak" userId="4c79ceb6-43a7-4e2a-ab59-aa2907f40525" providerId="ADAL" clId="{B9406E5C-9635-4E70-AF0E-067FF29EF6E3}" dt="2019-04-26T12:15:18.878" v="9249" actId="20577"/>
          <ac:spMkLst>
            <pc:docMk/>
            <pc:sldMk cId="1107628012" sldId="335"/>
            <ac:spMk id="2" creationId="{ABA1A095-906A-44B3-89D3-B72B98FD21C4}"/>
          </ac:spMkLst>
        </pc:spChg>
        <pc:spChg chg="add mod">
          <ac:chgData name="Albert Pak" userId="4c79ceb6-43a7-4e2a-ab59-aa2907f40525" providerId="ADAL" clId="{B9406E5C-9635-4E70-AF0E-067FF29EF6E3}" dt="2019-04-26T12:20:18.830" v="9531" actId="2710"/>
          <ac:spMkLst>
            <pc:docMk/>
            <pc:sldMk cId="1107628012" sldId="335"/>
            <ac:spMk id="3" creationId="{B0A21988-D8A6-4EA6-B7A0-DD4693008D42}"/>
          </ac:spMkLst>
        </pc:spChg>
        <pc:spChg chg="add mod">
          <ac:chgData name="Albert Pak" userId="4c79ceb6-43a7-4e2a-ab59-aa2907f40525" providerId="ADAL" clId="{B9406E5C-9635-4E70-AF0E-067FF29EF6E3}" dt="2019-04-26T12:32:59.602" v="9647" actId="207"/>
          <ac:spMkLst>
            <pc:docMk/>
            <pc:sldMk cId="1107628012" sldId="335"/>
            <ac:spMk id="5" creationId="{68A55587-1F01-4FB5-B0BA-BFCCC1A671E1}"/>
          </ac:spMkLst>
        </pc:spChg>
        <pc:spChg chg="del">
          <ac:chgData name="Albert Pak" userId="4c79ceb6-43a7-4e2a-ab59-aa2907f40525" providerId="ADAL" clId="{B9406E5C-9635-4E70-AF0E-067FF29EF6E3}" dt="2019-04-26T12:26:27.508" v="9580" actId="478"/>
          <ac:spMkLst>
            <pc:docMk/>
            <pc:sldMk cId="1107628012" sldId="335"/>
            <ac:spMk id="8" creationId="{BF7E769B-AE19-40F7-B8D5-5EEFC878CDF0}"/>
          </ac:spMkLst>
        </pc:spChg>
        <pc:spChg chg="mod">
          <ac:chgData name="Albert Pak" userId="4c79ceb6-43a7-4e2a-ab59-aa2907f40525" providerId="ADAL" clId="{B9406E5C-9635-4E70-AF0E-067FF29EF6E3}" dt="2019-04-26T12:16:08.789" v="9266" actId="20577"/>
          <ac:spMkLst>
            <pc:docMk/>
            <pc:sldMk cId="1107628012" sldId="335"/>
            <ac:spMk id="9" creationId="{A415BFEC-442A-4DA9-BD5C-B9041E7E9BAD}"/>
          </ac:spMkLst>
        </pc:spChg>
        <pc:spChg chg="mod">
          <ac:chgData name="Albert Pak" userId="4c79ceb6-43a7-4e2a-ab59-aa2907f40525" providerId="ADAL" clId="{B9406E5C-9635-4E70-AF0E-067FF29EF6E3}" dt="2019-04-26T12:32:53.678" v="9646" actId="207"/>
          <ac:spMkLst>
            <pc:docMk/>
            <pc:sldMk cId="1107628012" sldId="335"/>
            <ac:spMk id="13" creationId="{1313AB87-D184-4205-B842-820E466E24EF}"/>
          </ac:spMkLst>
        </pc:spChg>
        <pc:spChg chg="add mod">
          <ac:chgData name="Albert Pak" userId="4c79ceb6-43a7-4e2a-ab59-aa2907f40525" providerId="ADAL" clId="{B9406E5C-9635-4E70-AF0E-067FF29EF6E3}" dt="2019-04-26T12:51:19.018" v="9980" actId="20577"/>
          <ac:spMkLst>
            <pc:docMk/>
            <pc:sldMk cId="1107628012" sldId="335"/>
            <ac:spMk id="14" creationId="{32BDEA8A-E24D-46A6-92C3-CA96575CE27A}"/>
          </ac:spMkLst>
        </pc:spChg>
        <pc:picChg chg="del">
          <ac:chgData name="Albert Pak" userId="4c79ceb6-43a7-4e2a-ab59-aa2907f40525" providerId="ADAL" clId="{B9406E5C-9635-4E70-AF0E-067FF29EF6E3}" dt="2019-04-26T12:15:46.074" v="9258" actId="478"/>
          <ac:picMkLst>
            <pc:docMk/>
            <pc:sldMk cId="1107628012" sldId="335"/>
            <ac:picMk id="7" creationId="{FA59F530-799C-4512-904E-3B7A1340F774}"/>
          </ac:picMkLst>
        </pc:picChg>
        <pc:picChg chg="del">
          <ac:chgData name="Albert Pak" userId="4c79ceb6-43a7-4e2a-ab59-aa2907f40525" providerId="ADAL" clId="{B9406E5C-9635-4E70-AF0E-067FF29EF6E3}" dt="2019-04-26T12:15:31.089" v="9250" actId="478"/>
          <ac:picMkLst>
            <pc:docMk/>
            <pc:sldMk cId="1107628012" sldId="335"/>
            <ac:picMk id="2050" creationId="{912D6D5C-6196-413F-B558-3CABCEBF63B4}"/>
          </ac:picMkLst>
        </pc:picChg>
        <pc:picChg chg="del">
          <ac:chgData name="Albert Pak" userId="4c79ceb6-43a7-4e2a-ab59-aa2907f40525" providerId="ADAL" clId="{B9406E5C-9635-4E70-AF0E-067FF29EF6E3}" dt="2019-04-26T12:15:42.195" v="9256" actId="478"/>
          <ac:picMkLst>
            <pc:docMk/>
            <pc:sldMk cId="1107628012" sldId="335"/>
            <ac:picMk id="2054" creationId="{BC115F17-A9E7-4D53-84B9-F124B0B3EE9B}"/>
          </ac:picMkLst>
        </pc:picChg>
        <pc:picChg chg="add mod">
          <ac:chgData name="Albert Pak" userId="4c79ceb6-43a7-4e2a-ab59-aa2907f40525" providerId="ADAL" clId="{B9406E5C-9635-4E70-AF0E-067FF29EF6E3}" dt="2019-04-26T12:15:44.239" v="9257" actId="1076"/>
          <ac:picMkLst>
            <pc:docMk/>
            <pc:sldMk cId="1107628012" sldId="335"/>
            <ac:picMk id="16386" creationId="{420A7F0E-D1A9-44C4-8930-BA3150F34EBD}"/>
          </ac:picMkLst>
        </pc:picChg>
      </pc:sldChg>
      <pc:sldChg chg="add del">
        <pc:chgData name="Albert Pak" userId="4c79ceb6-43a7-4e2a-ab59-aa2907f40525" providerId="ADAL" clId="{B9406E5C-9635-4E70-AF0E-067FF29EF6E3}" dt="2019-04-26T12:15:01.884" v="9209" actId="2696"/>
        <pc:sldMkLst>
          <pc:docMk/>
          <pc:sldMk cId="2456781551" sldId="335"/>
        </pc:sldMkLst>
      </pc:sldChg>
      <pc:sldChg chg="addSp delSp modSp add delAnim modAnim">
        <pc:chgData name="Albert Pak" userId="4c79ceb6-43a7-4e2a-ab59-aa2907f40525" providerId="ADAL" clId="{B9406E5C-9635-4E70-AF0E-067FF29EF6E3}" dt="2019-04-26T12:51:31.759" v="9982" actId="1076"/>
        <pc:sldMkLst>
          <pc:docMk/>
          <pc:sldMk cId="949940227" sldId="336"/>
        </pc:sldMkLst>
        <pc:spChg chg="del">
          <ac:chgData name="Albert Pak" userId="4c79ceb6-43a7-4e2a-ab59-aa2907f40525" providerId="ADAL" clId="{B9406E5C-9635-4E70-AF0E-067FF29EF6E3}" dt="2019-04-26T12:26:32.612" v="9581" actId="478"/>
          <ac:spMkLst>
            <pc:docMk/>
            <pc:sldMk cId="949940227" sldId="336"/>
            <ac:spMk id="3" creationId="{B0A21988-D8A6-4EA6-B7A0-DD4693008D42}"/>
          </ac:spMkLst>
        </pc:spChg>
        <pc:spChg chg="del mod">
          <ac:chgData name="Albert Pak" userId="4c79ceb6-43a7-4e2a-ab59-aa2907f40525" providerId="ADAL" clId="{B9406E5C-9635-4E70-AF0E-067FF29EF6E3}" dt="2019-04-26T12:26:24.101" v="9579" actId="478"/>
          <ac:spMkLst>
            <pc:docMk/>
            <pc:sldMk cId="949940227" sldId="336"/>
            <ac:spMk id="5" creationId="{68A55587-1F01-4FB5-B0BA-BFCCC1A671E1}"/>
          </ac:spMkLst>
        </pc:spChg>
        <pc:spChg chg="add mod">
          <ac:chgData name="Albert Pak" userId="4c79ceb6-43a7-4e2a-ab59-aa2907f40525" providerId="ADAL" clId="{B9406E5C-9635-4E70-AF0E-067FF29EF6E3}" dt="2019-04-26T12:34:24.207" v="9685" actId="14100"/>
          <ac:spMkLst>
            <pc:docMk/>
            <pc:sldMk cId="949940227" sldId="336"/>
            <ac:spMk id="6" creationId="{32844C29-F1AF-447B-ADE4-5DF0CF45FBC7}"/>
          </ac:spMkLst>
        </pc:spChg>
        <pc:spChg chg="add mod">
          <ac:chgData name="Albert Pak" userId="4c79ceb6-43a7-4e2a-ab59-aa2907f40525" providerId="ADAL" clId="{B9406E5C-9635-4E70-AF0E-067FF29EF6E3}" dt="2019-04-26T12:39:31.849" v="9880" actId="1037"/>
          <ac:spMkLst>
            <pc:docMk/>
            <pc:sldMk cId="949940227" sldId="336"/>
            <ac:spMk id="7" creationId="{6136A5E5-8910-49D8-94C3-99B4757275F5}"/>
          </ac:spMkLst>
        </pc:spChg>
        <pc:spChg chg="del">
          <ac:chgData name="Albert Pak" userId="4c79ceb6-43a7-4e2a-ab59-aa2907f40525" providerId="ADAL" clId="{B9406E5C-9635-4E70-AF0E-067FF29EF6E3}" dt="2019-04-26T12:26:24.101" v="9579" actId="478"/>
          <ac:spMkLst>
            <pc:docMk/>
            <pc:sldMk cId="949940227" sldId="336"/>
            <ac:spMk id="8" creationId="{BF7E769B-AE19-40F7-B8D5-5EEFC878CDF0}"/>
          </ac:spMkLst>
        </pc:spChg>
        <pc:spChg chg="del">
          <ac:chgData name="Albert Pak" userId="4c79ceb6-43a7-4e2a-ab59-aa2907f40525" providerId="ADAL" clId="{B9406E5C-9635-4E70-AF0E-067FF29EF6E3}" dt="2019-04-26T12:26:16.904" v="9576" actId="478"/>
          <ac:spMkLst>
            <pc:docMk/>
            <pc:sldMk cId="949940227" sldId="336"/>
            <ac:spMk id="9" creationId="{A415BFEC-442A-4DA9-BD5C-B9041E7E9BAD}"/>
          </ac:spMkLst>
        </pc:spChg>
        <pc:spChg chg="add del">
          <ac:chgData name="Albert Pak" userId="4c79ceb6-43a7-4e2a-ab59-aa2907f40525" providerId="ADAL" clId="{B9406E5C-9635-4E70-AF0E-067FF29EF6E3}" dt="2019-04-26T12:50:50.503" v="9967"/>
          <ac:spMkLst>
            <pc:docMk/>
            <pc:sldMk cId="949940227" sldId="336"/>
            <ac:spMk id="10" creationId="{47479B97-3531-4A1A-A360-F2D9B187EA26}"/>
          </ac:spMkLst>
        </pc:spChg>
        <pc:spChg chg="add mod">
          <ac:chgData name="Albert Pak" userId="4c79ceb6-43a7-4e2a-ab59-aa2907f40525" providerId="ADAL" clId="{B9406E5C-9635-4E70-AF0E-067FF29EF6E3}" dt="2019-04-26T12:51:31.759" v="9982" actId="1076"/>
          <ac:spMkLst>
            <pc:docMk/>
            <pc:sldMk cId="949940227" sldId="336"/>
            <ac:spMk id="11" creationId="{6A51874A-F81E-4FEB-B111-FFAD15FBD0B9}"/>
          </ac:spMkLst>
        </pc:spChg>
        <pc:spChg chg="del">
          <ac:chgData name="Albert Pak" userId="4c79ceb6-43a7-4e2a-ab59-aa2907f40525" providerId="ADAL" clId="{B9406E5C-9635-4E70-AF0E-067FF29EF6E3}" dt="2019-04-26T12:26:18.586" v="9577" actId="478"/>
          <ac:spMkLst>
            <pc:docMk/>
            <pc:sldMk cId="949940227" sldId="336"/>
            <ac:spMk id="13" creationId="{1313AB87-D184-4205-B842-820E466E24EF}"/>
          </ac:spMkLst>
        </pc:spChg>
        <pc:spChg chg="add del mod">
          <ac:chgData name="Albert Pak" userId="4c79ceb6-43a7-4e2a-ab59-aa2907f40525" providerId="ADAL" clId="{B9406E5C-9635-4E70-AF0E-067FF29EF6E3}" dt="2019-04-26T12:35:19.743" v="9686" actId="478"/>
          <ac:spMkLst>
            <pc:docMk/>
            <pc:sldMk cId="949940227" sldId="336"/>
            <ac:spMk id="14" creationId="{CF4851D3-BC95-48B7-908C-5E534136CDCE}"/>
          </ac:spMkLst>
        </pc:spChg>
        <pc:spChg chg="add mod">
          <ac:chgData name="Albert Pak" userId="4c79ceb6-43a7-4e2a-ab59-aa2907f40525" providerId="ADAL" clId="{B9406E5C-9635-4E70-AF0E-067FF29EF6E3}" dt="2019-04-26T12:35:38.068" v="9690" actId="14100"/>
          <ac:spMkLst>
            <pc:docMk/>
            <pc:sldMk cId="949940227" sldId="336"/>
            <ac:spMk id="15" creationId="{44A5BF9E-31FA-48FD-B2E7-625A7AA39256}"/>
          </ac:spMkLst>
        </pc:spChg>
        <pc:spChg chg="add mod">
          <ac:chgData name="Albert Pak" userId="4c79ceb6-43a7-4e2a-ab59-aa2907f40525" providerId="ADAL" clId="{B9406E5C-9635-4E70-AF0E-067FF29EF6E3}" dt="2019-04-26T12:39:31.849" v="9880" actId="1037"/>
          <ac:spMkLst>
            <pc:docMk/>
            <pc:sldMk cId="949940227" sldId="336"/>
            <ac:spMk id="17" creationId="{1B32F0AB-3EA0-4BA5-ADED-93479F22EBA8}"/>
          </ac:spMkLst>
        </pc:spChg>
        <pc:spChg chg="add mod">
          <ac:chgData name="Albert Pak" userId="4c79ceb6-43a7-4e2a-ab59-aa2907f40525" providerId="ADAL" clId="{B9406E5C-9635-4E70-AF0E-067FF29EF6E3}" dt="2019-04-26T12:39:31.849" v="9880" actId="1037"/>
          <ac:spMkLst>
            <pc:docMk/>
            <pc:sldMk cId="949940227" sldId="336"/>
            <ac:spMk id="18" creationId="{D893F014-3A26-4A3D-AA37-3259782C9A05}"/>
          </ac:spMkLst>
        </pc:spChg>
        <pc:spChg chg="add mod">
          <ac:chgData name="Albert Pak" userId="4c79ceb6-43a7-4e2a-ab59-aa2907f40525" providerId="ADAL" clId="{B9406E5C-9635-4E70-AF0E-067FF29EF6E3}" dt="2019-04-26T12:39:22.553" v="9872" actId="1036"/>
          <ac:spMkLst>
            <pc:docMk/>
            <pc:sldMk cId="949940227" sldId="336"/>
            <ac:spMk id="19" creationId="{E3317F08-C564-498B-ACE7-7F10A44A126F}"/>
          </ac:spMkLst>
        </pc:spChg>
        <pc:spChg chg="add mod">
          <ac:chgData name="Albert Pak" userId="4c79ceb6-43a7-4e2a-ab59-aa2907f40525" providerId="ADAL" clId="{B9406E5C-9635-4E70-AF0E-067FF29EF6E3}" dt="2019-04-26T12:39:22.553" v="9872" actId="1036"/>
          <ac:spMkLst>
            <pc:docMk/>
            <pc:sldMk cId="949940227" sldId="336"/>
            <ac:spMk id="20" creationId="{3DE6A589-DCF7-4D6F-967C-A499128F7052}"/>
          </ac:spMkLst>
        </pc:spChg>
        <pc:spChg chg="add mod">
          <ac:chgData name="Albert Pak" userId="4c79ceb6-43a7-4e2a-ab59-aa2907f40525" providerId="ADAL" clId="{B9406E5C-9635-4E70-AF0E-067FF29EF6E3}" dt="2019-04-26T12:39:22.553" v="9872" actId="1036"/>
          <ac:spMkLst>
            <pc:docMk/>
            <pc:sldMk cId="949940227" sldId="336"/>
            <ac:spMk id="21" creationId="{7042BD56-EBB7-4F15-AF65-CEE957B39E4F}"/>
          </ac:spMkLst>
        </pc:spChg>
        <pc:picChg chg="del">
          <ac:chgData name="Albert Pak" userId="4c79ceb6-43a7-4e2a-ab59-aa2907f40525" providerId="ADAL" clId="{B9406E5C-9635-4E70-AF0E-067FF29EF6E3}" dt="2019-04-26T12:26:15.093" v="9575" actId="478"/>
          <ac:picMkLst>
            <pc:docMk/>
            <pc:sldMk cId="949940227" sldId="336"/>
            <ac:picMk id="16386" creationId="{420A7F0E-D1A9-44C4-8930-BA3150F34EBD}"/>
          </ac:picMkLst>
        </pc:picChg>
        <pc:picChg chg="add mod">
          <ac:chgData name="Albert Pak" userId="4c79ceb6-43a7-4e2a-ab59-aa2907f40525" providerId="ADAL" clId="{B9406E5C-9635-4E70-AF0E-067FF29EF6E3}" dt="2019-04-26T12:40:08.188" v="9884" actId="1036"/>
          <ac:picMkLst>
            <pc:docMk/>
            <pc:sldMk cId="949940227" sldId="336"/>
            <ac:picMk id="18434" creationId="{E8DD0358-0C6E-491D-B628-15D65EFCC1BD}"/>
          </ac:picMkLst>
        </pc:picChg>
        <pc:picChg chg="add mod">
          <ac:chgData name="Albert Pak" userId="4c79ceb6-43a7-4e2a-ab59-aa2907f40525" providerId="ADAL" clId="{B9406E5C-9635-4E70-AF0E-067FF29EF6E3}" dt="2019-04-26T12:40:08.188" v="9884" actId="1036"/>
          <ac:picMkLst>
            <pc:docMk/>
            <pc:sldMk cId="949940227" sldId="336"/>
            <ac:picMk id="18436" creationId="{0FD3782C-DD43-4C7E-926D-584E3C92D861}"/>
          </ac:picMkLst>
        </pc:picChg>
        <pc:picChg chg="add mod">
          <ac:chgData name="Albert Pak" userId="4c79ceb6-43a7-4e2a-ab59-aa2907f40525" providerId="ADAL" clId="{B9406E5C-9635-4E70-AF0E-067FF29EF6E3}" dt="2019-04-26T12:40:08.188" v="9884" actId="1036"/>
          <ac:picMkLst>
            <pc:docMk/>
            <pc:sldMk cId="949940227" sldId="336"/>
            <ac:picMk id="18438" creationId="{A9A31A19-DB09-4989-A92D-37E9A9A3AA31}"/>
          </ac:picMkLst>
        </pc:picChg>
      </pc:sldChg>
      <pc:sldMasterChg chg="modSldLayout">
        <pc:chgData name="Albert Pak" userId="4c79ceb6-43a7-4e2a-ab59-aa2907f40525" providerId="ADAL" clId="{B9406E5C-9635-4E70-AF0E-067FF29EF6E3}" dt="2019-04-23T13:39:22.075" v="540" actId="2711"/>
        <pc:sldMasterMkLst>
          <pc:docMk/>
          <pc:sldMasterMk cId="2100688073" sldId="2147483660"/>
        </pc:sldMasterMkLst>
        <pc:sldLayoutChg chg="modSp">
          <pc:chgData name="Albert Pak" userId="4c79ceb6-43a7-4e2a-ab59-aa2907f40525" providerId="ADAL" clId="{B9406E5C-9635-4E70-AF0E-067FF29EF6E3}" dt="2019-04-23T13:38:46.520" v="538" actId="2711"/>
          <pc:sldLayoutMkLst>
            <pc:docMk/>
            <pc:sldMasterMk cId="2100688073" sldId="2147483660"/>
            <pc:sldLayoutMk cId="1176102490" sldId="2147483661"/>
          </pc:sldLayoutMkLst>
          <pc:spChg chg="mod">
            <ac:chgData name="Albert Pak" userId="4c79ceb6-43a7-4e2a-ab59-aa2907f40525" providerId="ADAL" clId="{B9406E5C-9635-4E70-AF0E-067FF29EF6E3}" dt="2019-04-23T13:38:46.520" v="538" actId="2711"/>
            <ac:spMkLst>
              <pc:docMk/>
              <pc:sldMasterMk cId="2100688073" sldId="2147483660"/>
              <pc:sldLayoutMk cId="1176102490" sldId="2147483661"/>
              <ac:spMk id="2" creationId="{00000000-0000-0000-0000-000000000000}"/>
            </ac:spMkLst>
          </pc:spChg>
          <pc:spChg chg="mod">
            <ac:chgData name="Albert Pak" userId="4c79ceb6-43a7-4e2a-ab59-aa2907f40525" providerId="ADAL" clId="{B9406E5C-9635-4E70-AF0E-067FF29EF6E3}" dt="2019-04-23T13:38:46.520" v="538" actId="2711"/>
            <ac:spMkLst>
              <pc:docMk/>
              <pc:sldMasterMk cId="2100688073" sldId="2147483660"/>
              <pc:sldLayoutMk cId="1176102490" sldId="2147483661"/>
              <ac:spMk id="3" creationId="{00000000-0000-0000-0000-000000000000}"/>
            </ac:spMkLst>
          </pc:spChg>
        </pc:sldLayoutChg>
        <pc:sldLayoutChg chg="modSp">
          <pc:chgData name="Albert Pak" userId="4c79ceb6-43a7-4e2a-ab59-aa2907f40525" providerId="ADAL" clId="{B9406E5C-9635-4E70-AF0E-067FF29EF6E3}" dt="2019-04-23T13:38:07.173" v="532" actId="2711"/>
          <pc:sldLayoutMkLst>
            <pc:docMk/>
            <pc:sldMasterMk cId="2100688073" sldId="2147483660"/>
            <pc:sldLayoutMk cId="569139637" sldId="2147483662"/>
          </pc:sldLayoutMkLst>
          <pc:spChg chg="mod">
            <ac:chgData name="Albert Pak" userId="4c79ceb6-43a7-4e2a-ab59-aa2907f40525" providerId="ADAL" clId="{B9406E5C-9635-4E70-AF0E-067FF29EF6E3}" dt="2019-04-23T13:38:07.173" v="532" actId="2711"/>
            <ac:spMkLst>
              <pc:docMk/>
              <pc:sldMasterMk cId="2100688073" sldId="2147483660"/>
              <pc:sldLayoutMk cId="569139637" sldId="2147483662"/>
              <ac:spMk id="2" creationId="{00000000-0000-0000-0000-000000000000}"/>
            </ac:spMkLst>
          </pc:spChg>
          <pc:spChg chg="mod">
            <ac:chgData name="Albert Pak" userId="4c79ceb6-43a7-4e2a-ab59-aa2907f40525" providerId="ADAL" clId="{B9406E5C-9635-4E70-AF0E-067FF29EF6E3}" dt="2019-04-23T13:38:07.173" v="532" actId="2711"/>
            <ac:spMkLst>
              <pc:docMk/>
              <pc:sldMasterMk cId="2100688073" sldId="2147483660"/>
              <pc:sldLayoutMk cId="569139637" sldId="2147483662"/>
              <ac:spMk id="3" creationId="{00000000-0000-0000-0000-000000000000}"/>
            </ac:spMkLst>
          </pc:spChg>
        </pc:sldLayoutChg>
        <pc:sldLayoutChg chg="modSp">
          <pc:chgData name="Albert Pak" userId="4c79ceb6-43a7-4e2a-ab59-aa2907f40525" providerId="ADAL" clId="{B9406E5C-9635-4E70-AF0E-067FF29EF6E3}" dt="2019-04-23T13:39:22.075" v="540" actId="2711"/>
          <pc:sldLayoutMkLst>
            <pc:docMk/>
            <pc:sldMasterMk cId="2100688073" sldId="2147483660"/>
            <pc:sldLayoutMk cId="896814486" sldId="2147483663"/>
          </pc:sldLayoutMkLst>
          <pc:spChg chg="mod">
            <ac:chgData name="Albert Pak" userId="4c79ceb6-43a7-4e2a-ab59-aa2907f40525" providerId="ADAL" clId="{B9406E5C-9635-4E70-AF0E-067FF29EF6E3}" dt="2019-04-23T13:39:22.075" v="540" actId="2711"/>
            <ac:spMkLst>
              <pc:docMk/>
              <pc:sldMasterMk cId="2100688073" sldId="2147483660"/>
              <pc:sldLayoutMk cId="896814486" sldId="2147483663"/>
              <ac:spMk id="2" creationId="{00000000-0000-0000-0000-000000000000}"/>
            </ac:spMkLst>
          </pc:spChg>
          <pc:spChg chg="mod">
            <ac:chgData name="Albert Pak" userId="4c79ceb6-43a7-4e2a-ab59-aa2907f40525" providerId="ADAL" clId="{B9406E5C-9635-4E70-AF0E-067FF29EF6E3}" dt="2019-04-23T13:39:22.075" v="540" actId="2711"/>
            <ac:spMkLst>
              <pc:docMk/>
              <pc:sldMasterMk cId="2100688073" sldId="2147483660"/>
              <pc:sldLayoutMk cId="896814486" sldId="2147483663"/>
              <ac:spMk id="3" creationId="{00000000-0000-0000-0000-000000000000}"/>
            </ac:spMkLst>
          </pc:spChg>
        </pc:sldLayoutChg>
        <pc:sldLayoutChg chg="modSp">
          <pc:chgData name="Albert Pak" userId="4c79ceb6-43a7-4e2a-ab59-aa2907f40525" providerId="ADAL" clId="{B9406E5C-9635-4E70-AF0E-067FF29EF6E3}" dt="2019-04-23T13:38:17.819" v="534" actId="2711"/>
          <pc:sldLayoutMkLst>
            <pc:docMk/>
            <pc:sldMasterMk cId="2100688073" sldId="2147483660"/>
            <pc:sldLayoutMk cId="3247110552" sldId="2147483664"/>
          </pc:sldLayoutMkLst>
          <pc:spChg chg="mod">
            <ac:chgData name="Albert Pak" userId="4c79ceb6-43a7-4e2a-ab59-aa2907f40525" providerId="ADAL" clId="{B9406E5C-9635-4E70-AF0E-067FF29EF6E3}" dt="2019-04-23T13:38:17.819" v="534" actId="2711"/>
            <ac:spMkLst>
              <pc:docMk/>
              <pc:sldMasterMk cId="2100688073" sldId="2147483660"/>
              <pc:sldLayoutMk cId="3247110552" sldId="2147483664"/>
              <ac:spMk id="2" creationId="{00000000-0000-0000-0000-000000000000}"/>
            </ac:spMkLst>
          </pc:spChg>
          <pc:spChg chg="mod">
            <ac:chgData name="Albert Pak" userId="4c79ceb6-43a7-4e2a-ab59-aa2907f40525" providerId="ADAL" clId="{B9406E5C-9635-4E70-AF0E-067FF29EF6E3}" dt="2019-04-23T13:38:17.819" v="534" actId="2711"/>
            <ac:spMkLst>
              <pc:docMk/>
              <pc:sldMasterMk cId="2100688073" sldId="2147483660"/>
              <pc:sldLayoutMk cId="3247110552" sldId="2147483664"/>
              <ac:spMk id="3" creationId="{00000000-0000-0000-0000-000000000000}"/>
            </ac:spMkLst>
          </pc:spChg>
          <pc:spChg chg="mod">
            <ac:chgData name="Albert Pak" userId="4c79ceb6-43a7-4e2a-ab59-aa2907f40525" providerId="ADAL" clId="{B9406E5C-9635-4E70-AF0E-067FF29EF6E3}" dt="2019-04-23T13:38:17.819" v="534" actId="2711"/>
            <ac:spMkLst>
              <pc:docMk/>
              <pc:sldMasterMk cId="2100688073" sldId="2147483660"/>
              <pc:sldLayoutMk cId="3247110552" sldId="2147483664"/>
              <ac:spMk id="4" creationId="{00000000-0000-0000-0000-000000000000}"/>
            </ac:spMkLst>
          </pc:spChg>
        </pc:sldLayoutChg>
        <pc:sldLayoutChg chg="modSp">
          <pc:chgData name="Albert Pak" userId="4c79ceb6-43a7-4e2a-ab59-aa2907f40525" providerId="ADAL" clId="{B9406E5C-9635-4E70-AF0E-067FF29EF6E3}" dt="2019-04-23T13:38:26.895" v="535" actId="2711"/>
          <pc:sldLayoutMkLst>
            <pc:docMk/>
            <pc:sldMasterMk cId="2100688073" sldId="2147483660"/>
            <pc:sldLayoutMk cId="1901434293" sldId="2147483665"/>
          </pc:sldLayoutMkLst>
          <pc:spChg chg="mod">
            <ac:chgData name="Albert Pak" userId="4c79ceb6-43a7-4e2a-ab59-aa2907f40525" providerId="ADAL" clId="{B9406E5C-9635-4E70-AF0E-067FF29EF6E3}" dt="2019-04-23T13:38:26.895" v="535" actId="2711"/>
            <ac:spMkLst>
              <pc:docMk/>
              <pc:sldMasterMk cId="2100688073" sldId="2147483660"/>
              <pc:sldLayoutMk cId="1901434293" sldId="2147483665"/>
              <ac:spMk id="2" creationId="{00000000-0000-0000-0000-000000000000}"/>
            </ac:spMkLst>
          </pc:spChg>
          <pc:spChg chg="mod">
            <ac:chgData name="Albert Pak" userId="4c79ceb6-43a7-4e2a-ab59-aa2907f40525" providerId="ADAL" clId="{B9406E5C-9635-4E70-AF0E-067FF29EF6E3}" dt="2019-04-23T13:38:26.895" v="535" actId="2711"/>
            <ac:spMkLst>
              <pc:docMk/>
              <pc:sldMasterMk cId="2100688073" sldId="2147483660"/>
              <pc:sldLayoutMk cId="1901434293" sldId="2147483665"/>
              <ac:spMk id="3" creationId="{00000000-0000-0000-0000-000000000000}"/>
            </ac:spMkLst>
          </pc:spChg>
          <pc:spChg chg="mod">
            <ac:chgData name="Albert Pak" userId="4c79ceb6-43a7-4e2a-ab59-aa2907f40525" providerId="ADAL" clId="{B9406E5C-9635-4E70-AF0E-067FF29EF6E3}" dt="2019-04-23T13:38:26.895" v="535" actId="2711"/>
            <ac:spMkLst>
              <pc:docMk/>
              <pc:sldMasterMk cId="2100688073" sldId="2147483660"/>
              <pc:sldLayoutMk cId="1901434293" sldId="2147483665"/>
              <ac:spMk id="4" creationId="{00000000-0000-0000-0000-000000000000}"/>
            </ac:spMkLst>
          </pc:spChg>
          <pc:spChg chg="mod">
            <ac:chgData name="Albert Pak" userId="4c79ceb6-43a7-4e2a-ab59-aa2907f40525" providerId="ADAL" clId="{B9406E5C-9635-4E70-AF0E-067FF29EF6E3}" dt="2019-04-23T13:38:26.895" v="535" actId="2711"/>
            <ac:spMkLst>
              <pc:docMk/>
              <pc:sldMasterMk cId="2100688073" sldId="2147483660"/>
              <pc:sldLayoutMk cId="1901434293" sldId="2147483665"/>
              <ac:spMk id="5" creationId="{00000000-0000-0000-0000-000000000000}"/>
            </ac:spMkLst>
          </pc:spChg>
          <pc:spChg chg="mod">
            <ac:chgData name="Albert Pak" userId="4c79ceb6-43a7-4e2a-ab59-aa2907f40525" providerId="ADAL" clId="{B9406E5C-9635-4E70-AF0E-067FF29EF6E3}" dt="2019-04-23T13:38:26.895" v="535" actId="2711"/>
            <ac:spMkLst>
              <pc:docMk/>
              <pc:sldMasterMk cId="2100688073" sldId="2147483660"/>
              <pc:sldLayoutMk cId="1901434293" sldId="2147483665"/>
              <ac:spMk id="6" creationId="{00000000-0000-0000-0000-000000000000}"/>
            </ac:spMkLst>
          </pc:spChg>
        </pc:sldLayoutChg>
        <pc:sldLayoutChg chg="modSp">
          <pc:chgData name="Albert Pak" userId="4c79ceb6-43a7-4e2a-ab59-aa2907f40525" providerId="ADAL" clId="{B9406E5C-9635-4E70-AF0E-067FF29EF6E3}" dt="2019-04-23T13:38:31.328" v="536" actId="2711"/>
          <pc:sldLayoutMkLst>
            <pc:docMk/>
            <pc:sldMasterMk cId="2100688073" sldId="2147483660"/>
            <pc:sldLayoutMk cId="1957928532" sldId="2147483666"/>
          </pc:sldLayoutMkLst>
          <pc:spChg chg="mod">
            <ac:chgData name="Albert Pak" userId="4c79ceb6-43a7-4e2a-ab59-aa2907f40525" providerId="ADAL" clId="{B9406E5C-9635-4E70-AF0E-067FF29EF6E3}" dt="2019-04-23T13:38:31.328" v="536" actId="2711"/>
            <ac:spMkLst>
              <pc:docMk/>
              <pc:sldMasterMk cId="2100688073" sldId="2147483660"/>
              <pc:sldLayoutMk cId="1957928532" sldId="2147483666"/>
              <ac:spMk id="2" creationId="{00000000-0000-0000-0000-000000000000}"/>
            </ac:spMkLst>
          </pc:spChg>
        </pc:sldLayoutChg>
        <pc:sldLayoutChg chg="modSp">
          <pc:chgData name="Albert Pak" userId="4c79ceb6-43a7-4e2a-ab59-aa2907f40525" providerId="ADAL" clId="{B9406E5C-9635-4E70-AF0E-067FF29EF6E3}" dt="2019-04-23T13:38:38.600" v="537" actId="2711"/>
          <pc:sldLayoutMkLst>
            <pc:docMk/>
            <pc:sldMasterMk cId="2100688073" sldId="2147483660"/>
            <pc:sldLayoutMk cId="2151991998" sldId="2147483668"/>
          </pc:sldLayoutMkLst>
          <pc:spChg chg="mod">
            <ac:chgData name="Albert Pak" userId="4c79ceb6-43a7-4e2a-ab59-aa2907f40525" providerId="ADAL" clId="{B9406E5C-9635-4E70-AF0E-067FF29EF6E3}" dt="2019-04-23T13:38:38.600" v="537" actId="2711"/>
            <ac:spMkLst>
              <pc:docMk/>
              <pc:sldMasterMk cId="2100688073" sldId="2147483660"/>
              <pc:sldLayoutMk cId="2151991998" sldId="2147483668"/>
              <ac:spMk id="2" creationId="{00000000-0000-0000-0000-000000000000}"/>
            </ac:spMkLst>
          </pc:spChg>
          <pc:spChg chg="mod">
            <ac:chgData name="Albert Pak" userId="4c79ceb6-43a7-4e2a-ab59-aa2907f40525" providerId="ADAL" clId="{B9406E5C-9635-4E70-AF0E-067FF29EF6E3}" dt="2019-04-23T13:38:38.600" v="537" actId="2711"/>
            <ac:spMkLst>
              <pc:docMk/>
              <pc:sldMasterMk cId="2100688073" sldId="2147483660"/>
              <pc:sldLayoutMk cId="2151991998" sldId="2147483668"/>
              <ac:spMk id="3" creationId="{00000000-0000-0000-0000-000000000000}"/>
            </ac:spMkLst>
          </pc:spChg>
          <pc:spChg chg="mod">
            <ac:chgData name="Albert Pak" userId="4c79ceb6-43a7-4e2a-ab59-aa2907f40525" providerId="ADAL" clId="{B9406E5C-9635-4E70-AF0E-067FF29EF6E3}" dt="2019-04-23T13:38:38.600" v="537" actId="2711"/>
            <ac:spMkLst>
              <pc:docMk/>
              <pc:sldMasterMk cId="2100688073" sldId="2147483660"/>
              <pc:sldLayoutMk cId="2151991998" sldId="2147483668"/>
              <ac:spMk id="4" creationId="{00000000-0000-0000-0000-000000000000}"/>
            </ac:spMkLst>
          </pc:spChg>
        </pc:sldLayoutChg>
        <pc:sldLayoutChg chg="modSp">
          <pc:chgData name="Albert Pak" userId="4c79ceb6-43a7-4e2a-ab59-aa2907f40525" providerId="ADAL" clId="{B9406E5C-9635-4E70-AF0E-067FF29EF6E3}" dt="2019-04-23T13:39:07.671" v="539" actId="2711"/>
          <pc:sldLayoutMkLst>
            <pc:docMk/>
            <pc:sldMasterMk cId="2100688073" sldId="2147483660"/>
            <pc:sldLayoutMk cId="2272709900" sldId="2147483672"/>
          </pc:sldLayoutMkLst>
          <pc:spChg chg="mod">
            <ac:chgData name="Albert Pak" userId="4c79ceb6-43a7-4e2a-ab59-aa2907f40525" providerId="ADAL" clId="{B9406E5C-9635-4E70-AF0E-067FF29EF6E3}" dt="2019-04-23T13:39:07.671" v="539" actId="2711"/>
            <ac:spMkLst>
              <pc:docMk/>
              <pc:sldMasterMk cId="2100688073" sldId="2147483660"/>
              <pc:sldLayoutMk cId="2272709900" sldId="2147483672"/>
              <ac:spMk id="2" creationId="{00000000-0000-0000-0000-000000000000}"/>
            </ac:spMkLst>
          </pc:spChg>
          <pc:spChg chg="mod">
            <ac:chgData name="Albert Pak" userId="4c79ceb6-43a7-4e2a-ab59-aa2907f40525" providerId="ADAL" clId="{B9406E5C-9635-4E70-AF0E-067FF29EF6E3}" dt="2019-04-23T13:39:07.671" v="539" actId="2711"/>
            <ac:spMkLst>
              <pc:docMk/>
              <pc:sldMasterMk cId="2100688073" sldId="2147483660"/>
              <pc:sldLayoutMk cId="2272709900" sldId="2147483672"/>
              <ac:spMk id="3" creationId="{00000000-0000-0000-0000-000000000000}"/>
            </ac:spMkLst>
          </pc:spChg>
        </pc:sldLayoutChg>
        <pc:sldLayoutChg chg="modSp">
          <pc:chgData name="Albert Pak" userId="4c79ceb6-43a7-4e2a-ab59-aa2907f40525" providerId="ADAL" clId="{B9406E5C-9635-4E70-AF0E-067FF29EF6E3}" dt="2019-04-23T13:37:58.677" v="531" actId="2711"/>
          <pc:sldLayoutMkLst>
            <pc:docMk/>
            <pc:sldMasterMk cId="2100688073" sldId="2147483660"/>
            <pc:sldLayoutMk cId="2409855901" sldId="2147483673"/>
          </pc:sldLayoutMkLst>
          <pc:spChg chg="mod">
            <ac:chgData name="Albert Pak" userId="4c79ceb6-43a7-4e2a-ab59-aa2907f40525" providerId="ADAL" clId="{B9406E5C-9635-4E70-AF0E-067FF29EF6E3}" dt="2019-04-23T13:37:58.677" v="531" actId="2711"/>
            <ac:spMkLst>
              <pc:docMk/>
              <pc:sldMasterMk cId="2100688073" sldId="2147483660"/>
              <pc:sldLayoutMk cId="2409855901" sldId="2147483673"/>
              <ac:spMk id="2" creationId="{00000000-0000-0000-0000-000000000000}"/>
            </ac:spMkLst>
          </pc:spChg>
          <pc:spChg chg="mod">
            <ac:chgData name="Albert Pak" userId="4c79ceb6-43a7-4e2a-ab59-aa2907f40525" providerId="ADAL" clId="{B9406E5C-9635-4E70-AF0E-067FF29EF6E3}" dt="2019-04-23T13:37:58.677" v="531" actId="2711"/>
            <ac:spMkLst>
              <pc:docMk/>
              <pc:sldMasterMk cId="2100688073" sldId="2147483660"/>
              <pc:sldLayoutMk cId="2409855901" sldId="2147483673"/>
              <ac:spMk id="3"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CCC827-93BD-A84C-84AC-70F28754B1E0}" type="datetimeFigureOut">
              <a:rPr lang="en-US" smtClean="0"/>
              <a:t>4/25/2019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3B818B-CEC4-DC4A-972A-95D2B8CAEC28}" type="slidenum">
              <a:rPr lang="en-US" smtClean="0"/>
              <a:t>‹#›</a:t>
            </a:fld>
            <a:endParaRPr lang="en-US"/>
          </a:p>
        </p:txBody>
      </p:sp>
    </p:spTree>
    <p:extLst>
      <p:ext uri="{BB962C8B-B14F-4D97-AF65-F5344CB8AC3E}">
        <p14:creationId xmlns:p14="http://schemas.microsoft.com/office/powerpoint/2010/main" val="384935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9151B-CBD6-354A-83F0-17B8A02E8C98}"/>
              </a:ext>
            </a:extLst>
          </p:cNvPr>
          <p:cNvSpPr/>
          <p:nvPr userDrawn="1"/>
        </p:nvSpPr>
        <p:spPr>
          <a:xfrm>
            <a:off x="0" y="2902857"/>
            <a:ext cx="9144000" cy="3730171"/>
          </a:xfrm>
          <a:prstGeom prst="rect">
            <a:avLst/>
          </a:prstGeom>
          <a:solidFill>
            <a:srgbClr val="827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E6B14009-6B7A-D147-82CB-B9997E400E9B}"/>
              </a:ext>
            </a:extLst>
          </p:cNvPr>
          <p:cNvGrpSpPr/>
          <p:nvPr userDrawn="1"/>
        </p:nvGrpSpPr>
        <p:grpSpPr>
          <a:xfrm>
            <a:off x="1143000" y="350044"/>
            <a:ext cx="6858000" cy="3657600"/>
            <a:chOff x="1143000" y="350044"/>
            <a:chExt cx="6858000" cy="3657600"/>
          </a:xfrm>
        </p:grpSpPr>
        <p:pic>
          <p:nvPicPr>
            <p:cNvPr id="9" name="Picture 8">
              <a:extLst>
                <a:ext uri="{FF2B5EF4-FFF2-40B4-BE49-F238E27FC236}">
                  <a16:creationId xmlns:a16="http://schemas.microsoft.com/office/drawing/2014/main" id="{3370064E-7DC1-D54B-A641-A4CD210773B6}"/>
                </a:ext>
              </a:extLst>
            </p:cNvPr>
            <p:cNvPicPr>
              <a:picLocks noChangeAspect="1"/>
            </p:cNvPicPr>
            <p:nvPr userDrawn="1"/>
          </p:nvPicPr>
          <p:blipFill rotWithShape="1">
            <a:blip r:embed="rId2"/>
            <a:srcRect b="26237"/>
            <a:stretch/>
          </p:blipFill>
          <p:spPr>
            <a:xfrm>
              <a:off x="1143000" y="350044"/>
              <a:ext cx="6858000" cy="2697956"/>
            </a:xfrm>
            <a:prstGeom prst="rect">
              <a:avLst/>
            </a:prstGeom>
          </p:spPr>
        </p:pic>
        <p:pic>
          <p:nvPicPr>
            <p:cNvPr id="10" name="Picture 9">
              <a:extLst>
                <a:ext uri="{FF2B5EF4-FFF2-40B4-BE49-F238E27FC236}">
                  <a16:creationId xmlns:a16="http://schemas.microsoft.com/office/drawing/2014/main" id="{5CE1A8CA-E13B-6747-898C-AEAFD1C501E5}"/>
                </a:ext>
              </a:extLst>
            </p:cNvPr>
            <p:cNvPicPr>
              <a:picLocks noChangeAspect="1"/>
            </p:cNvPicPr>
            <p:nvPr userDrawn="1"/>
          </p:nvPicPr>
          <p:blipFill rotWithShape="1">
            <a:blip r:embed="rId2">
              <a:biLevel thresh="25000"/>
            </a:blip>
            <a:srcRect t="73763"/>
            <a:stretch/>
          </p:blipFill>
          <p:spPr>
            <a:xfrm>
              <a:off x="1143000" y="3048000"/>
              <a:ext cx="6858000" cy="959644"/>
            </a:xfrm>
            <a:prstGeom prst="rect">
              <a:avLst/>
            </a:prstGeom>
          </p:spPr>
        </p:pic>
      </p:grpSp>
      <p:sp>
        <p:nvSpPr>
          <p:cNvPr id="16" name="Rectangle 15">
            <a:extLst>
              <a:ext uri="{FF2B5EF4-FFF2-40B4-BE49-F238E27FC236}">
                <a16:creationId xmlns:a16="http://schemas.microsoft.com/office/drawing/2014/main" id="{9B90CA8F-5F28-4F42-B5BD-A797A3EB6FE0}"/>
              </a:ext>
            </a:extLst>
          </p:cNvPr>
          <p:cNvSpPr/>
          <p:nvPr userDrawn="1"/>
        </p:nvSpPr>
        <p:spPr>
          <a:xfrm>
            <a:off x="0" y="4007644"/>
            <a:ext cx="9144000" cy="2850356"/>
          </a:xfrm>
          <a:prstGeom prst="rect">
            <a:avLst/>
          </a:prstGeom>
          <a:solidFill>
            <a:srgbClr val="4C3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90286" y="4341469"/>
            <a:ext cx="8563428" cy="1006587"/>
          </a:xfrm>
        </p:spPr>
        <p:txBody>
          <a:bodyPr anchor="b">
            <a:normAutofit/>
          </a:bodyPr>
          <a:lstStyle>
            <a:lvl1pPr algn="ctr">
              <a:defRPr sz="4400">
                <a:solidFill>
                  <a:schemeClr val="bg1"/>
                </a:solidFill>
                <a:latin typeface="Avenir LT Std 45 Book" panose="020B0502020203020204" pitchFamily="34" charset="0"/>
              </a:defRPr>
            </a:lvl1pPr>
          </a:lstStyle>
          <a:p>
            <a:r>
              <a:rPr lang="en-US" dirty="0"/>
              <a:t>Click to edit Master title style</a:t>
            </a:r>
          </a:p>
        </p:txBody>
      </p:sp>
      <p:sp>
        <p:nvSpPr>
          <p:cNvPr id="3" name="Subtitle 2"/>
          <p:cNvSpPr>
            <a:spLocks noGrp="1"/>
          </p:cNvSpPr>
          <p:nvPr>
            <p:ph type="subTitle" idx="1"/>
          </p:nvPr>
        </p:nvSpPr>
        <p:spPr>
          <a:xfrm>
            <a:off x="290286" y="5435374"/>
            <a:ext cx="8563428" cy="849312"/>
          </a:xfrm>
        </p:spPr>
        <p:txBody>
          <a:bodyPr/>
          <a:lstStyle>
            <a:lvl1pPr marL="0" indent="0" algn="ctr">
              <a:buNone/>
              <a:defRPr sz="2400">
                <a:solidFill>
                  <a:schemeClr val="bg1"/>
                </a:solidFill>
                <a:latin typeface="Avenir LT Std 45 Book" panose="020B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4" name="Rectangle 13">
            <a:extLst>
              <a:ext uri="{FF2B5EF4-FFF2-40B4-BE49-F238E27FC236}">
                <a16:creationId xmlns:a16="http://schemas.microsoft.com/office/drawing/2014/main" id="{5DBAAEEE-1086-7742-B44B-13BE4E20D1FA}"/>
              </a:ext>
            </a:extLst>
          </p:cNvPr>
          <p:cNvSpPr/>
          <p:nvPr userDrawn="1"/>
        </p:nvSpPr>
        <p:spPr>
          <a:xfrm>
            <a:off x="0" y="6633029"/>
            <a:ext cx="9144000" cy="224971"/>
          </a:xfrm>
          <a:prstGeom prst="rect">
            <a:avLst/>
          </a:prstGeom>
          <a:solidFill>
            <a:srgbClr val="36C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6102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0039" y="365126"/>
            <a:ext cx="2949178" cy="1600200"/>
          </a:xfrm>
        </p:spPr>
        <p:txBody>
          <a:bodyPr anchor="b"/>
          <a:lstStyle>
            <a:lvl1pPr>
              <a:defRPr sz="3200">
                <a:latin typeface="Avenir LT Std 45 Book" panose="020B0502020203020204" pitchFamily="34" charset="0"/>
              </a:defRPr>
            </a:lvl1pPr>
          </a:lstStyle>
          <a:p>
            <a:r>
              <a:rPr lang="en-US" dirty="0"/>
              <a:t>Click to edit Master title style</a:t>
            </a:r>
          </a:p>
        </p:txBody>
      </p:sp>
      <p:sp>
        <p:nvSpPr>
          <p:cNvPr id="3" name="Content Placeholder 2"/>
          <p:cNvSpPr>
            <a:spLocks noGrp="1"/>
          </p:cNvSpPr>
          <p:nvPr>
            <p:ph idx="1"/>
          </p:nvPr>
        </p:nvSpPr>
        <p:spPr>
          <a:xfrm>
            <a:off x="3394364" y="365126"/>
            <a:ext cx="5461656" cy="5495925"/>
          </a:xfrm>
        </p:spPr>
        <p:txBody>
          <a:bodyPr/>
          <a:lstStyle>
            <a:lvl1pPr>
              <a:defRPr sz="3200">
                <a:latin typeface="Avenir LT Std 45 Book" panose="020B0502020203020204" pitchFamily="34" charset="0"/>
              </a:defRPr>
            </a:lvl1pPr>
            <a:lvl2pPr>
              <a:defRPr sz="2800">
                <a:latin typeface="Avenir LT Std 45 Book" panose="020B0502020203020204" pitchFamily="34" charset="0"/>
              </a:defRPr>
            </a:lvl2pPr>
            <a:lvl3pPr>
              <a:defRPr sz="2400">
                <a:latin typeface="Avenir LT Std 45 Book" panose="020B0502020203020204" pitchFamily="34" charset="0"/>
              </a:defRPr>
            </a:lvl3pPr>
            <a:lvl4pPr>
              <a:defRPr sz="2000">
                <a:latin typeface="Avenir LT Std 45 Book" panose="020B0502020203020204" pitchFamily="34" charset="0"/>
              </a:defRPr>
            </a:lvl4pPr>
            <a:lvl5pPr>
              <a:defRPr sz="2000">
                <a:latin typeface="Avenir LT Std 45 Book" panose="020B0502020203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20039" y="2057400"/>
            <a:ext cx="2949178" cy="3811588"/>
          </a:xfrm>
        </p:spPr>
        <p:txBody>
          <a:bodyPr/>
          <a:lstStyle>
            <a:lvl1pPr marL="0" indent="0">
              <a:buNone/>
              <a:defRPr sz="1600">
                <a:latin typeface="Avenir LT Std 45 Book" panose="020B05020202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363A213D-50F0-1C48-8E41-8E207CBAC6BE}" type="slidenum">
              <a:rPr lang="en-US" smtClean="0"/>
              <a:t>‹#›</a:t>
            </a:fld>
            <a:endParaRPr lang="en-US"/>
          </a:p>
        </p:txBody>
      </p:sp>
    </p:spTree>
    <p:extLst>
      <p:ext uri="{BB962C8B-B14F-4D97-AF65-F5344CB8AC3E}">
        <p14:creationId xmlns:p14="http://schemas.microsoft.com/office/powerpoint/2010/main" val="21519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 BLU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FF0E1F1-90C9-8D42-8C15-FF0EE5164746}"/>
              </a:ext>
            </a:extLst>
          </p:cNvPr>
          <p:cNvSpPr/>
          <p:nvPr userDrawn="1"/>
        </p:nvSpPr>
        <p:spPr>
          <a:xfrm>
            <a:off x="0" y="6054436"/>
            <a:ext cx="9144000" cy="803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53AAF52-3B4A-224B-B1EA-C73FC94F04A2}"/>
              </a:ext>
            </a:extLst>
          </p:cNvPr>
          <p:cNvSpPr/>
          <p:nvPr userDrawn="1"/>
        </p:nvSpPr>
        <p:spPr>
          <a:xfrm>
            <a:off x="0" y="4229024"/>
            <a:ext cx="9144000" cy="2628976"/>
          </a:xfrm>
          <a:prstGeom prst="rect">
            <a:avLst/>
          </a:prstGeom>
          <a:solidFill>
            <a:srgbClr val="36C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3888" y="2334128"/>
            <a:ext cx="7886700" cy="1736145"/>
          </a:xfrm>
        </p:spPr>
        <p:txBody>
          <a:bodyPr anchor="b">
            <a:normAutofit/>
          </a:bodyPr>
          <a:lstStyle>
            <a:lvl1pPr>
              <a:defRPr sz="4400">
                <a:solidFill>
                  <a:schemeClr val="tx1"/>
                </a:solidFill>
                <a:latin typeface="Avenir LT Std 45 Book" panose="020B0502020203020204" pitchFamily="34" charset="0"/>
              </a:defRPr>
            </a:lvl1pPr>
          </a:lstStyle>
          <a:p>
            <a:r>
              <a:rPr lang="en-US" dirty="0"/>
              <a:t>Click to edit Master title style</a:t>
            </a:r>
          </a:p>
        </p:txBody>
      </p:sp>
      <p:sp>
        <p:nvSpPr>
          <p:cNvPr id="3" name="Text Placeholder 2"/>
          <p:cNvSpPr>
            <a:spLocks noGrp="1"/>
          </p:cNvSpPr>
          <p:nvPr>
            <p:ph type="body" idx="1"/>
          </p:nvPr>
        </p:nvSpPr>
        <p:spPr>
          <a:xfrm>
            <a:off x="623888" y="4481516"/>
            <a:ext cx="7886700" cy="1500187"/>
          </a:xfrm>
        </p:spPr>
        <p:txBody>
          <a:bodyPr/>
          <a:lstStyle>
            <a:lvl1pPr marL="0" indent="0">
              <a:buNone/>
              <a:defRPr sz="2400">
                <a:solidFill>
                  <a:schemeClr val="bg1"/>
                </a:solidFill>
                <a:latin typeface="Avenir LT Std 45 Book" panose="020B05020202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363A213D-50F0-1C48-8E41-8E207CBAC6BE}" type="slidenum">
              <a:rPr lang="en-US" smtClean="0"/>
              <a:pPr/>
              <a:t>‹#›</a:t>
            </a:fld>
            <a:endParaRPr lang="en-US"/>
          </a:p>
        </p:txBody>
      </p:sp>
      <p:sp>
        <p:nvSpPr>
          <p:cNvPr id="15" name="Rectangle 14">
            <a:extLst>
              <a:ext uri="{FF2B5EF4-FFF2-40B4-BE49-F238E27FC236}">
                <a16:creationId xmlns:a16="http://schemas.microsoft.com/office/drawing/2014/main" id="{B3C3328C-7CB9-6A4B-9D1C-C1E1D4B726FA}"/>
              </a:ext>
            </a:extLst>
          </p:cNvPr>
          <p:cNvSpPr/>
          <p:nvPr userDrawn="1"/>
        </p:nvSpPr>
        <p:spPr>
          <a:xfrm>
            <a:off x="0" y="6188365"/>
            <a:ext cx="9144000" cy="669635"/>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DEACA997-2B5A-3549-A52D-3FB45A9B13C3}"/>
              </a:ext>
            </a:extLst>
          </p:cNvPr>
          <p:cNvPicPr>
            <a:picLocks noChangeAspect="1"/>
          </p:cNvPicPr>
          <p:nvPr userDrawn="1"/>
        </p:nvPicPr>
        <p:blipFill rotWithShape="1">
          <a:blip r:embed="rId2"/>
          <a:srcRect t="86193"/>
          <a:stretch/>
        </p:blipFill>
        <p:spPr>
          <a:xfrm>
            <a:off x="401821" y="731011"/>
            <a:ext cx="5959792" cy="438860"/>
          </a:xfrm>
          <a:prstGeom prst="rect">
            <a:avLst/>
          </a:prstGeom>
        </p:spPr>
      </p:pic>
      <p:grpSp>
        <p:nvGrpSpPr>
          <p:cNvPr id="18" name="Group 17">
            <a:extLst>
              <a:ext uri="{FF2B5EF4-FFF2-40B4-BE49-F238E27FC236}">
                <a16:creationId xmlns:a16="http://schemas.microsoft.com/office/drawing/2014/main" id="{EC595ADB-5B3B-C845-AF72-3A3D35460CD7}"/>
              </a:ext>
            </a:extLst>
          </p:cNvPr>
          <p:cNvGrpSpPr/>
          <p:nvPr userDrawn="1"/>
        </p:nvGrpSpPr>
        <p:grpSpPr>
          <a:xfrm>
            <a:off x="623888" y="314272"/>
            <a:ext cx="8145915" cy="975314"/>
            <a:chOff x="623888" y="314272"/>
            <a:chExt cx="8145915" cy="975314"/>
          </a:xfrm>
        </p:grpSpPr>
        <p:pic>
          <p:nvPicPr>
            <p:cNvPr id="19" name="Picture 18">
              <a:extLst>
                <a:ext uri="{FF2B5EF4-FFF2-40B4-BE49-F238E27FC236}">
                  <a16:creationId xmlns:a16="http://schemas.microsoft.com/office/drawing/2014/main" id="{4DA687B4-FD39-F84B-B692-7C95C5B75D5C}"/>
                </a:ext>
              </a:extLst>
            </p:cNvPr>
            <p:cNvPicPr>
              <a:picLocks noChangeAspect="1"/>
            </p:cNvPicPr>
            <p:nvPr userDrawn="1"/>
          </p:nvPicPr>
          <p:blipFill rotWithShape="1">
            <a:blip r:embed="rId2"/>
            <a:srcRect b="12637"/>
            <a:stretch/>
          </p:blipFill>
          <p:spPr>
            <a:xfrm>
              <a:off x="6676571" y="314272"/>
              <a:ext cx="2093232" cy="975314"/>
            </a:xfrm>
            <a:prstGeom prst="rect">
              <a:avLst/>
            </a:prstGeom>
          </p:spPr>
        </p:pic>
        <p:cxnSp>
          <p:nvCxnSpPr>
            <p:cNvPr id="20" name="Straight Connector 19">
              <a:extLst>
                <a:ext uri="{FF2B5EF4-FFF2-40B4-BE49-F238E27FC236}">
                  <a16:creationId xmlns:a16="http://schemas.microsoft.com/office/drawing/2014/main" id="{63A7F2E7-D48A-8A46-978A-55A491CDFBE8}"/>
                </a:ext>
              </a:extLst>
            </p:cNvPr>
            <p:cNvCxnSpPr>
              <a:cxnSpLocks/>
            </p:cNvCxnSpPr>
            <p:nvPr userDrawn="1"/>
          </p:nvCxnSpPr>
          <p:spPr>
            <a:xfrm>
              <a:off x="623888" y="1102171"/>
              <a:ext cx="8047574" cy="0"/>
            </a:xfrm>
            <a:prstGeom prst="line">
              <a:avLst/>
            </a:prstGeom>
            <a:ln w="31750" cap="rnd">
              <a:solidFill>
                <a:srgbClr val="8275B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9681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 GREE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A91E097-3C7F-764F-BA45-D89F62ACE681}"/>
              </a:ext>
            </a:extLst>
          </p:cNvPr>
          <p:cNvSpPr/>
          <p:nvPr userDrawn="1"/>
        </p:nvSpPr>
        <p:spPr>
          <a:xfrm>
            <a:off x="0" y="6054436"/>
            <a:ext cx="9144000" cy="803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53AAF52-3B4A-224B-B1EA-C73FC94F04A2}"/>
              </a:ext>
            </a:extLst>
          </p:cNvPr>
          <p:cNvSpPr/>
          <p:nvPr userDrawn="1"/>
        </p:nvSpPr>
        <p:spPr>
          <a:xfrm>
            <a:off x="0" y="4229731"/>
            <a:ext cx="9144000" cy="2628976"/>
          </a:xfrm>
          <a:prstGeom prst="rect">
            <a:avLst/>
          </a:prstGeom>
          <a:solidFill>
            <a:srgbClr val="89C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3888" y="2334835"/>
            <a:ext cx="7886700" cy="1736145"/>
          </a:xfrm>
        </p:spPr>
        <p:txBody>
          <a:bodyPr anchor="b">
            <a:normAutofit/>
          </a:bodyPr>
          <a:lstStyle>
            <a:lvl1pPr>
              <a:defRPr sz="4400">
                <a:solidFill>
                  <a:schemeClr val="tx1"/>
                </a:solidFill>
                <a:latin typeface="Avenir LT Std 45 Book" panose="020B0502020203020204" pitchFamily="34" charset="0"/>
              </a:defRPr>
            </a:lvl1pPr>
          </a:lstStyle>
          <a:p>
            <a:r>
              <a:rPr lang="en-US" dirty="0"/>
              <a:t>Click to edit Master title style</a:t>
            </a:r>
          </a:p>
        </p:txBody>
      </p:sp>
      <p:sp>
        <p:nvSpPr>
          <p:cNvPr id="3" name="Text Placeholder 2"/>
          <p:cNvSpPr>
            <a:spLocks noGrp="1"/>
          </p:cNvSpPr>
          <p:nvPr>
            <p:ph type="body" idx="1"/>
          </p:nvPr>
        </p:nvSpPr>
        <p:spPr>
          <a:xfrm>
            <a:off x="623888" y="4482223"/>
            <a:ext cx="7886700" cy="1500187"/>
          </a:xfrm>
        </p:spPr>
        <p:txBody>
          <a:bodyPr/>
          <a:lstStyle>
            <a:lvl1pPr marL="0" indent="0">
              <a:buNone/>
              <a:defRPr sz="2400">
                <a:solidFill>
                  <a:schemeClr val="bg1"/>
                </a:solidFill>
                <a:latin typeface="Avenir LT Std 45 Book" panose="020B05020202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363A213D-50F0-1C48-8E41-8E207CBAC6BE}" type="slidenum">
              <a:rPr lang="en-US" smtClean="0"/>
              <a:pPr/>
              <a:t>‹#›</a:t>
            </a:fld>
            <a:endParaRPr lang="en-US"/>
          </a:p>
        </p:txBody>
      </p:sp>
      <p:sp>
        <p:nvSpPr>
          <p:cNvPr id="16" name="Rectangle 15">
            <a:extLst>
              <a:ext uri="{FF2B5EF4-FFF2-40B4-BE49-F238E27FC236}">
                <a16:creationId xmlns:a16="http://schemas.microsoft.com/office/drawing/2014/main" id="{4DF55546-8026-F945-9B37-D86638DDA574}"/>
              </a:ext>
            </a:extLst>
          </p:cNvPr>
          <p:cNvSpPr/>
          <p:nvPr userDrawn="1"/>
        </p:nvSpPr>
        <p:spPr>
          <a:xfrm>
            <a:off x="0" y="6189072"/>
            <a:ext cx="9144000" cy="669635"/>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149871C1-876F-374E-B629-ECA2E31FBBA9}"/>
              </a:ext>
            </a:extLst>
          </p:cNvPr>
          <p:cNvGrpSpPr/>
          <p:nvPr userDrawn="1"/>
        </p:nvGrpSpPr>
        <p:grpSpPr>
          <a:xfrm>
            <a:off x="623888" y="314272"/>
            <a:ext cx="8145915" cy="975314"/>
            <a:chOff x="623888" y="314272"/>
            <a:chExt cx="8145915" cy="975314"/>
          </a:xfrm>
        </p:grpSpPr>
        <p:pic>
          <p:nvPicPr>
            <p:cNvPr id="25" name="Picture 24">
              <a:extLst>
                <a:ext uri="{FF2B5EF4-FFF2-40B4-BE49-F238E27FC236}">
                  <a16:creationId xmlns:a16="http://schemas.microsoft.com/office/drawing/2014/main" id="{992B423B-B09C-7245-8B36-AE48922FB361}"/>
                </a:ext>
              </a:extLst>
            </p:cNvPr>
            <p:cNvPicPr>
              <a:picLocks noChangeAspect="1"/>
            </p:cNvPicPr>
            <p:nvPr userDrawn="1"/>
          </p:nvPicPr>
          <p:blipFill rotWithShape="1">
            <a:blip r:embed="rId2"/>
            <a:srcRect b="12637"/>
            <a:stretch/>
          </p:blipFill>
          <p:spPr>
            <a:xfrm>
              <a:off x="6676571" y="314272"/>
              <a:ext cx="2093232" cy="975314"/>
            </a:xfrm>
            <a:prstGeom prst="rect">
              <a:avLst/>
            </a:prstGeom>
          </p:spPr>
        </p:pic>
        <p:cxnSp>
          <p:nvCxnSpPr>
            <p:cNvPr id="26" name="Straight Connector 25">
              <a:extLst>
                <a:ext uri="{FF2B5EF4-FFF2-40B4-BE49-F238E27FC236}">
                  <a16:creationId xmlns:a16="http://schemas.microsoft.com/office/drawing/2014/main" id="{598A51B2-7DEE-8944-8B90-1CEE4CDF13D8}"/>
                </a:ext>
              </a:extLst>
            </p:cNvPr>
            <p:cNvCxnSpPr>
              <a:cxnSpLocks/>
            </p:cNvCxnSpPr>
            <p:nvPr userDrawn="1"/>
          </p:nvCxnSpPr>
          <p:spPr>
            <a:xfrm>
              <a:off x="623888" y="1102171"/>
              <a:ext cx="8047574" cy="0"/>
            </a:xfrm>
            <a:prstGeom prst="line">
              <a:avLst/>
            </a:prstGeom>
            <a:ln w="31750" cap="rnd">
              <a:solidFill>
                <a:srgbClr val="8275B4"/>
              </a:solidFill>
            </a:ln>
          </p:spPr>
          <p:style>
            <a:lnRef idx="1">
              <a:schemeClr val="accent1"/>
            </a:lnRef>
            <a:fillRef idx="0">
              <a:schemeClr val="accent1"/>
            </a:fillRef>
            <a:effectRef idx="0">
              <a:schemeClr val="accent1"/>
            </a:effectRef>
            <a:fontRef idx="minor">
              <a:schemeClr val="tx1"/>
            </a:fontRef>
          </p:style>
        </p:cxnSp>
      </p:grpSp>
      <p:pic>
        <p:nvPicPr>
          <p:cNvPr id="27" name="Picture 26">
            <a:extLst>
              <a:ext uri="{FF2B5EF4-FFF2-40B4-BE49-F238E27FC236}">
                <a16:creationId xmlns:a16="http://schemas.microsoft.com/office/drawing/2014/main" id="{4EA143CF-1948-DF44-89D0-95B367AC290B}"/>
              </a:ext>
            </a:extLst>
          </p:cNvPr>
          <p:cNvPicPr>
            <a:picLocks noChangeAspect="1"/>
          </p:cNvPicPr>
          <p:nvPr userDrawn="1"/>
        </p:nvPicPr>
        <p:blipFill rotWithShape="1">
          <a:blip r:embed="rId2"/>
          <a:srcRect t="86193"/>
          <a:stretch/>
        </p:blipFill>
        <p:spPr>
          <a:xfrm>
            <a:off x="401821" y="731011"/>
            <a:ext cx="5959792" cy="438860"/>
          </a:xfrm>
          <a:prstGeom prst="rect">
            <a:avLst/>
          </a:prstGeom>
        </p:spPr>
      </p:pic>
    </p:spTree>
    <p:extLst>
      <p:ext uri="{BB962C8B-B14F-4D97-AF65-F5344CB8AC3E}">
        <p14:creationId xmlns:p14="http://schemas.microsoft.com/office/powerpoint/2010/main" val="227270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 PURP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B9F0B72-D5B7-EA4A-819E-5A4D3596BD61}"/>
              </a:ext>
            </a:extLst>
          </p:cNvPr>
          <p:cNvSpPr/>
          <p:nvPr userDrawn="1"/>
        </p:nvSpPr>
        <p:spPr>
          <a:xfrm>
            <a:off x="0" y="6054436"/>
            <a:ext cx="9144000" cy="803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53AAF52-3B4A-224B-B1EA-C73FC94F04A2}"/>
              </a:ext>
            </a:extLst>
          </p:cNvPr>
          <p:cNvSpPr/>
          <p:nvPr userDrawn="1"/>
        </p:nvSpPr>
        <p:spPr>
          <a:xfrm>
            <a:off x="0" y="4229024"/>
            <a:ext cx="9144000" cy="2628976"/>
          </a:xfrm>
          <a:prstGeom prst="rect">
            <a:avLst/>
          </a:prstGeom>
          <a:solidFill>
            <a:srgbClr val="827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3888" y="2334128"/>
            <a:ext cx="7886700" cy="1736145"/>
          </a:xfrm>
        </p:spPr>
        <p:txBody>
          <a:bodyPr anchor="b">
            <a:normAutofit/>
          </a:bodyPr>
          <a:lstStyle>
            <a:lvl1pPr>
              <a:defRPr sz="4400">
                <a:solidFill>
                  <a:schemeClr val="tx1"/>
                </a:solidFill>
                <a:latin typeface="Avenir LT Std 45 Book" panose="020B0502020203020204" pitchFamily="34" charset="0"/>
              </a:defRPr>
            </a:lvl1pPr>
          </a:lstStyle>
          <a:p>
            <a:r>
              <a:rPr lang="en-US" dirty="0"/>
              <a:t>Click to edit Master title style</a:t>
            </a:r>
          </a:p>
        </p:txBody>
      </p:sp>
      <p:sp>
        <p:nvSpPr>
          <p:cNvPr id="3" name="Text Placeholder 2"/>
          <p:cNvSpPr>
            <a:spLocks noGrp="1"/>
          </p:cNvSpPr>
          <p:nvPr>
            <p:ph type="body" idx="1"/>
          </p:nvPr>
        </p:nvSpPr>
        <p:spPr>
          <a:xfrm>
            <a:off x="623888" y="4481516"/>
            <a:ext cx="7886700" cy="1500187"/>
          </a:xfrm>
        </p:spPr>
        <p:txBody>
          <a:bodyPr/>
          <a:lstStyle>
            <a:lvl1pPr marL="0" indent="0">
              <a:buNone/>
              <a:defRPr sz="2400">
                <a:solidFill>
                  <a:schemeClr val="bg1"/>
                </a:solidFill>
                <a:latin typeface="Avenir LT Std 45 Book" panose="020B05020202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363A213D-50F0-1C48-8E41-8E207CBAC6BE}" type="slidenum">
              <a:rPr lang="en-US" smtClean="0"/>
              <a:pPr/>
              <a:t>‹#›</a:t>
            </a:fld>
            <a:endParaRPr lang="en-US"/>
          </a:p>
        </p:txBody>
      </p:sp>
      <p:sp>
        <p:nvSpPr>
          <p:cNvPr id="15" name="Rectangle 14">
            <a:extLst>
              <a:ext uri="{FF2B5EF4-FFF2-40B4-BE49-F238E27FC236}">
                <a16:creationId xmlns:a16="http://schemas.microsoft.com/office/drawing/2014/main" id="{4693A8B8-9939-E942-A34D-07EEEEE7C748}"/>
              </a:ext>
            </a:extLst>
          </p:cNvPr>
          <p:cNvSpPr/>
          <p:nvPr userDrawn="1"/>
        </p:nvSpPr>
        <p:spPr>
          <a:xfrm>
            <a:off x="0" y="6188365"/>
            <a:ext cx="9144000" cy="669635"/>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162EF79E-859B-D04C-A2D3-974A7F0F1F10}"/>
              </a:ext>
            </a:extLst>
          </p:cNvPr>
          <p:cNvGrpSpPr/>
          <p:nvPr userDrawn="1"/>
        </p:nvGrpSpPr>
        <p:grpSpPr>
          <a:xfrm>
            <a:off x="623888" y="314272"/>
            <a:ext cx="8145915" cy="975314"/>
            <a:chOff x="623888" y="314272"/>
            <a:chExt cx="8145915" cy="975314"/>
          </a:xfrm>
        </p:grpSpPr>
        <p:pic>
          <p:nvPicPr>
            <p:cNvPr id="21" name="Picture 20">
              <a:extLst>
                <a:ext uri="{FF2B5EF4-FFF2-40B4-BE49-F238E27FC236}">
                  <a16:creationId xmlns:a16="http://schemas.microsoft.com/office/drawing/2014/main" id="{EA05960C-E494-294E-84F0-3923470EE5E4}"/>
                </a:ext>
              </a:extLst>
            </p:cNvPr>
            <p:cNvPicPr>
              <a:picLocks noChangeAspect="1"/>
            </p:cNvPicPr>
            <p:nvPr userDrawn="1"/>
          </p:nvPicPr>
          <p:blipFill rotWithShape="1">
            <a:blip r:embed="rId2"/>
            <a:srcRect b="12637"/>
            <a:stretch/>
          </p:blipFill>
          <p:spPr>
            <a:xfrm>
              <a:off x="6676571" y="314272"/>
              <a:ext cx="2093232" cy="975314"/>
            </a:xfrm>
            <a:prstGeom prst="rect">
              <a:avLst/>
            </a:prstGeom>
          </p:spPr>
        </p:pic>
        <p:cxnSp>
          <p:nvCxnSpPr>
            <p:cNvPr id="22" name="Straight Connector 21">
              <a:extLst>
                <a:ext uri="{FF2B5EF4-FFF2-40B4-BE49-F238E27FC236}">
                  <a16:creationId xmlns:a16="http://schemas.microsoft.com/office/drawing/2014/main" id="{0943903B-4E66-2745-9790-E25AD3E7270E}"/>
                </a:ext>
              </a:extLst>
            </p:cNvPr>
            <p:cNvCxnSpPr>
              <a:cxnSpLocks/>
            </p:cNvCxnSpPr>
            <p:nvPr userDrawn="1"/>
          </p:nvCxnSpPr>
          <p:spPr>
            <a:xfrm>
              <a:off x="623888" y="1102171"/>
              <a:ext cx="8047574" cy="0"/>
            </a:xfrm>
            <a:prstGeom prst="line">
              <a:avLst/>
            </a:prstGeom>
            <a:ln w="31750" cap="rnd">
              <a:solidFill>
                <a:srgbClr val="8275B4"/>
              </a:solidFill>
            </a:ln>
          </p:spPr>
          <p:style>
            <a:lnRef idx="1">
              <a:schemeClr val="accent1"/>
            </a:lnRef>
            <a:fillRef idx="0">
              <a:schemeClr val="accent1"/>
            </a:fillRef>
            <a:effectRef idx="0">
              <a:schemeClr val="accent1"/>
            </a:effectRef>
            <a:fontRef idx="minor">
              <a:schemeClr val="tx1"/>
            </a:fontRef>
          </p:style>
        </p:cxnSp>
      </p:grpSp>
      <p:pic>
        <p:nvPicPr>
          <p:cNvPr id="25" name="Picture 24">
            <a:extLst>
              <a:ext uri="{FF2B5EF4-FFF2-40B4-BE49-F238E27FC236}">
                <a16:creationId xmlns:a16="http://schemas.microsoft.com/office/drawing/2014/main" id="{6DA3676C-B493-4841-B8E4-2BC9929F74C2}"/>
              </a:ext>
            </a:extLst>
          </p:cNvPr>
          <p:cNvPicPr>
            <a:picLocks noChangeAspect="1"/>
          </p:cNvPicPr>
          <p:nvPr userDrawn="1"/>
        </p:nvPicPr>
        <p:blipFill rotWithShape="1">
          <a:blip r:embed="rId2"/>
          <a:srcRect t="86193"/>
          <a:stretch/>
        </p:blipFill>
        <p:spPr>
          <a:xfrm>
            <a:off x="401821" y="731011"/>
            <a:ext cx="5959792" cy="438860"/>
          </a:xfrm>
          <a:prstGeom prst="rect">
            <a:avLst/>
          </a:prstGeom>
        </p:spPr>
      </p:pic>
    </p:spTree>
    <p:extLst>
      <p:ext uri="{BB962C8B-B14F-4D97-AF65-F5344CB8AC3E}">
        <p14:creationId xmlns:p14="http://schemas.microsoft.com/office/powerpoint/2010/main" val="2409855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venir LT Std 45 Book" panose="020B0502020203020204" pitchFamily="34" charset="0"/>
              </a:defRPr>
            </a:lvl1pPr>
          </a:lstStyle>
          <a:p>
            <a:r>
              <a:rPr lang="en-US" dirty="0"/>
              <a:t>Click to edit Master title style</a:t>
            </a:r>
          </a:p>
        </p:txBody>
      </p:sp>
      <p:sp>
        <p:nvSpPr>
          <p:cNvPr id="3" name="Content Placeholder 2"/>
          <p:cNvSpPr>
            <a:spLocks noGrp="1"/>
          </p:cNvSpPr>
          <p:nvPr>
            <p:ph idx="1"/>
          </p:nvPr>
        </p:nvSpPr>
        <p:spPr>
          <a:xfrm>
            <a:off x="320039" y="1477925"/>
            <a:ext cx="8535981" cy="4699037"/>
          </a:xfrm>
        </p:spPr>
        <p:txBody>
          <a:bodyPr/>
          <a:lstStyle>
            <a:lvl1pPr>
              <a:defRPr>
                <a:latin typeface="Avenir LT Std 45 Book" panose="020B0502020203020204" pitchFamily="34" charset="0"/>
              </a:defRPr>
            </a:lvl1pPr>
            <a:lvl2pPr>
              <a:defRPr>
                <a:latin typeface="Avenir LT Std 45 Book" panose="020B0502020203020204" pitchFamily="34" charset="0"/>
              </a:defRPr>
            </a:lvl2pPr>
            <a:lvl3pPr>
              <a:defRPr>
                <a:latin typeface="Avenir LT Std 45 Book" panose="020B0502020203020204" pitchFamily="34" charset="0"/>
              </a:defRPr>
            </a:lvl3pPr>
            <a:lvl4pPr>
              <a:defRPr>
                <a:latin typeface="Avenir LT Std 45 Book" panose="020B0502020203020204" pitchFamily="34" charset="0"/>
              </a:defRPr>
            </a:lvl4pPr>
            <a:lvl5pPr>
              <a:defRPr>
                <a:latin typeface="Avenir LT Std 45 Book" panose="020B05020202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363A213D-50F0-1C48-8E41-8E207CBAC6BE}" type="slidenum">
              <a:rPr lang="en-US" smtClean="0"/>
              <a:t>‹#›</a:t>
            </a:fld>
            <a:endParaRPr lang="en-US"/>
          </a:p>
        </p:txBody>
      </p:sp>
    </p:spTree>
    <p:extLst>
      <p:ext uri="{BB962C8B-B14F-4D97-AF65-F5344CB8AC3E}">
        <p14:creationId xmlns:p14="http://schemas.microsoft.com/office/powerpoint/2010/main" val="56913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venir LT Std 45 Book" panose="020B0502020203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320039" y="1110343"/>
            <a:ext cx="4194811" cy="5066620"/>
          </a:xfrm>
        </p:spPr>
        <p:txBody>
          <a:bodyPr/>
          <a:lstStyle>
            <a:lvl1pPr>
              <a:defRPr>
                <a:latin typeface="Avenir LT Std 45 Book" panose="020B0502020203020204" pitchFamily="34" charset="0"/>
              </a:defRPr>
            </a:lvl1pPr>
            <a:lvl2pPr>
              <a:defRPr>
                <a:latin typeface="Avenir LT Std 45 Book" panose="020B0502020203020204" pitchFamily="34" charset="0"/>
              </a:defRPr>
            </a:lvl2pPr>
            <a:lvl3pPr>
              <a:defRPr>
                <a:latin typeface="Avenir LT Std 45 Book" panose="020B0502020203020204" pitchFamily="34" charset="0"/>
              </a:defRPr>
            </a:lvl3pPr>
            <a:lvl4pPr>
              <a:defRPr>
                <a:latin typeface="Avenir LT Std 45 Book" panose="020B0502020203020204" pitchFamily="34" charset="0"/>
              </a:defRPr>
            </a:lvl4pPr>
            <a:lvl5pPr>
              <a:defRPr>
                <a:latin typeface="Avenir LT Std 45 Book" panose="020B05020202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110343"/>
            <a:ext cx="4226870" cy="5066620"/>
          </a:xfrm>
        </p:spPr>
        <p:txBody>
          <a:bodyPr/>
          <a:lstStyle>
            <a:lvl1pPr>
              <a:defRPr>
                <a:latin typeface="Avenir LT Std 45 Book" panose="020B0502020203020204" pitchFamily="34" charset="0"/>
              </a:defRPr>
            </a:lvl1pPr>
            <a:lvl2pPr>
              <a:defRPr>
                <a:latin typeface="Avenir LT Std 45 Book" panose="020B0502020203020204" pitchFamily="34" charset="0"/>
              </a:defRPr>
            </a:lvl2pPr>
            <a:lvl3pPr>
              <a:defRPr>
                <a:latin typeface="Avenir LT Std 45 Book" panose="020B0502020203020204" pitchFamily="34" charset="0"/>
              </a:defRPr>
            </a:lvl3pPr>
            <a:lvl4pPr>
              <a:defRPr>
                <a:latin typeface="Avenir LT Std 45 Book" panose="020B0502020203020204" pitchFamily="34" charset="0"/>
              </a:defRPr>
            </a:lvl4pPr>
            <a:lvl5pPr>
              <a:defRPr>
                <a:latin typeface="Avenir LT Std 45 Book" panose="020B05020202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363A213D-50F0-1C48-8E41-8E207CBAC6BE}" type="slidenum">
              <a:rPr lang="en-US" smtClean="0"/>
              <a:t>‹#›</a:t>
            </a:fld>
            <a:endParaRPr lang="en-US"/>
          </a:p>
        </p:txBody>
      </p:sp>
    </p:spTree>
    <p:extLst>
      <p:ext uri="{BB962C8B-B14F-4D97-AF65-F5344CB8AC3E}">
        <p14:creationId xmlns:p14="http://schemas.microsoft.com/office/powerpoint/2010/main" val="3247110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0038" y="365126"/>
            <a:ext cx="8535981" cy="745217"/>
          </a:xfrm>
        </p:spPr>
        <p:txBody>
          <a:bodyPr/>
          <a:lstStyle>
            <a:lvl1pPr>
              <a:defRPr>
                <a:latin typeface="Avenir LT Std 45 Book" panose="020B0502020203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320038" y="1205458"/>
            <a:ext cx="4178144" cy="823912"/>
          </a:xfrm>
        </p:spPr>
        <p:txBody>
          <a:bodyPr anchor="b"/>
          <a:lstStyle>
            <a:lvl1pPr marL="0" indent="0">
              <a:buNone/>
              <a:defRPr sz="2400" b="1">
                <a:latin typeface="Avenir LT Std 45 Book" panose="020B05020202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320038" y="2124485"/>
            <a:ext cx="4178144" cy="4065178"/>
          </a:xfrm>
        </p:spPr>
        <p:txBody>
          <a:bodyPr/>
          <a:lstStyle>
            <a:lvl1pPr>
              <a:defRPr>
                <a:latin typeface="Avenir LT Std 45 Book" panose="020B0502020203020204" pitchFamily="34" charset="0"/>
              </a:defRPr>
            </a:lvl1pPr>
            <a:lvl2pPr>
              <a:defRPr>
                <a:latin typeface="Avenir LT Std 45 Book" panose="020B0502020203020204" pitchFamily="34" charset="0"/>
              </a:defRPr>
            </a:lvl2pPr>
            <a:lvl3pPr>
              <a:defRPr>
                <a:latin typeface="Avenir LT Std 45 Book" panose="020B0502020203020204" pitchFamily="34" charset="0"/>
              </a:defRPr>
            </a:lvl3pPr>
            <a:lvl4pPr>
              <a:defRPr>
                <a:latin typeface="Avenir LT Std 45 Book" panose="020B0502020203020204" pitchFamily="34" charset="0"/>
              </a:defRPr>
            </a:lvl4pPr>
            <a:lvl5pPr>
              <a:defRPr>
                <a:latin typeface="Avenir LT Std 45 Book" panose="020B05020202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05458"/>
            <a:ext cx="4226869" cy="823912"/>
          </a:xfrm>
        </p:spPr>
        <p:txBody>
          <a:bodyPr anchor="b"/>
          <a:lstStyle>
            <a:lvl1pPr marL="0" indent="0">
              <a:buNone/>
              <a:defRPr sz="2400" b="1">
                <a:latin typeface="Avenir LT Std 45 Book" panose="020B05020202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124485"/>
            <a:ext cx="4226869" cy="4065178"/>
          </a:xfrm>
        </p:spPr>
        <p:txBody>
          <a:bodyPr/>
          <a:lstStyle>
            <a:lvl1pPr>
              <a:defRPr>
                <a:latin typeface="Avenir LT Std 45 Book" panose="020B0502020203020204" pitchFamily="34" charset="0"/>
              </a:defRPr>
            </a:lvl1pPr>
            <a:lvl2pPr>
              <a:defRPr>
                <a:latin typeface="Avenir LT Std 45 Book" panose="020B0502020203020204" pitchFamily="34" charset="0"/>
              </a:defRPr>
            </a:lvl2pPr>
            <a:lvl3pPr>
              <a:defRPr>
                <a:latin typeface="Avenir LT Std 45 Book" panose="020B0502020203020204" pitchFamily="34" charset="0"/>
              </a:defRPr>
            </a:lvl3pPr>
            <a:lvl4pPr>
              <a:defRPr>
                <a:latin typeface="Avenir LT Std 45 Book" panose="020B0502020203020204" pitchFamily="34" charset="0"/>
              </a:defRPr>
            </a:lvl4pPr>
            <a:lvl5pPr>
              <a:defRPr>
                <a:latin typeface="Avenir LT Std 45 Book" panose="020B05020202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363A213D-50F0-1C48-8E41-8E207CBAC6BE}" type="slidenum">
              <a:rPr lang="en-US" smtClean="0"/>
              <a:t>‹#›</a:t>
            </a:fld>
            <a:endParaRPr lang="en-US"/>
          </a:p>
        </p:txBody>
      </p:sp>
    </p:spTree>
    <p:extLst>
      <p:ext uri="{BB962C8B-B14F-4D97-AF65-F5344CB8AC3E}">
        <p14:creationId xmlns:p14="http://schemas.microsoft.com/office/powerpoint/2010/main" val="1901434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venir LT Std 45 Book" panose="020B0502020203020204" pitchFamily="34" charset="0"/>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363A213D-50F0-1C48-8E41-8E207CBAC6BE}" type="slidenum">
              <a:rPr lang="en-US" smtClean="0"/>
              <a:t>‹#›</a:t>
            </a:fld>
            <a:endParaRPr lang="en-US"/>
          </a:p>
        </p:txBody>
      </p:sp>
    </p:spTree>
    <p:extLst>
      <p:ext uri="{BB962C8B-B14F-4D97-AF65-F5344CB8AC3E}">
        <p14:creationId xmlns:p14="http://schemas.microsoft.com/office/powerpoint/2010/main" val="1957928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63A213D-50F0-1C48-8E41-8E207CBAC6BE}" type="slidenum">
              <a:rPr lang="en-US" smtClean="0"/>
              <a:t>‹#›</a:t>
            </a:fld>
            <a:endParaRPr lang="en-US"/>
          </a:p>
        </p:txBody>
      </p:sp>
    </p:spTree>
    <p:extLst>
      <p:ext uri="{BB962C8B-B14F-4D97-AF65-F5344CB8AC3E}">
        <p14:creationId xmlns:p14="http://schemas.microsoft.com/office/powerpoint/2010/main" val="642010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0039" y="365126"/>
            <a:ext cx="8535981" cy="745217"/>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320039" y="1110343"/>
            <a:ext cx="8535981" cy="506662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104909" y="6317162"/>
            <a:ext cx="751112" cy="365125"/>
          </a:xfrm>
          <a:prstGeom prst="rect">
            <a:avLst/>
          </a:prstGeom>
        </p:spPr>
        <p:txBody>
          <a:bodyPr vert="horz" lIns="91440" tIns="45720" rIns="91440" bIns="45720" rtlCol="0" anchor="ctr"/>
          <a:lstStyle>
            <a:lvl1pPr algn="r">
              <a:defRPr sz="1100">
                <a:solidFill>
                  <a:schemeClr val="tx1"/>
                </a:solidFill>
              </a:defRPr>
            </a:lvl1pPr>
          </a:lstStyle>
          <a:p>
            <a:fld id="{363A213D-50F0-1C48-8E41-8E207CBAC6BE}" type="slidenum">
              <a:rPr lang="en-US" smtClean="0"/>
              <a:pPr/>
              <a:t>‹#›</a:t>
            </a:fld>
            <a:endParaRPr lang="en-US"/>
          </a:p>
        </p:txBody>
      </p:sp>
      <p:sp>
        <p:nvSpPr>
          <p:cNvPr id="9" name="Rectangle 8">
            <a:extLst>
              <a:ext uri="{FF2B5EF4-FFF2-40B4-BE49-F238E27FC236}">
                <a16:creationId xmlns:a16="http://schemas.microsoft.com/office/drawing/2014/main" id="{9FF2AAB8-DC5E-BE4C-89F1-84C519D6C53F}"/>
              </a:ext>
            </a:extLst>
          </p:cNvPr>
          <p:cNvSpPr/>
          <p:nvPr userDrawn="1"/>
        </p:nvSpPr>
        <p:spPr>
          <a:xfrm>
            <a:off x="-754743" y="0"/>
            <a:ext cx="435428" cy="435428"/>
          </a:xfrm>
          <a:prstGeom prst="rect">
            <a:avLst/>
          </a:prstGeom>
          <a:solidFill>
            <a:srgbClr val="36C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E63D415-275F-6144-AADF-7109FA527830}"/>
              </a:ext>
            </a:extLst>
          </p:cNvPr>
          <p:cNvSpPr/>
          <p:nvPr userDrawn="1"/>
        </p:nvSpPr>
        <p:spPr>
          <a:xfrm>
            <a:off x="-754743" y="555171"/>
            <a:ext cx="435428" cy="435428"/>
          </a:xfrm>
          <a:prstGeom prst="rect">
            <a:avLst/>
          </a:prstGeom>
          <a:solidFill>
            <a:srgbClr val="4C3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C26637A-CA77-6245-9660-A7F28FF7849D}"/>
              </a:ext>
            </a:extLst>
          </p:cNvPr>
          <p:cNvSpPr/>
          <p:nvPr userDrawn="1"/>
        </p:nvSpPr>
        <p:spPr>
          <a:xfrm>
            <a:off x="-754743" y="1110343"/>
            <a:ext cx="435428" cy="435428"/>
          </a:xfrm>
          <a:prstGeom prst="rect">
            <a:avLst/>
          </a:prstGeom>
          <a:solidFill>
            <a:srgbClr val="877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BDA9EE3-C182-1D4A-8F1E-A33C0BBAD1AF}"/>
              </a:ext>
            </a:extLst>
          </p:cNvPr>
          <p:cNvSpPr/>
          <p:nvPr userDrawn="1"/>
        </p:nvSpPr>
        <p:spPr>
          <a:xfrm>
            <a:off x="-754743" y="1665514"/>
            <a:ext cx="435428" cy="435428"/>
          </a:xfrm>
          <a:prstGeom prst="rect">
            <a:avLst/>
          </a:prstGeom>
          <a:solidFill>
            <a:srgbClr val="55A6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0033892-42F9-3045-B068-0BA05D5ED6BA}"/>
              </a:ext>
            </a:extLst>
          </p:cNvPr>
          <p:cNvSpPr/>
          <p:nvPr userDrawn="1"/>
        </p:nvSpPr>
        <p:spPr>
          <a:xfrm>
            <a:off x="-754743" y="2220686"/>
            <a:ext cx="435428" cy="435428"/>
          </a:xfrm>
          <a:prstGeom prst="rect">
            <a:avLst/>
          </a:prstGeom>
          <a:solidFill>
            <a:srgbClr val="89C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05AC6A38-02A1-6F40-A2CE-6D659B03F6EE}"/>
              </a:ext>
            </a:extLst>
          </p:cNvPr>
          <p:cNvPicPr>
            <a:picLocks noChangeAspect="1"/>
          </p:cNvPicPr>
          <p:nvPr userDrawn="1"/>
        </p:nvPicPr>
        <p:blipFill rotWithShape="1">
          <a:blip r:embed="rId12"/>
          <a:srcRect t="86193"/>
          <a:stretch/>
        </p:blipFill>
        <p:spPr>
          <a:xfrm>
            <a:off x="1687845" y="6251942"/>
            <a:ext cx="3545375" cy="261070"/>
          </a:xfrm>
          <a:prstGeom prst="rect">
            <a:avLst/>
          </a:prstGeom>
        </p:spPr>
      </p:pic>
      <p:cxnSp>
        <p:nvCxnSpPr>
          <p:cNvPr id="18" name="Straight Connector 17">
            <a:extLst>
              <a:ext uri="{FF2B5EF4-FFF2-40B4-BE49-F238E27FC236}">
                <a16:creationId xmlns:a16="http://schemas.microsoft.com/office/drawing/2014/main" id="{E376AE8D-052F-F94D-8B5A-98EC678F3139}"/>
              </a:ext>
            </a:extLst>
          </p:cNvPr>
          <p:cNvCxnSpPr>
            <a:cxnSpLocks/>
          </p:cNvCxnSpPr>
          <p:nvPr userDrawn="1"/>
        </p:nvCxnSpPr>
        <p:spPr>
          <a:xfrm>
            <a:off x="320040" y="6507844"/>
            <a:ext cx="8001000" cy="0"/>
          </a:xfrm>
          <a:prstGeom prst="line">
            <a:avLst/>
          </a:prstGeom>
          <a:ln w="22225" cap="rnd">
            <a:solidFill>
              <a:srgbClr val="8275B4"/>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384DB94D-0F09-5444-8C81-A06AF45C3CE4}"/>
              </a:ext>
            </a:extLst>
          </p:cNvPr>
          <p:cNvPicPr>
            <a:picLocks noChangeAspect="1"/>
          </p:cNvPicPr>
          <p:nvPr userDrawn="1"/>
        </p:nvPicPr>
        <p:blipFill rotWithShape="1">
          <a:blip r:embed="rId12"/>
          <a:srcRect b="13087"/>
          <a:stretch/>
        </p:blipFill>
        <p:spPr>
          <a:xfrm>
            <a:off x="320040" y="5986772"/>
            <a:ext cx="1380868" cy="640080"/>
          </a:xfrm>
          <a:prstGeom prst="rect">
            <a:avLst/>
          </a:prstGeom>
        </p:spPr>
      </p:pic>
    </p:spTree>
    <p:extLst>
      <p:ext uri="{BB962C8B-B14F-4D97-AF65-F5344CB8AC3E}">
        <p14:creationId xmlns:p14="http://schemas.microsoft.com/office/powerpoint/2010/main" val="2100688073"/>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72" r:id="rId3"/>
    <p:sldLayoutId id="2147483673" r:id="rId4"/>
    <p:sldLayoutId id="2147483662" r:id="rId5"/>
    <p:sldLayoutId id="2147483664" r:id="rId6"/>
    <p:sldLayoutId id="2147483665" r:id="rId7"/>
    <p:sldLayoutId id="2147483666" r:id="rId8"/>
    <p:sldLayoutId id="2147483667" r:id="rId9"/>
    <p:sldLayoutId id="2147483668"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5.xml"/><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12CC0-72FA-6242-A62E-FB35AC483759}"/>
              </a:ext>
            </a:extLst>
          </p:cNvPr>
          <p:cNvSpPr>
            <a:spLocks noGrp="1"/>
          </p:cNvSpPr>
          <p:nvPr>
            <p:ph type="ctrTitle"/>
          </p:nvPr>
        </p:nvSpPr>
        <p:spPr/>
        <p:txBody>
          <a:bodyPr/>
          <a:lstStyle/>
          <a:p>
            <a:r>
              <a:rPr lang="en-US" b="1" dirty="0">
                <a:latin typeface="Avenir LT Std 65 Medium" panose="020B0603020203020204" pitchFamily="34" charset="0"/>
              </a:rPr>
              <a:t>FOR MORE THAN PROFIT</a:t>
            </a:r>
          </a:p>
        </p:txBody>
      </p:sp>
      <p:sp>
        <p:nvSpPr>
          <p:cNvPr id="3" name="Subtitle 2">
            <a:extLst>
              <a:ext uri="{FF2B5EF4-FFF2-40B4-BE49-F238E27FC236}">
                <a16:creationId xmlns:a16="http://schemas.microsoft.com/office/drawing/2014/main" id="{321D18A4-CEB2-B045-B8F4-3010A47A0B20}"/>
              </a:ext>
            </a:extLst>
          </p:cNvPr>
          <p:cNvSpPr>
            <a:spLocks noGrp="1"/>
          </p:cNvSpPr>
          <p:nvPr>
            <p:ph type="subTitle" idx="1"/>
          </p:nvPr>
        </p:nvSpPr>
        <p:spPr/>
        <p:txBody>
          <a:bodyPr>
            <a:normAutofit/>
          </a:bodyPr>
          <a:lstStyle/>
          <a:p>
            <a:r>
              <a:rPr lang="en-US" dirty="0"/>
              <a:t>Albert Pak, Attorney &amp; Skadden Fellow</a:t>
            </a:r>
          </a:p>
          <a:p>
            <a:r>
              <a:rPr lang="en-US" sz="1600" dirty="0"/>
              <a:t>Building Michigan Communities Conference / April 30, 2019</a:t>
            </a:r>
          </a:p>
        </p:txBody>
      </p:sp>
    </p:spTree>
    <p:extLst>
      <p:ext uri="{BB962C8B-B14F-4D97-AF65-F5344CB8AC3E}">
        <p14:creationId xmlns:p14="http://schemas.microsoft.com/office/powerpoint/2010/main" val="1411169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C9350-912F-45C2-8405-E16A1FE58EB3}"/>
              </a:ext>
            </a:extLst>
          </p:cNvPr>
          <p:cNvSpPr>
            <a:spLocks noGrp="1"/>
          </p:cNvSpPr>
          <p:nvPr>
            <p:ph type="title"/>
          </p:nvPr>
        </p:nvSpPr>
        <p:spPr/>
        <p:txBody>
          <a:bodyPr/>
          <a:lstStyle/>
          <a:p>
            <a:r>
              <a:rPr lang="en-US" dirty="0"/>
              <a:t>Expectation setting</a:t>
            </a:r>
          </a:p>
        </p:txBody>
      </p:sp>
      <p:sp>
        <p:nvSpPr>
          <p:cNvPr id="3" name="Content Placeholder 2">
            <a:extLst>
              <a:ext uri="{FF2B5EF4-FFF2-40B4-BE49-F238E27FC236}">
                <a16:creationId xmlns:a16="http://schemas.microsoft.com/office/drawing/2014/main" id="{0874942A-616B-46CE-AEBE-BF537F1CA28E}"/>
              </a:ext>
            </a:extLst>
          </p:cNvPr>
          <p:cNvSpPr>
            <a:spLocks noGrp="1"/>
          </p:cNvSpPr>
          <p:nvPr>
            <p:ph idx="1"/>
          </p:nvPr>
        </p:nvSpPr>
        <p:spPr>
          <a:xfrm>
            <a:off x="320039" y="1371599"/>
            <a:ext cx="8535981" cy="4911693"/>
          </a:xfrm>
        </p:spPr>
        <p:txBody>
          <a:bodyPr/>
          <a:lstStyle/>
          <a:p>
            <a:pPr marL="0" indent="0">
              <a:lnSpc>
                <a:spcPct val="150000"/>
              </a:lnSpc>
              <a:buNone/>
            </a:pPr>
            <a:r>
              <a:rPr lang="en-US" b="1" dirty="0">
                <a:latin typeface="Avenir LT Std 65 Medium" panose="020B0603020203020204" pitchFamily="34" charset="0"/>
              </a:rPr>
              <a:t>What this presentation is</a:t>
            </a:r>
          </a:p>
          <a:p>
            <a:pPr>
              <a:lnSpc>
                <a:spcPct val="150000"/>
              </a:lnSpc>
            </a:pPr>
            <a:r>
              <a:rPr lang="en-US" dirty="0"/>
              <a:t>An introduction to mission-minded corporate structures</a:t>
            </a:r>
          </a:p>
          <a:p>
            <a:pPr>
              <a:lnSpc>
                <a:spcPct val="150000"/>
              </a:lnSpc>
            </a:pPr>
            <a:r>
              <a:rPr lang="en-US" dirty="0"/>
              <a:t>A high level overview of the basics</a:t>
            </a:r>
          </a:p>
          <a:p>
            <a:pPr>
              <a:lnSpc>
                <a:spcPct val="150000"/>
              </a:lnSpc>
            </a:pPr>
            <a:endParaRPr lang="en-US" b="1" dirty="0"/>
          </a:p>
          <a:p>
            <a:pPr marL="0" indent="0">
              <a:lnSpc>
                <a:spcPct val="150000"/>
              </a:lnSpc>
              <a:buNone/>
            </a:pPr>
            <a:r>
              <a:rPr lang="en-US" b="1" dirty="0">
                <a:latin typeface="Avenir LT Std 65 Medium" panose="020B0603020203020204" pitchFamily="34" charset="0"/>
              </a:rPr>
              <a:t>What this presentation is not</a:t>
            </a:r>
          </a:p>
          <a:p>
            <a:pPr>
              <a:lnSpc>
                <a:spcPct val="150000"/>
              </a:lnSpc>
            </a:pPr>
            <a:r>
              <a:rPr lang="en-US" dirty="0"/>
              <a:t>An in-depth legal study of corporate structures</a:t>
            </a:r>
          </a:p>
          <a:p>
            <a:pPr>
              <a:lnSpc>
                <a:spcPct val="150000"/>
              </a:lnSpc>
            </a:pPr>
            <a:r>
              <a:rPr lang="en-US" dirty="0"/>
              <a:t>Legal advice on what entity to select</a:t>
            </a:r>
          </a:p>
          <a:p>
            <a:endParaRPr lang="en-US" dirty="0"/>
          </a:p>
        </p:txBody>
      </p:sp>
      <p:sp>
        <p:nvSpPr>
          <p:cNvPr id="4" name="Slide Number Placeholder 3">
            <a:extLst>
              <a:ext uri="{FF2B5EF4-FFF2-40B4-BE49-F238E27FC236}">
                <a16:creationId xmlns:a16="http://schemas.microsoft.com/office/drawing/2014/main" id="{8CBEA230-3474-45FF-A9D4-63E73D66B795}"/>
              </a:ext>
            </a:extLst>
          </p:cNvPr>
          <p:cNvSpPr>
            <a:spLocks noGrp="1"/>
          </p:cNvSpPr>
          <p:nvPr>
            <p:ph type="sldNum" sz="quarter" idx="12"/>
          </p:nvPr>
        </p:nvSpPr>
        <p:spPr/>
        <p:txBody>
          <a:bodyPr/>
          <a:lstStyle/>
          <a:p>
            <a:fld id="{363A213D-50F0-1C48-8E41-8E207CBAC6BE}" type="slidenum">
              <a:rPr lang="en-US" smtClean="0"/>
              <a:t>10</a:t>
            </a:fld>
            <a:endParaRPr lang="en-US"/>
          </a:p>
        </p:txBody>
      </p:sp>
    </p:spTree>
    <p:extLst>
      <p:ext uri="{BB962C8B-B14F-4D97-AF65-F5344CB8AC3E}">
        <p14:creationId xmlns:p14="http://schemas.microsoft.com/office/powerpoint/2010/main" val="304815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02595-1CB0-7247-BBE0-D7537EFA328C}"/>
              </a:ext>
            </a:extLst>
          </p:cNvPr>
          <p:cNvSpPr>
            <a:spLocks noGrp="1"/>
          </p:cNvSpPr>
          <p:nvPr>
            <p:ph type="title"/>
          </p:nvPr>
        </p:nvSpPr>
        <p:spPr/>
        <p:txBody>
          <a:bodyPr/>
          <a:lstStyle/>
          <a:p>
            <a:r>
              <a:rPr lang="en-US" dirty="0"/>
              <a:t>Entity Types</a:t>
            </a:r>
          </a:p>
        </p:txBody>
      </p:sp>
      <p:sp>
        <p:nvSpPr>
          <p:cNvPr id="3" name="Text Placeholder 2">
            <a:extLst>
              <a:ext uri="{FF2B5EF4-FFF2-40B4-BE49-F238E27FC236}">
                <a16:creationId xmlns:a16="http://schemas.microsoft.com/office/drawing/2014/main" id="{2E71314A-0058-E44C-B615-BC675294EF6C}"/>
              </a:ext>
            </a:extLst>
          </p:cNvPr>
          <p:cNvSpPr>
            <a:spLocks noGrp="1"/>
          </p:cNvSpPr>
          <p:nvPr>
            <p:ph type="body" idx="1"/>
          </p:nvPr>
        </p:nvSpPr>
        <p:spPr/>
        <p:txBody>
          <a:bodyPr/>
          <a:lstStyle/>
          <a:p>
            <a:r>
              <a:rPr lang="en-US" dirty="0"/>
              <a:t>Multiple ways to go about a “social enterprise”</a:t>
            </a:r>
          </a:p>
        </p:txBody>
      </p:sp>
      <p:sp>
        <p:nvSpPr>
          <p:cNvPr id="4" name="Slide Number Placeholder 3">
            <a:extLst>
              <a:ext uri="{FF2B5EF4-FFF2-40B4-BE49-F238E27FC236}">
                <a16:creationId xmlns:a16="http://schemas.microsoft.com/office/drawing/2014/main" id="{AEA1EC8C-8ADD-444D-970C-7EEF30766F8F}"/>
              </a:ext>
            </a:extLst>
          </p:cNvPr>
          <p:cNvSpPr>
            <a:spLocks noGrp="1"/>
          </p:cNvSpPr>
          <p:nvPr>
            <p:ph type="sldNum" sz="quarter" idx="12"/>
          </p:nvPr>
        </p:nvSpPr>
        <p:spPr/>
        <p:txBody>
          <a:bodyPr/>
          <a:lstStyle/>
          <a:p>
            <a:fld id="{363A213D-50F0-1C48-8E41-8E207CBAC6BE}" type="slidenum">
              <a:rPr lang="en-US" smtClean="0"/>
              <a:t>11</a:t>
            </a:fld>
            <a:endParaRPr lang="en-US"/>
          </a:p>
        </p:txBody>
      </p:sp>
    </p:spTree>
    <p:extLst>
      <p:ext uri="{BB962C8B-B14F-4D97-AF65-F5344CB8AC3E}">
        <p14:creationId xmlns:p14="http://schemas.microsoft.com/office/powerpoint/2010/main" val="199420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7F2A2-AC7F-4F9A-A43B-DB622643CA4F}"/>
              </a:ext>
            </a:extLst>
          </p:cNvPr>
          <p:cNvSpPr>
            <a:spLocks noGrp="1"/>
          </p:cNvSpPr>
          <p:nvPr>
            <p:ph type="title"/>
          </p:nvPr>
        </p:nvSpPr>
        <p:spPr>
          <a:xfrm>
            <a:off x="897556" y="2759410"/>
            <a:ext cx="6953050" cy="745217"/>
          </a:xfrm>
        </p:spPr>
        <p:txBody>
          <a:bodyPr/>
          <a:lstStyle/>
          <a:p>
            <a:pPr algn="ctr"/>
            <a:r>
              <a:rPr lang="en-US" b="1" dirty="0"/>
              <a:t>What is a “Social Enterprise”?</a:t>
            </a:r>
          </a:p>
        </p:txBody>
      </p:sp>
      <p:sp>
        <p:nvSpPr>
          <p:cNvPr id="4" name="Slide Number Placeholder 3">
            <a:extLst>
              <a:ext uri="{FF2B5EF4-FFF2-40B4-BE49-F238E27FC236}">
                <a16:creationId xmlns:a16="http://schemas.microsoft.com/office/drawing/2014/main" id="{3560BFF9-AC80-4DF6-9A7E-860168B90D7D}"/>
              </a:ext>
            </a:extLst>
          </p:cNvPr>
          <p:cNvSpPr>
            <a:spLocks noGrp="1"/>
          </p:cNvSpPr>
          <p:nvPr>
            <p:ph type="sldNum" sz="quarter" idx="12"/>
          </p:nvPr>
        </p:nvSpPr>
        <p:spPr/>
        <p:txBody>
          <a:bodyPr/>
          <a:lstStyle/>
          <a:p>
            <a:fld id="{363A213D-50F0-1C48-8E41-8E207CBAC6BE}" type="slidenum">
              <a:rPr lang="en-US" smtClean="0"/>
              <a:t>12</a:t>
            </a:fld>
            <a:endParaRPr lang="en-US"/>
          </a:p>
        </p:txBody>
      </p:sp>
    </p:spTree>
    <p:extLst>
      <p:ext uri="{BB962C8B-B14F-4D97-AF65-F5344CB8AC3E}">
        <p14:creationId xmlns:p14="http://schemas.microsoft.com/office/powerpoint/2010/main" val="44107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53C76-CD75-4FD6-B5A3-D0A5AF4A4B24}"/>
              </a:ext>
            </a:extLst>
          </p:cNvPr>
          <p:cNvSpPr>
            <a:spLocks noGrp="1"/>
          </p:cNvSpPr>
          <p:nvPr>
            <p:ph type="title"/>
          </p:nvPr>
        </p:nvSpPr>
        <p:spPr>
          <a:xfrm>
            <a:off x="320039" y="365126"/>
            <a:ext cx="8535981" cy="745217"/>
          </a:xfrm>
        </p:spPr>
        <p:txBody>
          <a:bodyPr/>
          <a:lstStyle/>
          <a:p>
            <a:r>
              <a:rPr lang="en-US" dirty="0"/>
              <a:t>The Entity Universe (or at least some of it)</a:t>
            </a:r>
          </a:p>
        </p:txBody>
      </p:sp>
      <p:sp>
        <p:nvSpPr>
          <p:cNvPr id="4" name="Slide Number Placeholder 3">
            <a:extLst>
              <a:ext uri="{FF2B5EF4-FFF2-40B4-BE49-F238E27FC236}">
                <a16:creationId xmlns:a16="http://schemas.microsoft.com/office/drawing/2014/main" id="{9A03A350-B4D7-444A-B2CC-39D5EB756862}"/>
              </a:ext>
            </a:extLst>
          </p:cNvPr>
          <p:cNvSpPr>
            <a:spLocks noGrp="1"/>
          </p:cNvSpPr>
          <p:nvPr>
            <p:ph type="sldNum" sz="quarter" idx="12"/>
          </p:nvPr>
        </p:nvSpPr>
        <p:spPr>
          <a:xfrm>
            <a:off x="8104909" y="6317162"/>
            <a:ext cx="751112" cy="365125"/>
          </a:xfrm>
        </p:spPr>
        <p:txBody>
          <a:bodyPr/>
          <a:lstStyle/>
          <a:p>
            <a:fld id="{363A213D-50F0-1C48-8E41-8E207CBAC6BE}" type="slidenum">
              <a:rPr lang="en-US" smtClean="0"/>
              <a:t>13</a:t>
            </a:fld>
            <a:endParaRPr lang="en-US"/>
          </a:p>
        </p:txBody>
      </p:sp>
      <p:sp>
        <p:nvSpPr>
          <p:cNvPr id="3" name="Rectangle 2">
            <a:extLst>
              <a:ext uri="{FF2B5EF4-FFF2-40B4-BE49-F238E27FC236}">
                <a16:creationId xmlns:a16="http://schemas.microsoft.com/office/drawing/2014/main" id="{BC7E2E49-DC16-4992-858D-65583D70A04A}"/>
              </a:ext>
            </a:extLst>
          </p:cNvPr>
          <p:cNvSpPr/>
          <p:nvPr/>
        </p:nvSpPr>
        <p:spPr>
          <a:xfrm>
            <a:off x="1457726" y="1912055"/>
            <a:ext cx="1761463" cy="922188"/>
          </a:xfrm>
          <a:prstGeom prst="rect">
            <a:avLst/>
          </a:prstGeom>
          <a:solidFill>
            <a:srgbClr val="4C3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venir LT Std 35 Light" panose="020B0402020203020204" pitchFamily="34" charset="0"/>
              </a:rPr>
              <a:t>Not-for-Profit Corporation</a:t>
            </a:r>
          </a:p>
        </p:txBody>
      </p:sp>
      <p:sp>
        <p:nvSpPr>
          <p:cNvPr id="6" name="Rectangle 5">
            <a:extLst>
              <a:ext uri="{FF2B5EF4-FFF2-40B4-BE49-F238E27FC236}">
                <a16:creationId xmlns:a16="http://schemas.microsoft.com/office/drawing/2014/main" id="{3A48B827-6B16-48A2-89EC-DFE6F16E5871}"/>
              </a:ext>
            </a:extLst>
          </p:cNvPr>
          <p:cNvSpPr/>
          <p:nvPr/>
        </p:nvSpPr>
        <p:spPr>
          <a:xfrm>
            <a:off x="3517725" y="1912054"/>
            <a:ext cx="1761463" cy="922188"/>
          </a:xfrm>
          <a:prstGeom prst="rect">
            <a:avLst/>
          </a:prstGeom>
          <a:solidFill>
            <a:srgbClr val="4C3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venir LT Std 35 Light" panose="020B0402020203020204" pitchFamily="34" charset="0"/>
              </a:rPr>
              <a:t>Benefit Corporations</a:t>
            </a:r>
          </a:p>
        </p:txBody>
      </p:sp>
      <p:sp>
        <p:nvSpPr>
          <p:cNvPr id="7" name="Rectangle 6">
            <a:extLst>
              <a:ext uri="{FF2B5EF4-FFF2-40B4-BE49-F238E27FC236}">
                <a16:creationId xmlns:a16="http://schemas.microsoft.com/office/drawing/2014/main" id="{48549542-3544-4935-8F04-D0611C203AA7}"/>
              </a:ext>
            </a:extLst>
          </p:cNvPr>
          <p:cNvSpPr/>
          <p:nvPr/>
        </p:nvSpPr>
        <p:spPr>
          <a:xfrm>
            <a:off x="5577724" y="1912055"/>
            <a:ext cx="1761463" cy="922188"/>
          </a:xfrm>
          <a:prstGeom prst="rect">
            <a:avLst/>
          </a:prstGeom>
          <a:solidFill>
            <a:srgbClr val="4C3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venir LT Std 35 Light" panose="020B0402020203020204" pitchFamily="34" charset="0"/>
              </a:rPr>
              <a:t>Low Profit LLC (L3C)</a:t>
            </a:r>
          </a:p>
        </p:txBody>
      </p:sp>
      <p:sp>
        <p:nvSpPr>
          <p:cNvPr id="8" name="Rectangle 7">
            <a:extLst>
              <a:ext uri="{FF2B5EF4-FFF2-40B4-BE49-F238E27FC236}">
                <a16:creationId xmlns:a16="http://schemas.microsoft.com/office/drawing/2014/main" id="{F2D47A5C-2AC6-43C3-8118-C7142400643C}"/>
              </a:ext>
            </a:extLst>
          </p:cNvPr>
          <p:cNvSpPr/>
          <p:nvPr/>
        </p:nvSpPr>
        <p:spPr>
          <a:xfrm>
            <a:off x="5577724" y="3096924"/>
            <a:ext cx="1761463" cy="922188"/>
          </a:xfrm>
          <a:prstGeom prst="rect">
            <a:avLst/>
          </a:prstGeom>
          <a:solidFill>
            <a:srgbClr val="4C3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venir LT Std 35 Light" panose="020B0402020203020204" pitchFamily="34" charset="0"/>
              </a:rPr>
              <a:t>Flexible Purpose Corporations</a:t>
            </a:r>
          </a:p>
        </p:txBody>
      </p:sp>
      <p:sp>
        <p:nvSpPr>
          <p:cNvPr id="10" name="Rectangle 9">
            <a:extLst>
              <a:ext uri="{FF2B5EF4-FFF2-40B4-BE49-F238E27FC236}">
                <a16:creationId xmlns:a16="http://schemas.microsoft.com/office/drawing/2014/main" id="{27E7B2D1-92FC-49D3-B1CF-A3A09E0F9040}"/>
              </a:ext>
            </a:extLst>
          </p:cNvPr>
          <p:cNvSpPr/>
          <p:nvPr/>
        </p:nvSpPr>
        <p:spPr>
          <a:xfrm>
            <a:off x="1460626" y="3100467"/>
            <a:ext cx="1761463" cy="922188"/>
          </a:xfrm>
          <a:prstGeom prst="rect">
            <a:avLst/>
          </a:prstGeom>
          <a:solidFill>
            <a:srgbClr val="4C3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venir LT Std 35 Light" panose="020B0402020203020204" pitchFamily="34" charset="0"/>
              </a:rPr>
              <a:t>Nonprofit / For-Profit Hybrid</a:t>
            </a:r>
          </a:p>
        </p:txBody>
      </p:sp>
      <p:sp>
        <p:nvSpPr>
          <p:cNvPr id="12" name="Rectangle 11">
            <a:extLst>
              <a:ext uri="{FF2B5EF4-FFF2-40B4-BE49-F238E27FC236}">
                <a16:creationId xmlns:a16="http://schemas.microsoft.com/office/drawing/2014/main" id="{EC34EACD-9B76-46D6-B7AF-691A7E4DF40D}"/>
              </a:ext>
            </a:extLst>
          </p:cNvPr>
          <p:cNvSpPr/>
          <p:nvPr/>
        </p:nvSpPr>
        <p:spPr>
          <a:xfrm>
            <a:off x="3517725" y="3096924"/>
            <a:ext cx="1761463" cy="922188"/>
          </a:xfrm>
          <a:prstGeom prst="rect">
            <a:avLst/>
          </a:prstGeom>
          <a:solidFill>
            <a:srgbClr val="4C3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venir LT Std 35 Light" panose="020B0402020203020204" pitchFamily="34" charset="0"/>
              </a:rPr>
              <a:t>Mission-Minded For-Profits</a:t>
            </a:r>
          </a:p>
        </p:txBody>
      </p:sp>
    </p:spTree>
    <p:extLst>
      <p:ext uri="{BB962C8B-B14F-4D97-AF65-F5344CB8AC3E}">
        <p14:creationId xmlns:p14="http://schemas.microsoft.com/office/powerpoint/2010/main" val="2551708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53C76-CD75-4FD6-B5A3-D0A5AF4A4B24}"/>
              </a:ext>
            </a:extLst>
          </p:cNvPr>
          <p:cNvSpPr>
            <a:spLocks noGrp="1"/>
          </p:cNvSpPr>
          <p:nvPr>
            <p:ph type="title"/>
          </p:nvPr>
        </p:nvSpPr>
        <p:spPr>
          <a:xfrm>
            <a:off x="320039" y="365126"/>
            <a:ext cx="8535981" cy="745217"/>
          </a:xfrm>
        </p:spPr>
        <p:txBody>
          <a:bodyPr/>
          <a:lstStyle/>
          <a:p>
            <a:r>
              <a:rPr lang="en-US" dirty="0"/>
              <a:t>The Entity Universe (or at least some of it)</a:t>
            </a:r>
          </a:p>
        </p:txBody>
      </p:sp>
      <p:sp>
        <p:nvSpPr>
          <p:cNvPr id="4" name="Slide Number Placeholder 3">
            <a:extLst>
              <a:ext uri="{FF2B5EF4-FFF2-40B4-BE49-F238E27FC236}">
                <a16:creationId xmlns:a16="http://schemas.microsoft.com/office/drawing/2014/main" id="{9A03A350-B4D7-444A-B2CC-39D5EB756862}"/>
              </a:ext>
            </a:extLst>
          </p:cNvPr>
          <p:cNvSpPr>
            <a:spLocks noGrp="1"/>
          </p:cNvSpPr>
          <p:nvPr>
            <p:ph type="sldNum" sz="quarter" idx="12"/>
          </p:nvPr>
        </p:nvSpPr>
        <p:spPr>
          <a:xfrm>
            <a:off x="8104909" y="6317162"/>
            <a:ext cx="751112" cy="365125"/>
          </a:xfrm>
        </p:spPr>
        <p:txBody>
          <a:bodyPr/>
          <a:lstStyle/>
          <a:p>
            <a:fld id="{363A213D-50F0-1C48-8E41-8E207CBAC6BE}" type="slidenum">
              <a:rPr lang="en-US" smtClean="0"/>
              <a:t>14</a:t>
            </a:fld>
            <a:endParaRPr lang="en-US"/>
          </a:p>
        </p:txBody>
      </p:sp>
      <p:sp>
        <p:nvSpPr>
          <p:cNvPr id="3" name="Rectangle 2">
            <a:extLst>
              <a:ext uri="{FF2B5EF4-FFF2-40B4-BE49-F238E27FC236}">
                <a16:creationId xmlns:a16="http://schemas.microsoft.com/office/drawing/2014/main" id="{BC7E2E49-DC16-4992-858D-65583D70A04A}"/>
              </a:ext>
            </a:extLst>
          </p:cNvPr>
          <p:cNvSpPr/>
          <p:nvPr/>
        </p:nvSpPr>
        <p:spPr>
          <a:xfrm>
            <a:off x="1457726" y="1912054"/>
            <a:ext cx="1761463" cy="922188"/>
          </a:xfrm>
          <a:prstGeom prst="rect">
            <a:avLst/>
          </a:prstGeom>
          <a:solidFill>
            <a:srgbClr val="4C3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venir LT Std 35 Light" panose="020B0402020203020204" pitchFamily="34" charset="0"/>
              </a:rPr>
              <a:t>Not-for-Profit Corporation</a:t>
            </a:r>
          </a:p>
        </p:txBody>
      </p:sp>
      <p:sp>
        <p:nvSpPr>
          <p:cNvPr id="6" name="Rectangle 5">
            <a:extLst>
              <a:ext uri="{FF2B5EF4-FFF2-40B4-BE49-F238E27FC236}">
                <a16:creationId xmlns:a16="http://schemas.microsoft.com/office/drawing/2014/main" id="{3A48B827-6B16-48A2-89EC-DFE6F16E5871}"/>
              </a:ext>
            </a:extLst>
          </p:cNvPr>
          <p:cNvSpPr/>
          <p:nvPr/>
        </p:nvSpPr>
        <p:spPr>
          <a:xfrm>
            <a:off x="3517725" y="1912054"/>
            <a:ext cx="1761463" cy="922188"/>
          </a:xfrm>
          <a:prstGeom prst="rect">
            <a:avLst/>
          </a:prstGeom>
          <a:solidFill>
            <a:srgbClr val="4C3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venir LT Std 35 Light" panose="020B0402020203020204" pitchFamily="34" charset="0"/>
              </a:rPr>
              <a:t>Benefit Corporations</a:t>
            </a:r>
          </a:p>
        </p:txBody>
      </p:sp>
      <p:sp>
        <p:nvSpPr>
          <p:cNvPr id="7" name="Rectangle 6">
            <a:extLst>
              <a:ext uri="{FF2B5EF4-FFF2-40B4-BE49-F238E27FC236}">
                <a16:creationId xmlns:a16="http://schemas.microsoft.com/office/drawing/2014/main" id="{48549542-3544-4935-8F04-D0611C203AA7}"/>
              </a:ext>
            </a:extLst>
          </p:cNvPr>
          <p:cNvSpPr/>
          <p:nvPr/>
        </p:nvSpPr>
        <p:spPr>
          <a:xfrm>
            <a:off x="5577724" y="1912055"/>
            <a:ext cx="1761463" cy="922188"/>
          </a:xfrm>
          <a:prstGeom prst="rect">
            <a:avLst/>
          </a:prstGeom>
          <a:solidFill>
            <a:srgbClr val="4C3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venir LT Std 35 Light" panose="020B0402020203020204" pitchFamily="34" charset="0"/>
              </a:rPr>
              <a:t>Low Profit LLC (L3C)</a:t>
            </a:r>
          </a:p>
        </p:txBody>
      </p:sp>
      <p:sp>
        <p:nvSpPr>
          <p:cNvPr id="8" name="Rectangle 7">
            <a:extLst>
              <a:ext uri="{FF2B5EF4-FFF2-40B4-BE49-F238E27FC236}">
                <a16:creationId xmlns:a16="http://schemas.microsoft.com/office/drawing/2014/main" id="{F2D47A5C-2AC6-43C3-8118-C7142400643C}"/>
              </a:ext>
            </a:extLst>
          </p:cNvPr>
          <p:cNvSpPr/>
          <p:nvPr/>
        </p:nvSpPr>
        <p:spPr>
          <a:xfrm>
            <a:off x="5577724" y="3096924"/>
            <a:ext cx="1761463" cy="922188"/>
          </a:xfrm>
          <a:prstGeom prst="rect">
            <a:avLst/>
          </a:prstGeom>
          <a:solidFill>
            <a:srgbClr val="4C398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venir LT Std 35 Light" panose="020B0402020203020204" pitchFamily="34" charset="0"/>
              </a:rPr>
              <a:t>Flexible Purpose Corporations</a:t>
            </a:r>
          </a:p>
        </p:txBody>
      </p:sp>
      <p:sp>
        <p:nvSpPr>
          <p:cNvPr id="10" name="Rectangle 9">
            <a:extLst>
              <a:ext uri="{FF2B5EF4-FFF2-40B4-BE49-F238E27FC236}">
                <a16:creationId xmlns:a16="http://schemas.microsoft.com/office/drawing/2014/main" id="{27E7B2D1-92FC-49D3-B1CF-A3A09E0F9040}"/>
              </a:ext>
            </a:extLst>
          </p:cNvPr>
          <p:cNvSpPr/>
          <p:nvPr/>
        </p:nvSpPr>
        <p:spPr>
          <a:xfrm>
            <a:off x="1460626" y="3100467"/>
            <a:ext cx="1761463" cy="922188"/>
          </a:xfrm>
          <a:prstGeom prst="rect">
            <a:avLst/>
          </a:prstGeom>
          <a:solidFill>
            <a:srgbClr val="4C3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venir LT Std 35 Light" panose="020B0402020203020204" pitchFamily="34" charset="0"/>
              </a:rPr>
              <a:t>Nonprofit / For-Profit Hybrid</a:t>
            </a:r>
          </a:p>
        </p:txBody>
      </p:sp>
      <p:sp>
        <p:nvSpPr>
          <p:cNvPr id="12" name="Rectangle 11">
            <a:extLst>
              <a:ext uri="{FF2B5EF4-FFF2-40B4-BE49-F238E27FC236}">
                <a16:creationId xmlns:a16="http://schemas.microsoft.com/office/drawing/2014/main" id="{EC34EACD-9B76-46D6-B7AF-691A7E4DF40D}"/>
              </a:ext>
            </a:extLst>
          </p:cNvPr>
          <p:cNvSpPr/>
          <p:nvPr/>
        </p:nvSpPr>
        <p:spPr>
          <a:xfrm>
            <a:off x="3517725" y="3096924"/>
            <a:ext cx="1761463" cy="922188"/>
          </a:xfrm>
          <a:prstGeom prst="rect">
            <a:avLst/>
          </a:prstGeom>
          <a:solidFill>
            <a:srgbClr val="4C398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venir LT Std 35 Light" panose="020B0402020203020204" pitchFamily="34" charset="0"/>
              </a:rPr>
              <a:t>Mission-Minded For-Profits</a:t>
            </a:r>
          </a:p>
        </p:txBody>
      </p:sp>
    </p:spTree>
    <p:extLst>
      <p:ext uri="{BB962C8B-B14F-4D97-AF65-F5344CB8AC3E}">
        <p14:creationId xmlns:p14="http://schemas.microsoft.com/office/powerpoint/2010/main" val="146560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53C76-CD75-4FD6-B5A3-D0A5AF4A4B24}"/>
              </a:ext>
            </a:extLst>
          </p:cNvPr>
          <p:cNvSpPr>
            <a:spLocks noGrp="1"/>
          </p:cNvSpPr>
          <p:nvPr>
            <p:ph type="title"/>
          </p:nvPr>
        </p:nvSpPr>
        <p:spPr>
          <a:xfrm>
            <a:off x="320039" y="365126"/>
            <a:ext cx="8535981" cy="745217"/>
          </a:xfrm>
        </p:spPr>
        <p:txBody>
          <a:bodyPr/>
          <a:lstStyle/>
          <a:p>
            <a:r>
              <a:rPr lang="en-US" dirty="0"/>
              <a:t>The Entity Universe (or at least some of it)</a:t>
            </a:r>
          </a:p>
        </p:txBody>
      </p:sp>
      <p:sp>
        <p:nvSpPr>
          <p:cNvPr id="4" name="Slide Number Placeholder 3">
            <a:extLst>
              <a:ext uri="{FF2B5EF4-FFF2-40B4-BE49-F238E27FC236}">
                <a16:creationId xmlns:a16="http://schemas.microsoft.com/office/drawing/2014/main" id="{9A03A350-B4D7-444A-B2CC-39D5EB756862}"/>
              </a:ext>
            </a:extLst>
          </p:cNvPr>
          <p:cNvSpPr>
            <a:spLocks noGrp="1"/>
          </p:cNvSpPr>
          <p:nvPr>
            <p:ph type="sldNum" sz="quarter" idx="12"/>
          </p:nvPr>
        </p:nvSpPr>
        <p:spPr>
          <a:xfrm>
            <a:off x="8104909" y="6317162"/>
            <a:ext cx="751112" cy="365125"/>
          </a:xfrm>
        </p:spPr>
        <p:txBody>
          <a:bodyPr/>
          <a:lstStyle/>
          <a:p>
            <a:fld id="{363A213D-50F0-1C48-8E41-8E207CBAC6BE}" type="slidenum">
              <a:rPr lang="en-US" smtClean="0"/>
              <a:t>15</a:t>
            </a:fld>
            <a:endParaRPr lang="en-US"/>
          </a:p>
        </p:txBody>
      </p:sp>
      <p:sp>
        <p:nvSpPr>
          <p:cNvPr id="3" name="Rectangle 2">
            <a:extLst>
              <a:ext uri="{FF2B5EF4-FFF2-40B4-BE49-F238E27FC236}">
                <a16:creationId xmlns:a16="http://schemas.microsoft.com/office/drawing/2014/main" id="{BC7E2E49-DC16-4992-858D-65583D70A04A}"/>
              </a:ext>
            </a:extLst>
          </p:cNvPr>
          <p:cNvSpPr/>
          <p:nvPr/>
        </p:nvSpPr>
        <p:spPr>
          <a:xfrm>
            <a:off x="1457726" y="1912054"/>
            <a:ext cx="1761463" cy="922188"/>
          </a:xfrm>
          <a:prstGeom prst="rect">
            <a:avLst/>
          </a:prstGeom>
          <a:solidFill>
            <a:srgbClr val="4C3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venir LT Std 35 Light" panose="020B0402020203020204" pitchFamily="34" charset="0"/>
              </a:rPr>
              <a:t>Not-for-Profit Corporation</a:t>
            </a:r>
          </a:p>
        </p:txBody>
      </p:sp>
      <p:sp>
        <p:nvSpPr>
          <p:cNvPr id="6" name="Rectangle 5">
            <a:extLst>
              <a:ext uri="{FF2B5EF4-FFF2-40B4-BE49-F238E27FC236}">
                <a16:creationId xmlns:a16="http://schemas.microsoft.com/office/drawing/2014/main" id="{3A48B827-6B16-48A2-89EC-DFE6F16E5871}"/>
              </a:ext>
            </a:extLst>
          </p:cNvPr>
          <p:cNvSpPr/>
          <p:nvPr/>
        </p:nvSpPr>
        <p:spPr>
          <a:xfrm>
            <a:off x="3517725" y="1912054"/>
            <a:ext cx="1761463" cy="922188"/>
          </a:xfrm>
          <a:prstGeom prst="rect">
            <a:avLst/>
          </a:prstGeom>
          <a:solidFill>
            <a:srgbClr val="4C398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venir LT Std 35 Light" panose="020B0402020203020204" pitchFamily="34" charset="0"/>
              </a:rPr>
              <a:t>Benefit Corporations</a:t>
            </a:r>
          </a:p>
        </p:txBody>
      </p:sp>
      <p:sp>
        <p:nvSpPr>
          <p:cNvPr id="7" name="Rectangle 6">
            <a:extLst>
              <a:ext uri="{FF2B5EF4-FFF2-40B4-BE49-F238E27FC236}">
                <a16:creationId xmlns:a16="http://schemas.microsoft.com/office/drawing/2014/main" id="{48549542-3544-4935-8F04-D0611C203AA7}"/>
              </a:ext>
            </a:extLst>
          </p:cNvPr>
          <p:cNvSpPr/>
          <p:nvPr/>
        </p:nvSpPr>
        <p:spPr>
          <a:xfrm>
            <a:off x="5577724" y="1912055"/>
            <a:ext cx="1761463" cy="922188"/>
          </a:xfrm>
          <a:prstGeom prst="rect">
            <a:avLst/>
          </a:prstGeom>
          <a:solidFill>
            <a:srgbClr val="4C398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venir LT Std 35 Light" panose="020B0402020203020204" pitchFamily="34" charset="0"/>
              </a:rPr>
              <a:t>Low Profit LLC (L3C)</a:t>
            </a:r>
          </a:p>
        </p:txBody>
      </p:sp>
      <p:sp>
        <p:nvSpPr>
          <p:cNvPr id="8" name="Rectangle 7">
            <a:extLst>
              <a:ext uri="{FF2B5EF4-FFF2-40B4-BE49-F238E27FC236}">
                <a16:creationId xmlns:a16="http://schemas.microsoft.com/office/drawing/2014/main" id="{F2D47A5C-2AC6-43C3-8118-C7142400643C}"/>
              </a:ext>
            </a:extLst>
          </p:cNvPr>
          <p:cNvSpPr/>
          <p:nvPr/>
        </p:nvSpPr>
        <p:spPr>
          <a:xfrm>
            <a:off x="5577724" y="3096924"/>
            <a:ext cx="1761463" cy="922188"/>
          </a:xfrm>
          <a:prstGeom prst="rect">
            <a:avLst/>
          </a:prstGeom>
          <a:solidFill>
            <a:srgbClr val="4C398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venir LT Std 35 Light" panose="020B0402020203020204" pitchFamily="34" charset="0"/>
              </a:rPr>
              <a:t>Flexible Purpose Corporations</a:t>
            </a:r>
          </a:p>
        </p:txBody>
      </p:sp>
      <p:sp>
        <p:nvSpPr>
          <p:cNvPr id="10" name="Rectangle 9">
            <a:extLst>
              <a:ext uri="{FF2B5EF4-FFF2-40B4-BE49-F238E27FC236}">
                <a16:creationId xmlns:a16="http://schemas.microsoft.com/office/drawing/2014/main" id="{27E7B2D1-92FC-49D3-B1CF-A3A09E0F9040}"/>
              </a:ext>
            </a:extLst>
          </p:cNvPr>
          <p:cNvSpPr/>
          <p:nvPr/>
        </p:nvSpPr>
        <p:spPr>
          <a:xfrm>
            <a:off x="1460626" y="3100467"/>
            <a:ext cx="1761463" cy="922188"/>
          </a:xfrm>
          <a:prstGeom prst="rect">
            <a:avLst/>
          </a:prstGeom>
          <a:solidFill>
            <a:srgbClr val="4C398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venir LT Std 35 Light" panose="020B0402020203020204" pitchFamily="34" charset="0"/>
              </a:rPr>
              <a:t>Nonprofit / For-Profit Hybrid</a:t>
            </a:r>
          </a:p>
        </p:txBody>
      </p:sp>
      <p:sp>
        <p:nvSpPr>
          <p:cNvPr id="12" name="Rectangle 11">
            <a:extLst>
              <a:ext uri="{FF2B5EF4-FFF2-40B4-BE49-F238E27FC236}">
                <a16:creationId xmlns:a16="http://schemas.microsoft.com/office/drawing/2014/main" id="{EC34EACD-9B76-46D6-B7AF-691A7E4DF40D}"/>
              </a:ext>
            </a:extLst>
          </p:cNvPr>
          <p:cNvSpPr/>
          <p:nvPr/>
        </p:nvSpPr>
        <p:spPr>
          <a:xfrm>
            <a:off x="3517725" y="3096924"/>
            <a:ext cx="1761463" cy="922188"/>
          </a:xfrm>
          <a:prstGeom prst="rect">
            <a:avLst/>
          </a:prstGeom>
          <a:solidFill>
            <a:srgbClr val="4C398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venir LT Std 35 Light" panose="020B0402020203020204" pitchFamily="34" charset="0"/>
              </a:rPr>
              <a:t>Mission-Minded For-Profits</a:t>
            </a:r>
          </a:p>
        </p:txBody>
      </p:sp>
    </p:spTree>
    <p:extLst>
      <p:ext uri="{BB962C8B-B14F-4D97-AF65-F5344CB8AC3E}">
        <p14:creationId xmlns:p14="http://schemas.microsoft.com/office/powerpoint/2010/main" val="290424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8A187-C547-4FBC-B76A-84439743AA22}"/>
              </a:ext>
            </a:extLst>
          </p:cNvPr>
          <p:cNvSpPr>
            <a:spLocks noGrp="1"/>
          </p:cNvSpPr>
          <p:nvPr>
            <p:ph type="title"/>
          </p:nvPr>
        </p:nvSpPr>
        <p:spPr/>
        <p:txBody>
          <a:bodyPr>
            <a:normAutofit/>
          </a:bodyPr>
          <a:lstStyle/>
          <a:p>
            <a:r>
              <a:rPr lang="en-US" dirty="0">
                <a:latin typeface="Avenir LT Std 45 Book"/>
              </a:rPr>
              <a:t>501(c)(3) Nonprofit “Social Enterprises”</a:t>
            </a:r>
          </a:p>
        </p:txBody>
      </p:sp>
      <p:sp>
        <p:nvSpPr>
          <p:cNvPr id="3" name="Content Placeholder 2">
            <a:extLst>
              <a:ext uri="{FF2B5EF4-FFF2-40B4-BE49-F238E27FC236}">
                <a16:creationId xmlns:a16="http://schemas.microsoft.com/office/drawing/2014/main" id="{0459051B-9EA9-46D2-90D2-4BF271215A90}"/>
              </a:ext>
            </a:extLst>
          </p:cNvPr>
          <p:cNvSpPr>
            <a:spLocks noGrp="1"/>
          </p:cNvSpPr>
          <p:nvPr>
            <p:ph idx="1"/>
          </p:nvPr>
        </p:nvSpPr>
        <p:spPr>
          <a:xfrm>
            <a:off x="320039" y="1477925"/>
            <a:ext cx="4751272" cy="4242391"/>
          </a:xfrm>
        </p:spPr>
        <p:txBody>
          <a:bodyPr>
            <a:normAutofit/>
          </a:bodyPr>
          <a:lstStyle/>
          <a:p>
            <a:pPr marL="0" indent="0">
              <a:lnSpc>
                <a:spcPct val="150000"/>
              </a:lnSpc>
              <a:buNone/>
            </a:pPr>
            <a:r>
              <a:rPr lang="en-US" sz="2400" dirty="0"/>
              <a:t>A 501(c)(3) nonprofit is an entity that is incorporated as a nonprofit at the state level and granted federal tax exemption by the IRS for having one or more charitable purposes under Section 501(c)(3) of the IRC.</a:t>
            </a:r>
            <a:endParaRPr lang="en-US" sz="1100" dirty="0"/>
          </a:p>
        </p:txBody>
      </p:sp>
      <p:sp>
        <p:nvSpPr>
          <p:cNvPr id="4" name="Slide Number Placeholder 3">
            <a:extLst>
              <a:ext uri="{FF2B5EF4-FFF2-40B4-BE49-F238E27FC236}">
                <a16:creationId xmlns:a16="http://schemas.microsoft.com/office/drawing/2014/main" id="{7F78E6D0-CD62-4FF6-9ADA-D1E871DCAB62}"/>
              </a:ext>
            </a:extLst>
          </p:cNvPr>
          <p:cNvSpPr>
            <a:spLocks noGrp="1"/>
          </p:cNvSpPr>
          <p:nvPr>
            <p:ph type="sldNum" sz="quarter" idx="12"/>
          </p:nvPr>
        </p:nvSpPr>
        <p:spPr/>
        <p:txBody>
          <a:bodyPr/>
          <a:lstStyle/>
          <a:p>
            <a:fld id="{363A213D-50F0-1C48-8E41-8E207CBAC6BE}" type="slidenum">
              <a:rPr lang="en-US" smtClean="0"/>
              <a:t>16</a:t>
            </a:fld>
            <a:endParaRPr lang="en-US"/>
          </a:p>
        </p:txBody>
      </p:sp>
      <p:pic>
        <p:nvPicPr>
          <p:cNvPr id="13314" name="Picture 2" descr="Image result for the monkey and the elephant philadelphia logo">
            <a:extLst>
              <a:ext uri="{FF2B5EF4-FFF2-40B4-BE49-F238E27FC236}">
                <a16:creationId xmlns:a16="http://schemas.microsoft.com/office/drawing/2014/main" id="{4CD23A14-63E6-4418-A851-CE420BC709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6037" y="1477925"/>
            <a:ext cx="2138613" cy="1101237"/>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Image result for detroit institute of arts logo">
            <a:extLst>
              <a:ext uri="{FF2B5EF4-FFF2-40B4-BE49-F238E27FC236}">
                <a16:creationId xmlns:a16="http://schemas.microsoft.com/office/drawing/2014/main" id="{0470886D-42E6-4C34-8A26-D93B2F73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5963" y="3089085"/>
            <a:ext cx="1678760" cy="829427"/>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Image result for the bridgespan group">
            <a:extLst>
              <a:ext uri="{FF2B5EF4-FFF2-40B4-BE49-F238E27FC236}">
                <a16:creationId xmlns:a16="http://schemas.microsoft.com/office/drawing/2014/main" id="{C95CA779-9725-4305-80EF-ED1F988F8A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6350" y="4428434"/>
            <a:ext cx="2237987" cy="754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917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fade">
                                      <p:cBhvr>
                                        <p:cTn id="7" dur="500"/>
                                        <p:tgtEl>
                                          <p:spTgt spid="13316"/>
                                        </p:tgtEl>
                                      </p:cBhvr>
                                    </p:animEffect>
                                  </p:childTnLst>
                                </p:cTn>
                              </p:par>
                              <p:par>
                                <p:cTn id="8" presetID="10" presetClass="entr" presetSubtype="0" fill="hold" nodeType="withEffect">
                                  <p:stCondLst>
                                    <p:cond delay="0"/>
                                  </p:stCondLst>
                                  <p:childTnLst>
                                    <p:set>
                                      <p:cBhvr>
                                        <p:cTn id="9" dur="1" fill="hold">
                                          <p:stCondLst>
                                            <p:cond delay="0"/>
                                          </p:stCondLst>
                                        </p:cTn>
                                        <p:tgtEl>
                                          <p:spTgt spid="13318"/>
                                        </p:tgtEl>
                                        <p:attrNameLst>
                                          <p:attrName>style.visibility</p:attrName>
                                        </p:attrNameLst>
                                      </p:cBhvr>
                                      <p:to>
                                        <p:strVal val="visible"/>
                                      </p:to>
                                    </p:set>
                                    <p:animEffect transition="in" filter="fade">
                                      <p:cBhvr>
                                        <p:cTn id="10" dur="500"/>
                                        <p:tgtEl>
                                          <p:spTgt spid="13318"/>
                                        </p:tgtEl>
                                      </p:cBhvr>
                                    </p:animEffect>
                                  </p:childTnLst>
                                </p:cTn>
                              </p:par>
                              <p:par>
                                <p:cTn id="11" presetID="10" presetClass="entr" presetSubtype="0" fill="hold" nodeType="withEffect">
                                  <p:stCondLst>
                                    <p:cond delay="0"/>
                                  </p:stCondLst>
                                  <p:childTnLst>
                                    <p:set>
                                      <p:cBhvr>
                                        <p:cTn id="12" dur="1" fill="hold">
                                          <p:stCondLst>
                                            <p:cond delay="0"/>
                                          </p:stCondLst>
                                        </p:cTn>
                                        <p:tgtEl>
                                          <p:spTgt spid="13314"/>
                                        </p:tgtEl>
                                        <p:attrNameLst>
                                          <p:attrName>style.visibility</p:attrName>
                                        </p:attrNameLst>
                                      </p:cBhvr>
                                      <p:to>
                                        <p:strVal val="visible"/>
                                      </p:to>
                                    </p:set>
                                    <p:animEffect transition="in" filter="fade">
                                      <p:cBhvr>
                                        <p:cTn id="13"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8A187-C547-4FBC-B76A-84439743AA22}"/>
              </a:ext>
            </a:extLst>
          </p:cNvPr>
          <p:cNvSpPr>
            <a:spLocks noGrp="1"/>
          </p:cNvSpPr>
          <p:nvPr>
            <p:ph type="title"/>
          </p:nvPr>
        </p:nvSpPr>
        <p:spPr/>
        <p:txBody>
          <a:bodyPr>
            <a:normAutofit/>
          </a:bodyPr>
          <a:lstStyle/>
          <a:p>
            <a:r>
              <a:rPr lang="en-US" dirty="0">
                <a:latin typeface="Avenir LT Std 45 Book"/>
              </a:rPr>
              <a:t>Can nonprofits “make money”?</a:t>
            </a:r>
          </a:p>
        </p:txBody>
      </p:sp>
      <p:sp>
        <p:nvSpPr>
          <p:cNvPr id="4" name="Slide Number Placeholder 3">
            <a:extLst>
              <a:ext uri="{FF2B5EF4-FFF2-40B4-BE49-F238E27FC236}">
                <a16:creationId xmlns:a16="http://schemas.microsoft.com/office/drawing/2014/main" id="{7F78E6D0-CD62-4FF6-9ADA-D1E871DCAB62}"/>
              </a:ext>
            </a:extLst>
          </p:cNvPr>
          <p:cNvSpPr>
            <a:spLocks noGrp="1"/>
          </p:cNvSpPr>
          <p:nvPr>
            <p:ph type="sldNum" sz="quarter" idx="12"/>
          </p:nvPr>
        </p:nvSpPr>
        <p:spPr/>
        <p:txBody>
          <a:bodyPr/>
          <a:lstStyle/>
          <a:p>
            <a:fld id="{363A213D-50F0-1C48-8E41-8E207CBAC6BE}" type="slidenum">
              <a:rPr lang="en-US" smtClean="0"/>
              <a:t>17</a:t>
            </a:fld>
            <a:endParaRPr lang="en-US"/>
          </a:p>
        </p:txBody>
      </p:sp>
      <p:sp>
        <p:nvSpPr>
          <p:cNvPr id="8" name="Rectangle 7">
            <a:extLst>
              <a:ext uri="{FF2B5EF4-FFF2-40B4-BE49-F238E27FC236}">
                <a16:creationId xmlns:a16="http://schemas.microsoft.com/office/drawing/2014/main" id="{2C417A3F-AB90-4C70-B31E-AFB68D8E712F}"/>
              </a:ext>
            </a:extLst>
          </p:cNvPr>
          <p:cNvSpPr/>
          <p:nvPr/>
        </p:nvSpPr>
        <p:spPr>
          <a:xfrm>
            <a:off x="0" y="1591908"/>
            <a:ext cx="6485860" cy="1628654"/>
          </a:xfrm>
          <a:prstGeom prst="rect">
            <a:avLst/>
          </a:prstGeom>
          <a:solidFill>
            <a:srgbClr val="89C451">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326718A-8E74-45AE-BE19-19DE65CF7E91}"/>
              </a:ext>
            </a:extLst>
          </p:cNvPr>
          <p:cNvSpPr txBox="1"/>
          <p:nvPr/>
        </p:nvSpPr>
        <p:spPr>
          <a:xfrm>
            <a:off x="320039" y="2013820"/>
            <a:ext cx="2392325" cy="784830"/>
          </a:xfrm>
          <a:prstGeom prst="rect">
            <a:avLst/>
          </a:prstGeom>
          <a:noFill/>
        </p:spPr>
        <p:txBody>
          <a:bodyPr wrap="square" rtlCol="0">
            <a:spAutoFit/>
          </a:bodyPr>
          <a:lstStyle/>
          <a:p>
            <a:r>
              <a:rPr lang="en-US" sz="4500" b="1" dirty="0">
                <a:solidFill>
                  <a:srgbClr val="55A653"/>
                </a:solidFill>
              </a:rPr>
              <a:t>YES</a:t>
            </a:r>
          </a:p>
        </p:txBody>
      </p:sp>
      <p:sp>
        <p:nvSpPr>
          <p:cNvPr id="10" name="TextBox 9">
            <a:extLst>
              <a:ext uri="{FF2B5EF4-FFF2-40B4-BE49-F238E27FC236}">
                <a16:creationId xmlns:a16="http://schemas.microsoft.com/office/drawing/2014/main" id="{73EC4A46-D14B-48A7-AD45-21BF97AAD365}"/>
              </a:ext>
            </a:extLst>
          </p:cNvPr>
          <p:cNvSpPr txBox="1"/>
          <p:nvPr/>
        </p:nvSpPr>
        <p:spPr>
          <a:xfrm>
            <a:off x="2030288" y="2052292"/>
            <a:ext cx="4136065" cy="707886"/>
          </a:xfrm>
          <a:prstGeom prst="rect">
            <a:avLst/>
          </a:prstGeom>
          <a:noFill/>
        </p:spPr>
        <p:txBody>
          <a:bodyPr wrap="square" rtlCol="0">
            <a:spAutoFit/>
          </a:bodyPr>
          <a:lstStyle/>
          <a:p>
            <a:r>
              <a:rPr lang="en-US" sz="2000" dirty="0">
                <a:latin typeface="Avenir LT Std 35 Light" panose="020B0402020203020204" pitchFamily="34" charset="0"/>
              </a:rPr>
              <a:t>Nonprofits can engage in revenue generating activities</a:t>
            </a:r>
          </a:p>
        </p:txBody>
      </p:sp>
      <p:pic>
        <p:nvPicPr>
          <p:cNvPr id="15362" name="Picture 2" descr="Image result for money">
            <a:extLst>
              <a:ext uri="{FF2B5EF4-FFF2-40B4-BE49-F238E27FC236}">
                <a16:creationId xmlns:a16="http://schemas.microsoft.com/office/drawing/2014/main" id="{F1A6AFA0-C20D-42E2-B12B-6558FF2E1F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5899" y="1591908"/>
            <a:ext cx="1544089" cy="143822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6F1473D0-E1E7-4A97-A8AF-B5C5D7EEB0C8}"/>
              </a:ext>
            </a:extLst>
          </p:cNvPr>
          <p:cNvSpPr/>
          <p:nvPr/>
        </p:nvSpPr>
        <p:spPr>
          <a:xfrm>
            <a:off x="1786270" y="3519377"/>
            <a:ext cx="7357730" cy="1860697"/>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68988C8-0DD6-4F1C-BCF9-471DE0D49BAA}"/>
              </a:ext>
            </a:extLst>
          </p:cNvPr>
          <p:cNvSpPr txBox="1"/>
          <p:nvPr/>
        </p:nvSpPr>
        <p:spPr>
          <a:xfrm>
            <a:off x="2195704" y="4057310"/>
            <a:ext cx="2392325" cy="784830"/>
          </a:xfrm>
          <a:prstGeom prst="rect">
            <a:avLst/>
          </a:prstGeom>
          <a:noFill/>
        </p:spPr>
        <p:txBody>
          <a:bodyPr wrap="square" rtlCol="0">
            <a:spAutoFit/>
          </a:bodyPr>
          <a:lstStyle/>
          <a:p>
            <a:r>
              <a:rPr lang="en-US" sz="4500" b="1" dirty="0">
                <a:solidFill>
                  <a:srgbClr val="4C3989"/>
                </a:solidFill>
              </a:rPr>
              <a:t>BUT</a:t>
            </a:r>
          </a:p>
        </p:txBody>
      </p:sp>
      <p:sp>
        <p:nvSpPr>
          <p:cNvPr id="17" name="TextBox 16">
            <a:extLst>
              <a:ext uri="{FF2B5EF4-FFF2-40B4-BE49-F238E27FC236}">
                <a16:creationId xmlns:a16="http://schemas.microsoft.com/office/drawing/2014/main" id="{965E8D75-2D8A-4DA4-99BE-2DCAAFD79428}"/>
              </a:ext>
            </a:extLst>
          </p:cNvPr>
          <p:cNvSpPr txBox="1"/>
          <p:nvPr/>
        </p:nvSpPr>
        <p:spPr>
          <a:xfrm>
            <a:off x="4191620" y="3788006"/>
            <a:ext cx="4588480" cy="1323439"/>
          </a:xfrm>
          <a:prstGeom prst="rect">
            <a:avLst/>
          </a:prstGeom>
          <a:noFill/>
        </p:spPr>
        <p:txBody>
          <a:bodyPr wrap="square" rtlCol="0">
            <a:spAutoFit/>
          </a:bodyPr>
          <a:lstStyle/>
          <a:p>
            <a:r>
              <a:rPr lang="en-US" sz="2000" dirty="0">
                <a:latin typeface="Avenir LT Std 35 Light" panose="020B0402020203020204" pitchFamily="34" charset="0"/>
              </a:rPr>
              <a:t>They must consider whether these activities are </a:t>
            </a:r>
            <a:r>
              <a:rPr lang="en-US" sz="2000" b="1" dirty="0">
                <a:latin typeface="Avenir LT Std 35 Light" panose="020B0402020203020204" pitchFamily="34" charset="0"/>
              </a:rPr>
              <a:t>directly related </a:t>
            </a:r>
            <a:r>
              <a:rPr lang="en-US" sz="2000" dirty="0">
                <a:latin typeface="Avenir LT Std 35 Light" panose="020B0402020203020204" pitchFamily="34" charset="0"/>
              </a:rPr>
              <a:t>to their charitable purposes and consider </a:t>
            </a:r>
            <a:r>
              <a:rPr lang="en-US" sz="2000" b="1" dirty="0">
                <a:latin typeface="Avenir LT Std 35 Light" panose="020B0402020203020204" pitchFamily="34" charset="0"/>
              </a:rPr>
              <a:t>unrelated business income tax (UBIT) </a:t>
            </a:r>
          </a:p>
        </p:txBody>
      </p:sp>
      <p:sp>
        <p:nvSpPr>
          <p:cNvPr id="12" name="Rectangle 11">
            <a:extLst>
              <a:ext uri="{FF2B5EF4-FFF2-40B4-BE49-F238E27FC236}">
                <a16:creationId xmlns:a16="http://schemas.microsoft.com/office/drawing/2014/main" id="{4025F7E9-9D2B-4F88-AA00-DFDAD81A031B}"/>
              </a:ext>
            </a:extLst>
          </p:cNvPr>
          <p:cNvSpPr/>
          <p:nvPr/>
        </p:nvSpPr>
        <p:spPr>
          <a:xfrm>
            <a:off x="-1" y="3519376"/>
            <a:ext cx="1541721" cy="1860697"/>
          </a:xfrm>
          <a:prstGeom prst="rect">
            <a:avLst/>
          </a:prstGeom>
          <a:solidFill>
            <a:srgbClr val="4C3989">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19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5362"/>
                                        </p:tgtEl>
                                        <p:attrNameLst>
                                          <p:attrName>style.visibility</p:attrName>
                                        </p:attrNameLst>
                                      </p:cBhvr>
                                      <p:to>
                                        <p:strVal val="visible"/>
                                      </p:to>
                                    </p:set>
                                    <p:animEffect transition="in" filter="fade">
                                      <p:cBhvr>
                                        <p:cTn id="16" dur="500"/>
                                        <p:tgtEl>
                                          <p:spTgt spid="1536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animBg="1"/>
      <p:bldP spid="16" grpId="0"/>
      <p:bldP spid="17" grpId="0"/>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8A187-C547-4FBC-B76A-84439743AA22}"/>
              </a:ext>
            </a:extLst>
          </p:cNvPr>
          <p:cNvSpPr>
            <a:spLocks noGrp="1"/>
          </p:cNvSpPr>
          <p:nvPr>
            <p:ph type="title"/>
          </p:nvPr>
        </p:nvSpPr>
        <p:spPr/>
        <p:txBody>
          <a:bodyPr>
            <a:normAutofit/>
          </a:bodyPr>
          <a:lstStyle/>
          <a:p>
            <a:r>
              <a:rPr lang="en-US" dirty="0">
                <a:latin typeface="Avenir LT Std 45 Book"/>
              </a:rPr>
              <a:t>Unrelated Business Income Tax</a:t>
            </a:r>
          </a:p>
        </p:txBody>
      </p:sp>
      <p:sp>
        <p:nvSpPr>
          <p:cNvPr id="3" name="Content Placeholder 2">
            <a:extLst>
              <a:ext uri="{FF2B5EF4-FFF2-40B4-BE49-F238E27FC236}">
                <a16:creationId xmlns:a16="http://schemas.microsoft.com/office/drawing/2014/main" id="{0459051B-9EA9-46D2-90D2-4BF271215A90}"/>
              </a:ext>
            </a:extLst>
          </p:cNvPr>
          <p:cNvSpPr>
            <a:spLocks noGrp="1"/>
          </p:cNvSpPr>
          <p:nvPr>
            <p:ph idx="1"/>
          </p:nvPr>
        </p:nvSpPr>
        <p:spPr>
          <a:xfrm>
            <a:off x="414112" y="1436354"/>
            <a:ext cx="3784128" cy="4242391"/>
          </a:xfrm>
        </p:spPr>
        <p:txBody>
          <a:bodyPr>
            <a:normAutofit fontScale="92500" lnSpcReduction="10000"/>
          </a:bodyPr>
          <a:lstStyle/>
          <a:p>
            <a:pPr>
              <a:lnSpc>
                <a:spcPct val="150000"/>
              </a:lnSpc>
            </a:pPr>
            <a:r>
              <a:rPr lang="en-US" sz="1800" dirty="0"/>
              <a:t>501(c)(3) nonprofits may be required to pay federal taxes on their revenue generating activity</a:t>
            </a:r>
          </a:p>
          <a:p>
            <a:pPr>
              <a:lnSpc>
                <a:spcPct val="150000"/>
              </a:lnSpc>
            </a:pPr>
            <a:r>
              <a:rPr lang="en-US" sz="1800" dirty="0"/>
              <a:t>A 501(c)(3) is exempt from federal income taxes, whereas for-profit businesses must pay these taxes.</a:t>
            </a:r>
          </a:p>
          <a:p>
            <a:pPr>
              <a:lnSpc>
                <a:spcPct val="150000"/>
              </a:lnSpc>
            </a:pPr>
            <a:r>
              <a:rPr lang="en-US" sz="1800" dirty="0"/>
              <a:t>UBIT is a way of leveling this playing field.</a:t>
            </a:r>
          </a:p>
          <a:p>
            <a:pPr>
              <a:lnSpc>
                <a:spcPct val="150000"/>
              </a:lnSpc>
            </a:pPr>
            <a:r>
              <a:rPr lang="en-US" sz="1800" dirty="0"/>
              <a:t>Nonprofits with UBIT must file an additional 990-T each year.</a:t>
            </a:r>
          </a:p>
        </p:txBody>
      </p:sp>
      <p:sp>
        <p:nvSpPr>
          <p:cNvPr id="4" name="Slide Number Placeholder 3">
            <a:extLst>
              <a:ext uri="{FF2B5EF4-FFF2-40B4-BE49-F238E27FC236}">
                <a16:creationId xmlns:a16="http://schemas.microsoft.com/office/drawing/2014/main" id="{7F78E6D0-CD62-4FF6-9ADA-D1E871DCAB62}"/>
              </a:ext>
            </a:extLst>
          </p:cNvPr>
          <p:cNvSpPr>
            <a:spLocks noGrp="1"/>
          </p:cNvSpPr>
          <p:nvPr>
            <p:ph type="sldNum" sz="quarter" idx="12"/>
          </p:nvPr>
        </p:nvSpPr>
        <p:spPr/>
        <p:txBody>
          <a:bodyPr/>
          <a:lstStyle/>
          <a:p>
            <a:fld id="{363A213D-50F0-1C48-8E41-8E207CBAC6BE}" type="slidenum">
              <a:rPr lang="en-US" smtClean="0"/>
              <a:t>18</a:t>
            </a:fld>
            <a:endParaRPr lang="en-US"/>
          </a:p>
        </p:txBody>
      </p:sp>
      <p:sp>
        <p:nvSpPr>
          <p:cNvPr id="6" name="Rectangle 5">
            <a:extLst>
              <a:ext uri="{FF2B5EF4-FFF2-40B4-BE49-F238E27FC236}">
                <a16:creationId xmlns:a16="http://schemas.microsoft.com/office/drawing/2014/main" id="{B8BA38F3-58B3-41D1-B50A-E56C28EB7E30}"/>
              </a:ext>
            </a:extLst>
          </p:cNvPr>
          <p:cNvSpPr/>
          <p:nvPr/>
        </p:nvSpPr>
        <p:spPr>
          <a:xfrm>
            <a:off x="5626242" y="5563355"/>
            <a:ext cx="2975495" cy="616131"/>
          </a:xfrm>
          <a:prstGeom prst="rect">
            <a:avLst/>
          </a:prstGeom>
        </p:spPr>
        <p:txBody>
          <a:bodyPr wrap="none" anchor="t">
            <a:spAutoFit/>
          </a:bodyPr>
          <a:lstStyle/>
          <a:p>
            <a:pPr>
              <a:lnSpc>
                <a:spcPct val="150000"/>
              </a:lnSpc>
            </a:pPr>
            <a:r>
              <a:rPr lang="en-US" sz="1200" dirty="0">
                <a:latin typeface="Avenir LT Std 35 Light"/>
              </a:rPr>
              <a:t>https://www.irs.gov/charities-non-profits/</a:t>
            </a:r>
          </a:p>
          <a:p>
            <a:pPr>
              <a:lnSpc>
                <a:spcPct val="150000"/>
              </a:lnSpc>
            </a:pPr>
            <a:r>
              <a:rPr lang="en-US" sz="1200" dirty="0">
                <a:latin typeface="Avenir LT Std 35 Light"/>
              </a:rPr>
              <a:t>unrelated-business-income-tax</a:t>
            </a:r>
          </a:p>
        </p:txBody>
      </p:sp>
      <p:sp>
        <p:nvSpPr>
          <p:cNvPr id="7" name="Rectangle 6">
            <a:extLst>
              <a:ext uri="{FF2B5EF4-FFF2-40B4-BE49-F238E27FC236}">
                <a16:creationId xmlns:a16="http://schemas.microsoft.com/office/drawing/2014/main" id="{D5F4AE00-56AB-447F-A159-DCE1CF2546F4}"/>
              </a:ext>
            </a:extLst>
          </p:cNvPr>
          <p:cNvSpPr/>
          <p:nvPr/>
        </p:nvSpPr>
        <p:spPr>
          <a:xfrm>
            <a:off x="4912241" y="1509821"/>
            <a:ext cx="3639940" cy="3593804"/>
          </a:xfrm>
          <a:prstGeom prst="rect">
            <a:avLst/>
          </a:prstGeom>
          <a:solidFill>
            <a:srgbClr val="55A653">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6979F3A-B2C3-4455-99AC-42925F403F8C}"/>
              </a:ext>
            </a:extLst>
          </p:cNvPr>
          <p:cNvSpPr txBox="1"/>
          <p:nvPr/>
        </p:nvSpPr>
        <p:spPr>
          <a:xfrm>
            <a:off x="4956573" y="1660061"/>
            <a:ext cx="3548408" cy="707886"/>
          </a:xfrm>
          <a:prstGeom prst="rect">
            <a:avLst/>
          </a:prstGeom>
          <a:noFill/>
        </p:spPr>
        <p:txBody>
          <a:bodyPr wrap="square" rtlCol="0">
            <a:spAutoFit/>
          </a:bodyPr>
          <a:lstStyle/>
          <a:p>
            <a:r>
              <a:rPr lang="en-US" sz="2000" b="1" dirty="0">
                <a:solidFill>
                  <a:srgbClr val="4C3989"/>
                </a:solidFill>
                <a:latin typeface="Avenir LT Std 65 Medium" panose="020B0603020203020204" pitchFamily="34" charset="0"/>
              </a:rPr>
              <a:t>Unrelated business income is income* </a:t>
            </a:r>
          </a:p>
        </p:txBody>
      </p:sp>
      <p:sp>
        <p:nvSpPr>
          <p:cNvPr id="9" name="TextBox 8">
            <a:extLst>
              <a:ext uri="{FF2B5EF4-FFF2-40B4-BE49-F238E27FC236}">
                <a16:creationId xmlns:a16="http://schemas.microsoft.com/office/drawing/2014/main" id="{9FFEF29C-67C5-4A26-930A-28C23557FE18}"/>
              </a:ext>
            </a:extLst>
          </p:cNvPr>
          <p:cNvSpPr txBox="1"/>
          <p:nvPr/>
        </p:nvSpPr>
        <p:spPr>
          <a:xfrm>
            <a:off x="5816007" y="2537795"/>
            <a:ext cx="2562447" cy="338554"/>
          </a:xfrm>
          <a:prstGeom prst="rect">
            <a:avLst/>
          </a:prstGeom>
          <a:noFill/>
        </p:spPr>
        <p:txBody>
          <a:bodyPr wrap="square" rtlCol="0">
            <a:spAutoFit/>
          </a:bodyPr>
          <a:lstStyle/>
          <a:p>
            <a:r>
              <a:rPr lang="en-US" sz="1600" dirty="0">
                <a:latin typeface="Avenir LT Std 35 Light" panose="020B0402020203020204" pitchFamily="34" charset="0"/>
              </a:rPr>
              <a:t>From a trade or business</a:t>
            </a:r>
          </a:p>
        </p:txBody>
      </p:sp>
      <p:sp>
        <p:nvSpPr>
          <p:cNvPr id="10" name="TextBox 9">
            <a:extLst>
              <a:ext uri="{FF2B5EF4-FFF2-40B4-BE49-F238E27FC236}">
                <a16:creationId xmlns:a16="http://schemas.microsoft.com/office/drawing/2014/main" id="{E248437B-1B87-40ED-AFE5-7FAE175412FC}"/>
              </a:ext>
            </a:extLst>
          </p:cNvPr>
          <p:cNvSpPr txBox="1"/>
          <p:nvPr/>
        </p:nvSpPr>
        <p:spPr>
          <a:xfrm>
            <a:off x="5816007" y="3154353"/>
            <a:ext cx="2753833" cy="338554"/>
          </a:xfrm>
          <a:prstGeom prst="rect">
            <a:avLst/>
          </a:prstGeom>
          <a:noFill/>
        </p:spPr>
        <p:txBody>
          <a:bodyPr wrap="square" rtlCol="0">
            <a:spAutoFit/>
          </a:bodyPr>
          <a:lstStyle/>
          <a:p>
            <a:r>
              <a:rPr lang="en-US" sz="1600" dirty="0">
                <a:latin typeface="Avenir LT Std 35 Light" panose="020B0402020203020204" pitchFamily="34" charset="0"/>
              </a:rPr>
              <a:t>Regularly carried on</a:t>
            </a:r>
          </a:p>
        </p:txBody>
      </p:sp>
      <p:sp>
        <p:nvSpPr>
          <p:cNvPr id="11" name="TextBox 10">
            <a:extLst>
              <a:ext uri="{FF2B5EF4-FFF2-40B4-BE49-F238E27FC236}">
                <a16:creationId xmlns:a16="http://schemas.microsoft.com/office/drawing/2014/main" id="{8C9B4336-EA5B-42E6-BF90-849ADCA5CAB1}"/>
              </a:ext>
            </a:extLst>
          </p:cNvPr>
          <p:cNvSpPr txBox="1"/>
          <p:nvPr/>
        </p:nvSpPr>
        <p:spPr>
          <a:xfrm>
            <a:off x="5816007" y="3619442"/>
            <a:ext cx="2657249" cy="1077218"/>
          </a:xfrm>
          <a:prstGeom prst="rect">
            <a:avLst/>
          </a:prstGeom>
          <a:noFill/>
        </p:spPr>
        <p:txBody>
          <a:bodyPr wrap="square" rtlCol="0">
            <a:spAutoFit/>
          </a:bodyPr>
          <a:lstStyle/>
          <a:p>
            <a:r>
              <a:rPr lang="en-US" sz="1600" dirty="0">
                <a:latin typeface="Avenir LT Std 35 Light" panose="020B0402020203020204" pitchFamily="34" charset="0"/>
              </a:rPr>
              <a:t>That is not substantially related to the charitable purpose of the organization</a:t>
            </a:r>
          </a:p>
        </p:txBody>
      </p:sp>
      <p:sp>
        <p:nvSpPr>
          <p:cNvPr id="12" name="TextBox 11">
            <a:extLst>
              <a:ext uri="{FF2B5EF4-FFF2-40B4-BE49-F238E27FC236}">
                <a16:creationId xmlns:a16="http://schemas.microsoft.com/office/drawing/2014/main" id="{79FFAA13-1996-4E15-AA24-1160E0C550C2}"/>
              </a:ext>
            </a:extLst>
          </p:cNvPr>
          <p:cNvSpPr txBox="1"/>
          <p:nvPr/>
        </p:nvSpPr>
        <p:spPr>
          <a:xfrm>
            <a:off x="5223188" y="2378037"/>
            <a:ext cx="457200" cy="707886"/>
          </a:xfrm>
          <a:prstGeom prst="rect">
            <a:avLst/>
          </a:prstGeom>
          <a:noFill/>
        </p:spPr>
        <p:txBody>
          <a:bodyPr wrap="square" rtlCol="0">
            <a:spAutoFit/>
          </a:bodyPr>
          <a:lstStyle/>
          <a:p>
            <a:r>
              <a:rPr lang="en-US" sz="4000" b="1" dirty="0">
                <a:solidFill>
                  <a:srgbClr val="36C2E1"/>
                </a:solidFill>
                <a:latin typeface="Avenir LT Std 65 Medium" panose="020B0603020203020204" pitchFamily="34" charset="0"/>
              </a:rPr>
              <a:t>1</a:t>
            </a:r>
          </a:p>
        </p:txBody>
      </p:sp>
      <p:sp>
        <p:nvSpPr>
          <p:cNvPr id="13" name="TextBox 12">
            <a:extLst>
              <a:ext uri="{FF2B5EF4-FFF2-40B4-BE49-F238E27FC236}">
                <a16:creationId xmlns:a16="http://schemas.microsoft.com/office/drawing/2014/main" id="{F30BB993-FB5D-4F1D-9555-C827231D285B}"/>
              </a:ext>
            </a:extLst>
          </p:cNvPr>
          <p:cNvSpPr txBox="1"/>
          <p:nvPr/>
        </p:nvSpPr>
        <p:spPr>
          <a:xfrm>
            <a:off x="5223188" y="2997719"/>
            <a:ext cx="457200" cy="707886"/>
          </a:xfrm>
          <a:prstGeom prst="rect">
            <a:avLst/>
          </a:prstGeom>
          <a:noFill/>
        </p:spPr>
        <p:txBody>
          <a:bodyPr wrap="square" rtlCol="0">
            <a:spAutoFit/>
          </a:bodyPr>
          <a:lstStyle/>
          <a:p>
            <a:r>
              <a:rPr lang="en-US" sz="4000" b="1" dirty="0">
                <a:solidFill>
                  <a:srgbClr val="36C2E1"/>
                </a:solidFill>
                <a:latin typeface="Avenir LT Std 65 Medium" panose="020B0603020203020204" pitchFamily="34" charset="0"/>
              </a:rPr>
              <a:t>2</a:t>
            </a:r>
          </a:p>
        </p:txBody>
      </p:sp>
      <p:sp>
        <p:nvSpPr>
          <p:cNvPr id="14" name="TextBox 13">
            <a:extLst>
              <a:ext uri="{FF2B5EF4-FFF2-40B4-BE49-F238E27FC236}">
                <a16:creationId xmlns:a16="http://schemas.microsoft.com/office/drawing/2014/main" id="{E2CD2071-46BC-4B39-B8CF-73D7E5500D72}"/>
              </a:ext>
            </a:extLst>
          </p:cNvPr>
          <p:cNvSpPr txBox="1"/>
          <p:nvPr/>
        </p:nvSpPr>
        <p:spPr>
          <a:xfrm>
            <a:off x="5223188" y="3649298"/>
            <a:ext cx="457200" cy="707886"/>
          </a:xfrm>
          <a:prstGeom prst="rect">
            <a:avLst/>
          </a:prstGeom>
          <a:noFill/>
        </p:spPr>
        <p:txBody>
          <a:bodyPr wrap="square" rtlCol="0">
            <a:spAutoFit/>
          </a:bodyPr>
          <a:lstStyle/>
          <a:p>
            <a:r>
              <a:rPr lang="en-US" sz="4000" b="1" dirty="0">
                <a:solidFill>
                  <a:srgbClr val="36C2E1"/>
                </a:solidFill>
                <a:latin typeface="Avenir LT Std 65 Medium" panose="020B0603020203020204" pitchFamily="34" charset="0"/>
              </a:rPr>
              <a:t>3</a:t>
            </a:r>
          </a:p>
        </p:txBody>
      </p:sp>
      <p:sp>
        <p:nvSpPr>
          <p:cNvPr id="15" name="TextBox 14">
            <a:extLst>
              <a:ext uri="{FF2B5EF4-FFF2-40B4-BE49-F238E27FC236}">
                <a16:creationId xmlns:a16="http://schemas.microsoft.com/office/drawing/2014/main" id="{09E112FC-4200-48C4-96CC-E302E48D598E}"/>
              </a:ext>
            </a:extLst>
          </p:cNvPr>
          <p:cNvSpPr txBox="1"/>
          <p:nvPr/>
        </p:nvSpPr>
        <p:spPr>
          <a:xfrm>
            <a:off x="4956573" y="4819924"/>
            <a:ext cx="2433965" cy="276999"/>
          </a:xfrm>
          <a:prstGeom prst="rect">
            <a:avLst/>
          </a:prstGeom>
          <a:noFill/>
        </p:spPr>
        <p:txBody>
          <a:bodyPr wrap="square" rtlCol="0">
            <a:spAutoFit/>
          </a:bodyPr>
          <a:lstStyle/>
          <a:p>
            <a:r>
              <a:rPr lang="en-US" sz="1200" dirty="0">
                <a:latin typeface="Avenir LT Std 35 Light" panose="020B0402020203020204" pitchFamily="34" charset="0"/>
              </a:rPr>
              <a:t>*with exceptions</a:t>
            </a:r>
          </a:p>
        </p:txBody>
      </p:sp>
    </p:spTree>
    <p:extLst>
      <p:ext uri="{BB962C8B-B14F-4D97-AF65-F5344CB8AC3E}">
        <p14:creationId xmlns:p14="http://schemas.microsoft.com/office/powerpoint/2010/main" val="197089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8" grpId="0"/>
      <p:bldP spid="9" grpId="0"/>
      <p:bldP spid="10" grpId="0"/>
      <p:bldP spid="11" grpId="0"/>
      <p:bldP spid="12" grpId="0"/>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1A095-906A-44B3-89D3-B72B98FD21C4}"/>
              </a:ext>
            </a:extLst>
          </p:cNvPr>
          <p:cNvSpPr>
            <a:spLocks noGrp="1"/>
          </p:cNvSpPr>
          <p:nvPr>
            <p:ph type="title"/>
          </p:nvPr>
        </p:nvSpPr>
        <p:spPr>
          <a:xfrm>
            <a:off x="1585130" y="3656051"/>
            <a:ext cx="5973739" cy="745217"/>
          </a:xfrm>
        </p:spPr>
        <p:txBody>
          <a:bodyPr>
            <a:normAutofit/>
          </a:bodyPr>
          <a:lstStyle/>
          <a:p>
            <a:pPr algn="ctr"/>
            <a:r>
              <a:rPr lang="en-US" dirty="0"/>
              <a:t>Nonprofit Case Study</a:t>
            </a:r>
          </a:p>
        </p:txBody>
      </p:sp>
      <p:sp>
        <p:nvSpPr>
          <p:cNvPr id="4" name="Slide Number Placeholder 3">
            <a:extLst>
              <a:ext uri="{FF2B5EF4-FFF2-40B4-BE49-F238E27FC236}">
                <a16:creationId xmlns:a16="http://schemas.microsoft.com/office/drawing/2014/main" id="{9392BC4D-A096-4410-84A2-E33C7010270A}"/>
              </a:ext>
            </a:extLst>
          </p:cNvPr>
          <p:cNvSpPr>
            <a:spLocks noGrp="1"/>
          </p:cNvSpPr>
          <p:nvPr>
            <p:ph type="sldNum" sz="quarter" idx="12"/>
          </p:nvPr>
        </p:nvSpPr>
        <p:spPr>
          <a:xfrm>
            <a:off x="8104909" y="6317162"/>
            <a:ext cx="751112" cy="365125"/>
          </a:xfrm>
        </p:spPr>
        <p:txBody>
          <a:bodyPr/>
          <a:lstStyle/>
          <a:p>
            <a:fld id="{363A213D-50F0-1C48-8E41-8E207CBAC6BE}" type="slidenum">
              <a:rPr lang="en-US" smtClean="0"/>
              <a:t>19</a:t>
            </a:fld>
            <a:endParaRPr lang="en-US"/>
          </a:p>
        </p:txBody>
      </p:sp>
      <p:pic>
        <p:nvPicPr>
          <p:cNvPr id="5" name="Picture 2" descr="Image result for the monkey and the elephant philadelphia logo">
            <a:extLst>
              <a:ext uri="{FF2B5EF4-FFF2-40B4-BE49-F238E27FC236}">
                <a16:creationId xmlns:a16="http://schemas.microsoft.com/office/drawing/2014/main" id="{9F24D5A6-92E7-49FA-BF93-3198F46382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7413" y="1451226"/>
            <a:ext cx="3840857" cy="1977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73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159A33-3675-C247-9F9C-278FE7FE4283}"/>
              </a:ext>
            </a:extLst>
          </p:cNvPr>
          <p:cNvSpPr>
            <a:spLocks noGrp="1"/>
          </p:cNvSpPr>
          <p:nvPr>
            <p:ph type="title"/>
          </p:nvPr>
        </p:nvSpPr>
        <p:spPr/>
        <p:txBody>
          <a:bodyPr/>
          <a:lstStyle/>
          <a:p>
            <a:r>
              <a:rPr lang="en-US" dirty="0"/>
              <a:t>Roadmap</a:t>
            </a:r>
          </a:p>
        </p:txBody>
      </p:sp>
      <p:sp>
        <p:nvSpPr>
          <p:cNvPr id="5" name="Content Placeholder 4">
            <a:extLst>
              <a:ext uri="{FF2B5EF4-FFF2-40B4-BE49-F238E27FC236}">
                <a16:creationId xmlns:a16="http://schemas.microsoft.com/office/drawing/2014/main" id="{DCE9526F-2DF1-E640-A72F-2A49EB9E3D0B}"/>
              </a:ext>
            </a:extLst>
          </p:cNvPr>
          <p:cNvSpPr>
            <a:spLocks noGrp="1"/>
          </p:cNvSpPr>
          <p:nvPr>
            <p:ph idx="1"/>
          </p:nvPr>
        </p:nvSpPr>
        <p:spPr>
          <a:xfrm>
            <a:off x="320040" y="1275907"/>
            <a:ext cx="8535981" cy="4699037"/>
          </a:xfrm>
        </p:spPr>
        <p:txBody>
          <a:bodyPr/>
          <a:lstStyle/>
          <a:p>
            <a:pPr marL="514350" indent="-514350">
              <a:lnSpc>
                <a:spcPct val="150000"/>
              </a:lnSpc>
              <a:buFont typeface="+mj-lt"/>
              <a:buAutoNum type="romanUcPeriod"/>
            </a:pPr>
            <a:r>
              <a:rPr lang="en-US" dirty="0"/>
              <a:t>Introduction</a:t>
            </a:r>
          </a:p>
          <a:p>
            <a:pPr marL="514350" indent="-514350">
              <a:lnSpc>
                <a:spcPct val="150000"/>
              </a:lnSpc>
              <a:buFont typeface="+mj-lt"/>
              <a:buAutoNum type="romanUcPeriod"/>
            </a:pPr>
            <a:r>
              <a:rPr lang="en-US" dirty="0"/>
              <a:t>Entity Types</a:t>
            </a:r>
          </a:p>
          <a:p>
            <a:pPr marL="971550" lvl="1" indent="-514350">
              <a:lnSpc>
                <a:spcPct val="150000"/>
              </a:lnSpc>
              <a:buFont typeface="+mj-lt"/>
              <a:buAutoNum type="romanUcPeriod"/>
            </a:pPr>
            <a:r>
              <a:rPr lang="en-US" dirty="0"/>
              <a:t>501(c)(3) Nonprofits</a:t>
            </a:r>
          </a:p>
          <a:p>
            <a:pPr marL="971550" lvl="1" indent="-514350">
              <a:lnSpc>
                <a:spcPct val="150000"/>
              </a:lnSpc>
              <a:buFont typeface="+mj-lt"/>
              <a:buAutoNum type="romanUcPeriod"/>
            </a:pPr>
            <a:r>
              <a:rPr lang="en-US" dirty="0"/>
              <a:t>Benefit Corporations</a:t>
            </a:r>
          </a:p>
          <a:p>
            <a:pPr marL="971550" lvl="1" indent="-514350">
              <a:lnSpc>
                <a:spcPct val="150000"/>
              </a:lnSpc>
              <a:buFont typeface="+mj-lt"/>
              <a:buAutoNum type="romanUcPeriod"/>
            </a:pPr>
            <a:r>
              <a:rPr lang="en-US" dirty="0"/>
              <a:t>Low Profit Limited Liability Companies</a:t>
            </a:r>
          </a:p>
          <a:p>
            <a:pPr marL="971550" lvl="1" indent="-514350">
              <a:lnSpc>
                <a:spcPct val="150000"/>
              </a:lnSpc>
              <a:buFont typeface="+mj-lt"/>
              <a:buAutoNum type="romanUcPeriod"/>
            </a:pPr>
            <a:r>
              <a:rPr lang="en-US" dirty="0"/>
              <a:t>Nonprofit / For-Profit Hybrids</a:t>
            </a:r>
          </a:p>
          <a:p>
            <a:pPr marL="514350" indent="-514350">
              <a:lnSpc>
                <a:spcPct val="150000"/>
              </a:lnSpc>
              <a:buFont typeface="+mj-lt"/>
              <a:buAutoNum type="romanUcPeriod"/>
            </a:pPr>
            <a:r>
              <a:rPr lang="en-US" dirty="0"/>
              <a:t>Q&amp;A</a:t>
            </a:r>
          </a:p>
        </p:txBody>
      </p:sp>
      <p:sp>
        <p:nvSpPr>
          <p:cNvPr id="6" name="Slide Number Placeholder 5">
            <a:extLst>
              <a:ext uri="{FF2B5EF4-FFF2-40B4-BE49-F238E27FC236}">
                <a16:creationId xmlns:a16="http://schemas.microsoft.com/office/drawing/2014/main" id="{5963006A-673A-1E40-8268-A733AB2DF45C}"/>
              </a:ext>
            </a:extLst>
          </p:cNvPr>
          <p:cNvSpPr>
            <a:spLocks noGrp="1"/>
          </p:cNvSpPr>
          <p:nvPr>
            <p:ph type="sldNum" sz="quarter" idx="12"/>
          </p:nvPr>
        </p:nvSpPr>
        <p:spPr/>
        <p:txBody>
          <a:bodyPr/>
          <a:lstStyle/>
          <a:p>
            <a:fld id="{363A213D-50F0-1C48-8E41-8E207CBAC6BE}" type="slidenum">
              <a:rPr lang="en-US" smtClean="0"/>
              <a:t>2</a:t>
            </a:fld>
            <a:endParaRPr lang="en-US"/>
          </a:p>
        </p:txBody>
      </p:sp>
    </p:spTree>
    <p:extLst>
      <p:ext uri="{BB962C8B-B14F-4D97-AF65-F5344CB8AC3E}">
        <p14:creationId xmlns:p14="http://schemas.microsoft.com/office/powerpoint/2010/main" val="440408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13AB87-D184-4205-B842-820E466E24EF}"/>
              </a:ext>
            </a:extLst>
          </p:cNvPr>
          <p:cNvSpPr/>
          <p:nvPr/>
        </p:nvSpPr>
        <p:spPr>
          <a:xfrm>
            <a:off x="0" y="3620613"/>
            <a:ext cx="5911702" cy="1900607"/>
          </a:xfrm>
          <a:prstGeom prst="rect">
            <a:avLst/>
          </a:prstGeom>
          <a:solidFill>
            <a:srgbClr val="55A65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rgbClr val="89C451"/>
              </a:solidFill>
              <a:latin typeface="Avenir LT Std 35 Light" panose="020B0402020203020204" pitchFamily="34" charset="0"/>
            </a:endParaRPr>
          </a:p>
        </p:txBody>
      </p:sp>
      <p:sp>
        <p:nvSpPr>
          <p:cNvPr id="9" name="Rectangle 8">
            <a:extLst>
              <a:ext uri="{FF2B5EF4-FFF2-40B4-BE49-F238E27FC236}">
                <a16:creationId xmlns:a16="http://schemas.microsoft.com/office/drawing/2014/main" id="{A415BFEC-442A-4DA9-BD5C-B9041E7E9BAD}"/>
              </a:ext>
            </a:extLst>
          </p:cNvPr>
          <p:cNvSpPr/>
          <p:nvPr/>
        </p:nvSpPr>
        <p:spPr>
          <a:xfrm>
            <a:off x="0" y="1534718"/>
            <a:ext cx="5911702" cy="1995291"/>
          </a:xfrm>
          <a:prstGeom prst="rect">
            <a:avLst/>
          </a:prstGeom>
          <a:solidFill>
            <a:srgbClr val="8779B4">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latin typeface="Avenir LT Std 35 Light" panose="020B0402020203020204" pitchFamily="34" charset="0"/>
            </a:endParaRPr>
          </a:p>
        </p:txBody>
      </p:sp>
      <p:sp>
        <p:nvSpPr>
          <p:cNvPr id="2" name="Title 1">
            <a:extLst>
              <a:ext uri="{FF2B5EF4-FFF2-40B4-BE49-F238E27FC236}">
                <a16:creationId xmlns:a16="http://schemas.microsoft.com/office/drawing/2014/main" id="{ABA1A095-906A-44B3-89D3-B72B98FD21C4}"/>
              </a:ext>
            </a:extLst>
          </p:cNvPr>
          <p:cNvSpPr>
            <a:spLocks noGrp="1"/>
          </p:cNvSpPr>
          <p:nvPr>
            <p:ph type="title"/>
          </p:nvPr>
        </p:nvSpPr>
        <p:spPr/>
        <p:txBody>
          <a:bodyPr>
            <a:normAutofit fontScale="90000"/>
          </a:bodyPr>
          <a:lstStyle/>
          <a:p>
            <a:r>
              <a:rPr lang="en-US" dirty="0"/>
              <a:t>Nonprofit Case Study: Monkey &amp; The Elephant</a:t>
            </a:r>
          </a:p>
        </p:txBody>
      </p:sp>
      <p:sp>
        <p:nvSpPr>
          <p:cNvPr id="4" name="Slide Number Placeholder 3">
            <a:extLst>
              <a:ext uri="{FF2B5EF4-FFF2-40B4-BE49-F238E27FC236}">
                <a16:creationId xmlns:a16="http://schemas.microsoft.com/office/drawing/2014/main" id="{9392BC4D-A096-4410-84A2-E33C7010270A}"/>
              </a:ext>
            </a:extLst>
          </p:cNvPr>
          <p:cNvSpPr>
            <a:spLocks noGrp="1"/>
          </p:cNvSpPr>
          <p:nvPr>
            <p:ph type="sldNum" sz="quarter" idx="12"/>
          </p:nvPr>
        </p:nvSpPr>
        <p:spPr/>
        <p:txBody>
          <a:bodyPr/>
          <a:lstStyle/>
          <a:p>
            <a:fld id="{363A213D-50F0-1C48-8E41-8E207CBAC6BE}" type="slidenum">
              <a:rPr lang="en-US" smtClean="0"/>
              <a:t>20</a:t>
            </a:fld>
            <a:endParaRPr lang="en-US"/>
          </a:p>
        </p:txBody>
      </p:sp>
      <p:pic>
        <p:nvPicPr>
          <p:cNvPr id="16386" name="Picture 2" descr="MnE_Spring16_print-18.jpg">
            <a:extLst>
              <a:ext uri="{FF2B5EF4-FFF2-40B4-BE49-F238E27FC236}">
                <a16:creationId xmlns:a16="http://schemas.microsoft.com/office/drawing/2014/main" id="{420A7F0E-D1A9-44C4-8930-BA3150F34E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7901" y="1534718"/>
            <a:ext cx="2657668" cy="398650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0A21988-D8A6-4EA6-B7A0-DD4693008D42}"/>
              </a:ext>
            </a:extLst>
          </p:cNvPr>
          <p:cNvSpPr txBox="1"/>
          <p:nvPr/>
        </p:nvSpPr>
        <p:spPr>
          <a:xfrm>
            <a:off x="244549" y="1796902"/>
            <a:ext cx="5422604" cy="1293559"/>
          </a:xfrm>
          <a:prstGeom prst="rect">
            <a:avLst/>
          </a:prstGeom>
          <a:noFill/>
        </p:spPr>
        <p:txBody>
          <a:bodyPr wrap="square" rtlCol="0">
            <a:spAutoFit/>
          </a:bodyPr>
          <a:lstStyle/>
          <a:p>
            <a:pPr>
              <a:lnSpc>
                <a:spcPct val="150000"/>
              </a:lnSpc>
            </a:pPr>
            <a:r>
              <a:rPr lang="en-US" dirty="0">
                <a:latin typeface="Avenir LT Std 35 Light" panose="020B0402020203020204" pitchFamily="34" charset="0"/>
              </a:rPr>
              <a:t>Began in 2011 in Philadelphia with the vision of offering a job and life skills program for youth who have aged out of foster care. </a:t>
            </a:r>
          </a:p>
        </p:txBody>
      </p:sp>
      <p:sp>
        <p:nvSpPr>
          <p:cNvPr id="5" name="Rectangle 4">
            <a:extLst>
              <a:ext uri="{FF2B5EF4-FFF2-40B4-BE49-F238E27FC236}">
                <a16:creationId xmlns:a16="http://schemas.microsoft.com/office/drawing/2014/main" id="{68A55587-1F01-4FB5-B0BA-BFCCC1A671E1}"/>
              </a:ext>
            </a:extLst>
          </p:cNvPr>
          <p:cNvSpPr/>
          <p:nvPr/>
        </p:nvSpPr>
        <p:spPr>
          <a:xfrm>
            <a:off x="320039" y="4023361"/>
            <a:ext cx="5347114" cy="876843"/>
          </a:xfrm>
          <a:prstGeom prst="rect">
            <a:avLst/>
          </a:prstGeom>
        </p:spPr>
        <p:txBody>
          <a:bodyPr wrap="square">
            <a:spAutoFit/>
          </a:bodyPr>
          <a:lstStyle/>
          <a:p>
            <a:pPr>
              <a:lnSpc>
                <a:spcPct val="150000"/>
              </a:lnSpc>
            </a:pPr>
            <a:r>
              <a:rPr lang="en-US" dirty="0">
                <a:latin typeface="Avenir LT Std 35 Light" panose="020B0402020203020204" pitchFamily="34" charset="0"/>
              </a:rPr>
              <a:t>The goal is to equip them with the tools necessary to make the transition to self-sufficient adulthood.</a:t>
            </a:r>
            <a:endParaRPr lang="en-US" dirty="0"/>
          </a:p>
        </p:txBody>
      </p:sp>
      <p:sp>
        <p:nvSpPr>
          <p:cNvPr id="14" name="Rectangle 13">
            <a:extLst>
              <a:ext uri="{FF2B5EF4-FFF2-40B4-BE49-F238E27FC236}">
                <a16:creationId xmlns:a16="http://schemas.microsoft.com/office/drawing/2014/main" id="{32BDEA8A-E24D-46A6-92C3-CA96575CE27A}"/>
              </a:ext>
            </a:extLst>
          </p:cNvPr>
          <p:cNvSpPr/>
          <p:nvPr/>
        </p:nvSpPr>
        <p:spPr>
          <a:xfrm>
            <a:off x="4369981" y="5856185"/>
            <a:ext cx="4572000" cy="276999"/>
          </a:xfrm>
          <a:prstGeom prst="rect">
            <a:avLst/>
          </a:prstGeom>
        </p:spPr>
        <p:txBody>
          <a:bodyPr>
            <a:spAutoFit/>
          </a:bodyPr>
          <a:lstStyle/>
          <a:p>
            <a:r>
              <a:rPr lang="en-US" sz="1200" dirty="0">
                <a:latin typeface="Avenir LT Std 35 Light" panose="020B0402020203020204" pitchFamily="34" charset="0"/>
              </a:rPr>
              <a:t>https://www.themonkeyandtheelephant.org/ourstory</a:t>
            </a:r>
          </a:p>
        </p:txBody>
      </p:sp>
    </p:spTree>
    <p:extLst>
      <p:ext uri="{BB962C8B-B14F-4D97-AF65-F5344CB8AC3E}">
        <p14:creationId xmlns:p14="http://schemas.microsoft.com/office/powerpoint/2010/main" val="1107628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P spid="3"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1A095-906A-44B3-89D3-B72B98FD21C4}"/>
              </a:ext>
            </a:extLst>
          </p:cNvPr>
          <p:cNvSpPr>
            <a:spLocks noGrp="1"/>
          </p:cNvSpPr>
          <p:nvPr>
            <p:ph type="title"/>
          </p:nvPr>
        </p:nvSpPr>
        <p:spPr/>
        <p:txBody>
          <a:bodyPr>
            <a:normAutofit fontScale="90000"/>
          </a:bodyPr>
          <a:lstStyle/>
          <a:p>
            <a:r>
              <a:rPr lang="en-US" dirty="0"/>
              <a:t>Nonprofit Case Study: Monkey &amp; The Elephant</a:t>
            </a:r>
          </a:p>
        </p:txBody>
      </p:sp>
      <p:sp>
        <p:nvSpPr>
          <p:cNvPr id="4" name="Slide Number Placeholder 3">
            <a:extLst>
              <a:ext uri="{FF2B5EF4-FFF2-40B4-BE49-F238E27FC236}">
                <a16:creationId xmlns:a16="http://schemas.microsoft.com/office/drawing/2014/main" id="{9392BC4D-A096-4410-84A2-E33C7010270A}"/>
              </a:ext>
            </a:extLst>
          </p:cNvPr>
          <p:cNvSpPr>
            <a:spLocks noGrp="1"/>
          </p:cNvSpPr>
          <p:nvPr>
            <p:ph type="sldNum" sz="quarter" idx="12"/>
          </p:nvPr>
        </p:nvSpPr>
        <p:spPr/>
        <p:txBody>
          <a:bodyPr/>
          <a:lstStyle/>
          <a:p>
            <a:fld id="{363A213D-50F0-1C48-8E41-8E207CBAC6BE}" type="slidenum">
              <a:rPr lang="en-US" smtClean="0"/>
              <a:t>21</a:t>
            </a:fld>
            <a:endParaRPr lang="en-US"/>
          </a:p>
        </p:txBody>
      </p:sp>
      <p:pic>
        <p:nvPicPr>
          <p:cNvPr id="18434" name="Picture 2" descr="IMG_4511+%281%29.jpg">
            <a:extLst>
              <a:ext uri="{FF2B5EF4-FFF2-40B4-BE49-F238E27FC236}">
                <a16:creationId xmlns:a16="http://schemas.microsoft.com/office/drawing/2014/main" id="{E8DD0358-0C6E-491D-B628-15D65EFCC1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930" y="3454422"/>
            <a:ext cx="2215085" cy="2215085"/>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IMG_4637.jpg">
            <a:extLst>
              <a:ext uri="{FF2B5EF4-FFF2-40B4-BE49-F238E27FC236}">
                <a16:creationId xmlns:a16="http://schemas.microsoft.com/office/drawing/2014/main" id="{0FD3782C-DD43-4C7E-926D-584E3C92D8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8162" y="3458157"/>
            <a:ext cx="2255687" cy="2215085"/>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IMG_4608.jpg">
            <a:extLst>
              <a:ext uri="{FF2B5EF4-FFF2-40B4-BE49-F238E27FC236}">
                <a16:creationId xmlns:a16="http://schemas.microsoft.com/office/drawing/2014/main" id="{A9A31A19-DB09-4989-A92D-37E9A9A3AA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9996" y="3458157"/>
            <a:ext cx="2264913" cy="22150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2844C29-F1AF-447B-ADE4-5DF0CF45FBC7}"/>
              </a:ext>
            </a:extLst>
          </p:cNvPr>
          <p:cNvSpPr txBox="1"/>
          <p:nvPr/>
        </p:nvSpPr>
        <p:spPr>
          <a:xfrm>
            <a:off x="320039" y="1724747"/>
            <a:ext cx="2811976" cy="1200329"/>
          </a:xfrm>
          <a:prstGeom prst="rect">
            <a:avLst/>
          </a:prstGeom>
          <a:noFill/>
        </p:spPr>
        <p:txBody>
          <a:bodyPr wrap="square" rtlCol="0">
            <a:spAutoFit/>
          </a:bodyPr>
          <a:lstStyle/>
          <a:p>
            <a:pPr algn="r"/>
            <a:r>
              <a:rPr lang="en-US" sz="2400" b="1" dirty="0">
                <a:solidFill>
                  <a:srgbClr val="4C3989"/>
                </a:solidFill>
                <a:latin typeface="Avenir LT Std 65 Medium" panose="020B0603020203020204" pitchFamily="34" charset="0"/>
              </a:rPr>
              <a:t>YEAR-LONG TRANSITIONAL PROGRAM</a:t>
            </a:r>
          </a:p>
        </p:txBody>
      </p:sp>
      <p:sp>
        <p:nvSpPr>
          <p:cNvPr id="15" name="Rectangle 14">
            <a:extLst>
              <a:ext uri="{FF2B5EF4-FFF2-40B4-BE49-F238E27FC236}">
                <a16:creationId xmlns:a16="http://schemas.microsoft.com/office/drawing/2014/main" id="{44A5BF9E-31FA-48FD-B2E7-625A7AA39256}"/>
              </a:ext>
            </a:extLst>
          </p:cNvPr>
          <p:cNvSpPr/>
          <p:nvPr/>
        </p:nvSpPr>
        <p:spPr>
          <a:xfrm>
            <a:off x="3358162" y="1488558"/>
            <a:ext cx="4746747" cy="1786656"/>
          </a:xfrm>
          <a:prstGeom prst="rect">
            <a:avLst/>
          </a:prstGeom>
          <a:solidFill>
            <a:srgbClr val="55A65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rgbClr val="89C451"/>
              </a:solidFill>
              <a:latin typeface="Avenir LT Std 35 Light" panose="020B0402020203020204" pitchFamily="34" charset="0"/>
            </a:endParaRPr>
          </a:p>
        </p:txBody>
      </p:sp>
      <p:sp>
        <p:nvSpPr>
          <p:cNvPr id="7" name="TextBox 6">
            <a:extLst>
              <a:ext uri="{FF2B5EF4-FFF2-40B4-BE49-F238E27FC236}">
                <a16:creationId xmlns:a16="http://schemas.microsoft.com/office/drawing/2014/main" id="{6136A5E5-8910-49D8-94C3-99B4757275F5}"/>
              </a:ext>
            </a:extLst>
          </p:cNvPr>
          <p:cNvSpPr txBox="1"/>
          <p:nvPr/>
        </p:nvSpPr>
        <p:spPr>
          <a:xfrm>
            <a:off x="4263653" y="1681562"/>
            <a:ext cx="3511642" cy="369332"/>
          </a:xfrm>
          <a:prstGeom prst="rect">
            <a:avLst/>
          </a:prstGeom>
          <a:noFill/>
        </p:spPr>
        <p:txBody>
          <a:bodyPr wrap="square" rtlCol="0">
            <a:spAutoFit/>
          </a:bodyPr>
          <a:lstStyle/>
          <a:p>
            <a:r>
              <a:rPr lang="en-US" dirty="0">
                <a:latin typeface="Avenir LT Std 35 Light" panose="020B0402020203020204" pitchFamily="34" charset="0"/>
              </a:rPr>
              <a:t>Working at the coffee shop</a:t>
            </a:r>
          </a:p>
        </p:txBody>
      </p:sp>
      <p:sp>
        <p:nvSpPr>
          <p:cNvPr id="17" name="TextBox 16">
            <a:extLst>
              <a:ext uri="{FF2B5EF4-FFF2-40B4-BE49-F238E27FC236}">
                <a16:creationId xmlns:a16="http://schemas.microsoft.com/office/drawing/2014/main" id="{1B32F0AB-3EA0-4BA5-ADED-93479F22EBA8}"/>
              </a:ext>
            </a:extLst>
          </p:cNvPr>
          <p:cNvSpPr txBox="1"/>
          <p:nvPr/>
        </p:nvSpPr>
        <p:spPr>
          <a:xfrm>
            <a:off x="4263653" y="2199777"/>
            <a:ext cx="3511642" cy="369332"/>
          </a:xfrm>
          <a:prstGeom prst="rect">
            <a:avLst/>
          </a:prstGeom>
          <a:noFill/>
        </p:spPr>
        <p:txBody>
          <a:bodyPr wrap="square" rtlCol="0">
            <a:spAutoFit/>
          </a:bodyPr>
          <a:lstStyle/>
          <a:p>
            <a:r>
              <a:rPr lang="en-US" dirty="0">
                <a:latin typeface="Avenir LT Std 35 Light" panose="020B0402020203020204" pitchFamily="34" charset="0"/>
              </a:rPr>
              <a:t>Joining a community</a:t>
            </a:r>
          </a:p>
        </p:txBody>
      </p:sp>
      <p:sp>
        <p:nvSpPr>
          <p:cNvPr id="18" name="TextBox 17">
            <a:extLst>
              <a:ext uri="{FF2B5EF4-FFF2-40B4-BE49-F238E27FC236}">
                <a16:creationId xmlns:a16="http://schemas.microsoft.com/office/drawing/2014/main" id="{D893F014-3A26-4A3D-AA37-3259782C9A05}"/>
              </a:ext>
            </a:extLst>
          </p:cNvPr>
          <p:cNvSpPr txBox="1"/>
          <p:nvPr/>
        </p:nvSpPr>
        <p:spPr>
          <a:xfrm>
            <a:off x="4263653" y="2717992"/>
            <a:ext cx="3511642" cy="369332"/>
          </a:xfrm>
          <a:prstGeom prst="rect">
            <a:avLst/>
          </a:prstGeom>
          <a:noFill/>
        </p:spPr>
        <p:txBody>
          <a:bodyPr wrap="square" rtlCol="0">
            <a:spAutoFit/>
          </a:bodyPr>
          <a:lstStyle/>
          <a:p>
            <a:r>
              <a:rPr lang="en-US" dirty="0">
                <a:latin typeface="Avenir LT Std 35 Light" panose="020B0402020203020204" pitchFamily="34" charset="0"/>
              </a:rPr>
              <a:t>Participating in training program</a:t>
            </a:r>
          </a:p>
        </p:txBody>
      </p:sp>
      <p:sp>
        <p:nvSpPr>
          <p:cNvPr id="19" name="TextBox 18">
            <a:extLst>
              <a:ext uri="{FF2B5EF4-FFF2-40B4-BE49-F238E27FC236}">
                <a16:creationId xmlns:a16="http://schemas.microsoft.com/office/drawing/2014/main" id="{E3317F08-C564-498B-ACE7-7F10A44A126F}"/>
              </a:ext>
            </a:extLst>
          </p:cNvPr>
          <p:cNvSpPr txBox="1"/>
          <p:nvPr/>
        </p:nvSpPr>
        <p:spPr>
          <a:xfrm>
            <a:off x="3710503" y="1579654"/>
            <a:ext cx="457200" cy="584775"/>
          </a:xfrm>
          <a:prstGeom prst="rect">
            <a:avLst/>
          </a:prstGeom>
          <a:noFill/>
        </p:spPr>
        <p:txBody>
          <a:bodyPr wrap="square" rtlCol="0">
            <a:spAutoFit/>
          </a:bodyPr>
          <a:lstStyle/>
          <a:p>
            <a:r>
              <a:rPr lang="en-US" sz="3200" b="1" dirty="0">
                <a:solidFill>
                  <a:srgbClr val="36C2E1"/>
                </a:solidFill>
                <a:latin typeface="Avenir LT Std 65 Medium" panose="020B0603020203020204" pitchFamily="34" charset="0"/>
              </a:rPr>
              <a:t>1</a:t>
            </a:r>
          </a:p>
        </p:txBody>
      </p:sp>
      <p:sp>
        <p:nvSpPr>
          <p:cNvPr id="20" name="TextBox 19">
            <a:extLst>
              <a:ext uri="{FF2B5EF4-FFF2-40B4-BE49-F238E27FC236}">
                <a16:creationId xmlns:a16="http://schemas.microsoft.com/office/drawing/2014/main" id="{3DE6A589-DCF7-4D6F-967C-A499128F7052}"/>
              </a:ext>
            </a:extLst>
          </p:cNvPr>
          <p:cNvSpPr txBox="1"/>
          <p:nvPr/>
        </p:nvSpPr>
        <p:spPr>
          <a:xfrm>
            <a:off x="3710503" y="2079698"/>
            <a:ext cx="457200" cy="584775"/>
          </a:xfrm>
          <a:prstGeom prst="rect">
            <a:avLst/>
          </a:prstGeom>
          <a:noFill/>
        </p:spPr>
        <p:txBody>
          <a:bodyPr wrap="square" rtlCol="0">
            <a:spAutoFit/>
          </a:bodyPr>
          <a:lstStyle/>
          <a:p>
            <a:r>
              <a:rPr lang="en-US" sz="3200" b="1" dirty="0">
                <a:solidFill>
                  <a:srgbClr val="36C2E1"/>
                </a:solidFill>
                <a:latin typeface="Avenir LT Std 65 Medium" panose="020B0603020203020204" pitchFamily="34" charset="0"/>
              </a:rPr>
              <a:t>2</a:t>
            </a:r>
          </a:p>
        </p:txBody>
      </p:sp>
      <p:sp>
        <p:nvSpPr>
          <p:cNvPr id="21" name="TextBox 20">
            <a:extLst>
              <a:ext uri="{FF2B5EF4-FFF2-40B4-BE49-F238E27FC236}">
                <a16:creationId xmlns:a16="http://schemas.microsoft.com/office/drawing/2014/main" id="{7042BD56-EBB7-4F15-AF65-CEE957B39E4F}"/>
              </a:ext>
            </a:extLst>
          </p:cNvPr>
          <p:cNvSpPr txBox="1"/>
          <p:nvPr/>
        </p:nvSpPr>
        <p:spPr>
          <a:xfrm>
            <a:off x="3710503" y="2579742"/>
            <a:ext cx="457200" cy="584775"/>
          </a:xfrm>
          <a:prstGeom prst="rect">
            <a:avLst/>
          </a:prstGeom>
          <a:noFill/>
        </p:spPr>
        <p:txBody>
          <a:bodyPr wrap="square" rtlCol="0">
            <a:spAutoFit/>
          </a:bodyPr>
          <a:lstStyle/>
          <a:p>
            <a:r>
              <a:rPr lang="en-US" sz="3200" b="1" dirty="0">
                <a:solidFill>
                  <a:srgbClr val="36C2E1"/>
                </a:solidFill>
                <a:latin typeface="Avenir LT Std 65 Medium" panose="020B0603020203020204" pitchFamily="34" charset="0"/>
              </a:rPr>
              <a:t>3</a:t>
            </a:r>
          </a:p>
        </p:txBody>
      </p:sp>
      <p:sp>
        <p:nvSpPr>
          <p:cNvPr id="11" name="Rectangle 10">
            <a:extLst>
              <a:ext uri="{FF2B5EF4-FFF2-40B4-BE49-F238E27FC236}">
                <a16:creationId xmlns:a16="http://schemas.microsoft.com/office/drawing/2014/main" id="{6A51874A-F81E-4FEB-B111-FFAD15FBD0B9}"/>
              </a:ext>
            </a:extLst>
          </p:cNvPr>
          <p:cNvSpPr/>
          <p:nvPr/>
        </p:nvSpPr>
        <p:spPr>
          <a:xfrm>
            <a:off x="4369981" y="5856185"/>
            <a:ext cx="4572000" cy="276999"/>
          </a:xfrm>
          <a:prstGeom prst="rect">
            <a:avLst/>
          </a:prstGeom>
        </p:spPr>
        <p:txBody>
          <a:bodyPr>
            <a:spAutoFit/>
          </a:bodyPr>
          <a:lstStyle/>
          <a:p>
            <a:r>
              <a:rPr lang="en-US" sz="1200" dirty="0">
                <a:latin typeface="Avenir LT Std 35 Light" panose="020B0402020203020204" pitchFamily="34" charset="0"/>
              </a:rPr>
              <a:t>https://www.themonkeyandtheelephant.org/program</a:t>
            </a:r>
          </a:p>
        </p:txBody>
      </p:sp>
    </p:spTree>
    <p:extLst>
      <p:ext uri="{BB962C8B-B14F-4D97-AF65-F5344CB8AC3E}">
        <p14:creationId xmlns:p14="http://schemas.microsoft.com/office/powerpoint/2010/main" val="949940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53C76-CD75-4FD6-B5A3-D0A5AF4A4B24}"/>
              </a:ext>
            </a:extLst>
          </p:cNvPr>
          <p:cNvSpPr>
            <a:spLocks noGrp="1"/>
          </p:cNvSpPr>
          <p:nvPr>
            <p:ph type="title"/>
          </p:nvPr>
        </p:nvSpPr>
        <p:spPr>
          <a:xfrm>
            <a:off x="320039" y="365126"/>
            <a:ext cx="8535981" cy="745217"/>
          </a:xfrm>
        </p:spPr>
        <p:txBody>
          <a:bodyPr/>
          <a:lstStyle/>
          <a:p>
            <a:r>
              <a:rPr lang="en-US" dirty="0"/>
              <a:t>The Entity Universe (or at least some of it)</a:t>
            </a:r>
          </a:p>
        </p:txBody>
      </p:sp>
      <p:sp>
        <p:nvSpPr>
          <p:cNvPr id="4" name="Slide Number Placeholder 3">
            <a:extLst>
              <a:ext uri="{FF2B5EF4-FFF2-40B4-BE49-F238E27FC236}">
                <a16:creationId xmlns:a16="http://schemas.microsoft.com/office/drawing/2014/main" id="{9A03A350-B4D7-444A-B2CC-39D5EB756862}"/>
              </a:ext>
            </a:extLst>
          </p:cNvPr>
          <p:cNvSpPr>
            <a:spLocks noGrp="1"/>
          </p:cNvSpPr>
          <p:nvPr>
            <p:ph type="sldNum" sz="quarter" idx="12"/>
          </p:nvPr>
        </p:nvSpPr>
        <p:spPr>
          <a:xfrm>
            <a:off x="8104909" y="6317162"/>
            <a:ext cx="751112" cy="365125"/>
          </a:xfrm>
        </p:spPr>
        <p:txBody>
          <a:bodyPr/>
          <a:lstStyle/>
          <a:p>
            <a:fld id="{363A213D-50F0-1C48-8E41-8E207CBAC6BE}" type="slidenum">
              <a:rPr lang="en-US" smtClean="0"/>
              <a:t>22</a:t>
            </a:fld>
            <a:endParaRPr lang="en-US"/>
          </a:p>
        </p:txBody>
      </p:sp>
      <p:sp>
        <p:nvSpPr>
          <p:cNvPr id="3" name="Rectangle 2">
            <a:extLst>
              <a:ext uri="{FF2B5EF4-FFF2-40B4-BE49-F238E27FC236}">
                <a16:creationId xmlns:a16="http://schemas.microsoft.com/office/drawing/2014/main" id="{BC7E2E49-DC16-4992-858D-65583D70A04A}"/>
              </a:ext>
            </a:extLst>
          </p:cNvPr>
          <p:cNvSpPr/>
          <p:nvPr/>
        </p:nvSpPr>
        <p:spPr>
          <a:xfrm>
            <a:off x="1457726" y="1912055"/>
            <a:ext cx="1761463" cy="922188"/>
          </a:xfrm>
          <a:prstGeom prst="rect">
            <a:avLst/>
          </a:prstGeom>
          <a:solidFill>
            <a:srgbClr val="4C398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venir LT Std 35 Light" panose="020B0402020203020204" pitchFamily="34" charset="0"/>
              </a:rPr>
              <a:t>Not-for-Profit Corporation</a:t>
            </a:r>
          </a:p>
        </p:txBody>
      </p:sp>
      <p:sp>
        <p:nvSpPr>
          <p:cNvPr id="6" name="Rectangle 5">
            <a:extLst>
              <a:ext uri="{FF2B5EF4-FFF2-40B4-BE49-F238E27FC236}">
                <a16:creationId xmlns:a16="http://schemas.microsoft.com/office/drawing/2014/main" id="{3A48B827-6B16-48A2-89EC-DFE6F16E5871}"/>
              </a:ext>
            </a:extLst>
          </p:cNvPr>
          <p:cNvSpPr/>
          <p:nvPr/>
        </p:nvSpPr>
        <p:spPr>
          <a:xfrm>
            <a:off x="3517725" y="1912054"/>
            <a:ext cx="1761463" cy="922188"/>
          </a:xfrm>
          <a:prstGeom prst="rect">
            <a:avLst/>
          </a:prstGeom>
          <a:solidFill>
            <a:srgbClr val="4C3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venir LT Std 35 Light" panose="020B0402020203020204" pitchFamily="34" charset="0"/>
              </a:rPr>
              <a:t>Benefit Corporations</a:t>
            </a:r>
          </a:p>
        </p:txBody>
      </p:sp>
      <p:sp>
        <p:nvSpPr>
          <p:cNvPr id="7" name="Rectangle 6">
            <a:extLst>
              <a:ext uri="{FF2B5EF4-FFF2-40B4-BE49-F238E27FC236}">
                <a16:creationId xmlns:a16="http://schemas.microsoft.com/office/drawing/2014/main" id="{48549542-3544-4935-8F04-D0611C203AA7}"/>
              </a:ext>
            </a:extLst>
          </p:cNvPr>
          <p:cNvSpPr/>
          <p:nvPr/>
        </p:nvSpPr>
        <p:spPr>
          <a:xfrm>
            <a:off x="5577724" y="1912055"/>
            <a:ext cx="1761463" cy="922188"/>
          </a:xfrm>
          <a:prstGeom prst="rect">
            <a:avLst/>
          </a:prstGeom>
          <a:solidFill>
            <a:srgbClr val="4C398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venir LT Std 35 Light" panose="020B0402020203020204" pitchFamily="34" charset="0"/>
              </a:rPr>
              <a:t>Low Profit LLC (L3C)</a:t>
            </a:r>
          </a:p>
        </p:txBody>
      </p:sp>
      <p:sp>
        <p:nvSpPr>
          <p:cNvPr id="8" name="Rectangle 7">
            <a:extLst>
              <a:ext uri="{FF2B5EF4-FFF2-40B4-BE49-F238E27FC236}">
                <a16:creationId xmlns:a16="http://schemas.microsoft.com/office/drawing/2014/main" id="{F2D47A5C-2AC6-43C3-8118-C7142400643C}"/>
              </a:ext>
            </a:extLst>
          </p:cNvPr>
          <p:cNvSpPr/>
          <p:nvPr/>
        </p:nvSpPr>
        <p:spPr>
          <a:xfrm>
            <a:off x="5577724" y="3096924"/>
            <a:ext cx="1761463" cy="922188"/>
          </a:xfrm>
          <a:prstGeom prst="rect">
            <a:avLst/>
          </a:prstGeom>
          <a:solidFill>
            <a:srgbClr val="4C398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venir LT Std 35 Light" panose="020B0402020203020204" pitchFamily="34" charset="0"/>
              </a:rPr>
              <a:t>Flexible Purpose Corporations</a:t>
            </a:r>
          </a:p>
        </p:txBody>
      </p:sp>
      <p:sp>
        <p:nvSpPr>
          <p:cNvPr id="10" name="Rectangle 9">
            <a:extLst>
              <a:ext uri="{FF2B5EF4-FFF2-40B4-BE49-F238E27FC236}">
                <a16:creationId xmlns:a16="http://schemas.microsoft.com/office/drawing/2014/main" id="{27E7B2D1-92FC-49D3-B1CF-A3A09E0F9040}"/>
              </a:ext>
            </a:extLst>
          </p:cNvPr>
          <p:cNvSpPr/>
          <p:nvPr/>
        </p:nvSpPr>
        <p:spPr>
          <a:xfrm>
            <a:off x="1460626" y="3100467"/>
            <a:ext cx="1761463" cy="922188"/>
          </a:xfrm>
          <a:prstGeom prst="rect">
            <a:avLst/>
          </a:prstGeom>
          <a:solidFill>
            <a:srgbClr val="4C398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venir LT Std 35 Light" panose="020B0402020203020204" pitchFamily="34" charset="0"/>
              </a:rPr>
              <a:t>Nonprofit / For-Profit Hybrid</a:t>
            </a:r>
          </a:p>
        </p:txBody>
      </p:sp>
      <p:sp>
        <p:nvSpPr>
          <p:cNvPr id="12" name="Rectangle 11">
            <a:extLst>
              <a:ext uri="{FF2B5EF4-FFF2-40B4-BE49-F238E27FC236}">
                <a16:creationId xmlns:a16="http://schemas.microsoft.com/office/drawing/2014/main" id="{EC34EACD-9B76-46D6-B7AF-691A7E4DF40D}"/>
              </a:ext>
            </a:extLst>
          </p:cNvPr>
          <p:cNvSpPr/>
          <p:nvPr/>
        </p:nvSpPr>
        <p:spPr>
          <a:xfrm>
            <a:off x="3517725" y="3096924"/>
            <a:ext cx="1761463" cy="922188"/>
          </a:xfrm>
          <a:prstGeom prst="rect">
            <a:avLst/>
          </a:prstGeom>
          <a:solidFill>
            <a:srgbClr val="4C398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venir LT Std 35 Light" panose="020B0402020203020204" pitchFamily="34" charset="0"/>
              </a:rPr>
              <a:t>Mission-Minded For-Profits</a:t>
            </a:r>
          </a:p>
        </p:txBody>
      </p:sp>
    </p:spTree>
    <p:extLst>
      <p:ext uri="{BB962C8B-B14F-4D97-AF65-F5344CB8AC3E}">
        <p14:creationId xmlns:p14="http://schemas.microsoft.com/office/powerpoint/2010/main" val="260029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8A187-C547-4FBC-B76A-84439743AA22}"/>
              </a:ext>
            </a:extLst>
          </p:cNvPr>
          <p:cNvSpPr>
            <a:spLocks noGrp="1"/>
          </p:cNvSpPr>
          <p:nvPr>
            <p:ph type="title"/>
          </p:nvPr>
        </p:nvSpPr>
        <p:spPr/>
        <p:txBody>
          <a:bodyPr>
            <a:normAutofit/>
          </a:bodyPr>
          <a:lstStyle/>
          <a:p>
            <a:r>
              <a:rPr lang="en-US" dirty="0">
                <a:latin typeface="Avenir LT Std 45 Book"/>
              </a:rPr>
              <a:t>Benefit Corporations</a:t>
            </a:r>
          </a:p>
        </p:txBody>
      </p:sp>
      <p:sp>
        <p:nvSpPr>
          <p:cNvPr id="3" name="Content Placeholder 2">
            <a:extLst>
              <a:ext uri="{FF2B5EF4-FFF2-40B4-BE49-F238E27FC236}">
                <a16:creationId xmlns:a16="http://schemas.microsoft.com/office/drawing/2014/main" id="{0459051B-9EA9-46D2-90D2-4BF271215A90}"/>
              </a:ext>
            </a:extLst>
          </p:cNvPr>
          <p:cNvSpPr>
            <a:spLocks noGrp="1"/>
          </p:cNvSpPr>
          <p:nvPr>
            <p:ph idx="1"/>
          </p:nvPr>
        </p:nvSpPr>
        <p:spPr>
          <a:xfrm>
            <a:off x="320039" y="1477925"/>
            <a:ext cx="3741075" cy="4242391"/>
          </a:xfrm>
        </p:spPr>
        <p:txBody>
          <a:bodyPr>
            <a:normAutofit/>
          </a:bodyPr>
          <a:lstStyle/>
          <a:p>
            <a:pPr marL="0" indent="0">
              <a:lnSpc>
                <a:spcPct val="150000"/>
              </a:lnSpc>
              <a:buNone/>
            </a:pPr>
            <a:r>
              <a:rPr lang="en-US" sz="2400" dirty="0"/>
              <a:t>A benefit corporation is a new legal tool to create a solid foundation for long term mission alignment and value creation. </a:t>
            </a:r>
          </a:p>
          <a:p>
            <a:pPr marL="0" indent="0">
              <a:lnSpc>
                <a:spcPct val="150000"/>
              </a:lnSpc>
              <a:buNone/>
            </a:pPr>
            <a:r>
              <a:rPr lang="en-US" sz="1100" dirty="0"/>
              <a:t>www.benefitcorp.net</a:t>
            </a:r>
          </a:p>
        </p:txBody>
      </p:sp>
      <p:sp>
        <p:nvSpPr>
          <p:cNvPr id="4" name="Slide Number Placeholder 3">
            <a:extLst>
              <a:ext uri="{FF2B5EF4-FFF2-40B4-BE49-F238E27FC236}">
                <a16:creationId xmlns:a16="http://schemas.microsoft.com/office/drawing/2014/main" id="{7F78E6D0-CD62-4FF6-9ADA-D1E871DCAB62}"/>
              </a:ext>
            </a:extLst>
          </p:cNvPr>
          <p:cNvSpPr>
            <a:spLocks noGrp="1"/>
          </p:cNvSpPr>
          <p:nvPr>
            <p:ph type="sldNum" sz="quarter" idx="12"/>
          </p:nvPr>
        </p:nvSpPr>
        <p:spPr/>
        <p:txBody>
          <a:bodyPr/>
          <a:lstStyle/>
          <a:p>
            <a:fld id="{363A213D-50F0-1C48-8E41-8E207CBAC6BE}" type="slidenum">
              <a:rPr lang="en-US" smtClean="0"/>
              <a:t>23</a:t>
            </a:fld>
            <a:endParaRPr lang="en-US"/>
          </a:p>
        </p:txBody>
      </p:sp>
      <p:pic>
        <p:nvPicPr>
          <p:cNvPr id="2050" name="Picture 2" descr="Image result for patagonia logo">
            <a:extLst>
              <a:ext uri="{FF2B5EF4-FFF2-40B4-BE49-F238E27FC236}">
                <a16:creationId xmlns:a16="http://schemas.microsoft.com/office/drawing/2014/main" id="{D2BF96D4-6FC2-4E29-878B-A37C8D96F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5880" y="1477925"/>
            <a:ext cx="1730006" cy="92081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method soap logo">
            <a:extLst>
              <a:ext uri="{FF2B5EF4-FFF2-40B4-BE49-F238E27FC236}">
                <a16:creationId xmlns:a16="http://schemas.microsoft.com/office/drawing/2014/main" id="{22075AA8-E7D2-4739-9C95-FF0ED0E4D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9958" y="1661042"/>
            <a:ext cx="1855381" cy="185538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kickstarter logo">
            <a:extLst>
              <a:ext uri="{FF2B5EF4-FFF2-40B4-BE49-F238E27FC236}">
                <a16:creationId xmlns:a16="http://schemas.microsoft.com/office/drawing/2014/main" id="{DDDE94D2-618C-46C2-BE5A-ADF27C38D26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414" b="14677"/>
          <a:stretch/>
        </p:blipFill>
        <p:spPr bwMode="auto">
          <a:xfrm>
            <a:off x="4963193" y="3006937"/>
            <a:ext cx="1855381" cy="125995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plum organics">
            <a:extLst>
              <a:ext uri="{FF2B5EF4-FFF2-40B4-BE49-F238E27FC236}">
                <a16:creationId xmlns:a16="http://schemas.microsoft.com/office/drawing/2014/main" id="{739121FB-4DB7-4C4C-94C1-4DDDFDBE583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7746"/>
          <a:stretch/>
        </p:blipFill>
        <p:spPr bwMode="auto">
          <a:xfrm>
            <a:off x="7051690" y="3705960"/>
            <a:ext cx="1302547" cy="141191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laureate education logo">
            <a:extLst>
              <a:ext uri="{FF2B5EF4-FFF2-40B4-BE49-F238E27FC236}">
                <a16:creationId xmlns:a16="http://schemas.microsoft.com/office/drawing/2014/main" id="{32C0A49A-0762-49DE-BEB3-559EA891E4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3193" y="4875096"/>
            <a:ext cx="1855381" cy="485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99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nodeType="withEffect">
                                  <p:stCondLst>
                                    <p:cond delay="0"/>
                                  </p:stCondLst>
                                  <p:childTnLst>
                                    <p:set>
                                      <p:cBhvr>
                                        <p:cTn id="9" dur="1" fill="hold">
                                          <p:stCondLst>
                                            <p:cond delay="0"/>
                                          </p:stCondLst>
                                        </p:cTn>
                                        <p:tgtEl>
                                          <p:spTgt spid="2054"/>
                                        </p:tgtEl>
                                        <p:attrNameLst>
                                          <p:attrName>style.visibility</p:attrName>
                                        </p:attrNameLst>
                                      </p:cBhvr>
                                      <p:to>
                                        <p:strVal val="visible"/>
                                      </p:to>
                                    </p:set>
                                    <p:animEffect transition="in" filter="fade">
                                      <p:cBhvr>
                                        <p:cTn id="10" dur="500"/>
                                        <p:tgtEl>
                                          <p:spTgt spid="2054"/>
                                        </p:tgtEl>
                                      </p:cBhvr>
                                    </p:animEffect>
                                  </p:childTnLst>
                                </p:cTn>
                              </p:par>
                              <p:par>
                                <p:cTn id="11" presetID="10" presetClass="entr" presetSubtype="0" fill="hold" nodeType="withEffect">
                                  <p:stCondLst>
                                    <p:cond delay="0"/>
                                  </p:stCondLst>
                                  <p:childTnLst>
                                    <p:set>
                                      <p:cBhvr>
                                        <p:cTn id="12" dur="1" fill="hold">
                                          <p:stCondLst>
                                            <p:cond delay="0"/>
                                          </p:stCondLst>
                                        </p:cTn>
                                        <p:tgtEl>
                                          <p:spTgt spid="2056"/>
                                        </p:tgtEl>
                                        <p:attrNameLst>
                                          <p:attrName>style.visibility</p:attrName>
                                        </p:attrNameLst>
                                      </p:cBhvr>
                                      <p:to>
                                        <p:strVal val="visible"/>
                                      </p:to>
                                    </p:set>
                                    <p:animEffect transition="in" filter="fade">
                                      <p:cBhvr>
                                        <p:cTn id="13" dur="500"/>
                                        <p:tgtEl>
                                          <p:spTgt spid="2056"/>
                                        </p:tgtEl>
                                      </p:cBhvr>
                                    </p:animEffect>
                                  </p:childTnLst>
                                </p:cTn>
                              </p:par>
                              <p:par>
                                <p:cTn id="14" presetID="10" presetClass="entr" presetSubtype="0" fill="hold" nodeType="withEffect">
                                  <p:stCondLst>
                                    <p:cond delay="0"/>
                                  </p:stCondLst>
                                  <p:childTnLst>
                                    <p:set>
                                      <p:cBhvr>
                                        <p:cTn id="15" dur="1" fill="hold">
                                          <p:stCondLst>
                                            <p:cond delay="0"/>
                                          </p:stCondLst>
                                        </p:cTn>
                                        <p:tgtEl>
                                          <p:spTgt spid="2058"/>
                                        </p:tgtEl>
                                        <p:attrNameLst>
                                          <p:attrName>style.visibility</p:attrName>
                                        </p:attrNameLst>
                                      </p:cBhvr>
                                      <p:to>
                                        <p:strVal val="visible"/>
                                      </p:to>
                                    </p:set>
                                    <p:animEffect transition="in" filter="fade">
                                      <p:cBhvr>
                                        <p:cTn id="16" dur="500"/>
                                        <p:tgtEl>
                                          <p:spTgt spid="2058"/>
                                        </p:tgtEl>
                                      </p:cBhvr>
                                    </p:animEffect>
                                  </p:childTnLst>
                                </p:cTn>
                              </p:par>
                              <p:par>
                                <p:cTn id="17" presetID="10"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fade">
                                      <p:cBhvr>
                                        <p:cTn id="19"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F0EAA7A-F91A-4F53-A4B8-E0D3EAC630A2}"/>
              </a:ext>
            </a:extLst>
          </p:cNvPr>
          <p:cNvSpPr/>
          <p:nvPr/>
        </p:nvSpPr>
        <p:spPr>
          <a:xfrm>
            <a:off x="5758531" y="1786272"/>
            <a:ext cx="2767879" cy="2254102"/>
          </a:xfrm>
          <a:prstGeom prst="rect">
            <a:avLst/>
          </a:prstGeom>
          <a:solidFill>
            <a:srgbClr val="55A653">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44762D-DED4-4BC0-AF83-D4B65A21983E}"/>
              </a:ext>
            </a:extLst>
          </p:cNvPr>
          <p:cNvSpPr>
            <a:spLocks noGrp="1"/>
          </p:cNvSpPr>
          <p:nvPr>
            <p:ph type="title"/>
          </p:nvPr>
        </p:nvSpPr>
        <p:spPr/>
        <p:txBody>
          <a:bodyPr/>
          <a:lstStyle/>
          <a:p>
            <a:r>
              <a:rPr lang="en-US" dirty="0">
                <a:latin typeface="Avenir LT Std 45 Book"/>
              </a:rPr>
              <a:t>Benefit Corporations: Basics</a:t>
            </a:r>
          </a:p>
        </p:txBody>
      </p:sp>
      <p:sp>
        <p:nvSpPr>
          <p:cNvPr id="4" name="Slide Number Placeholder 3">
            <a:extLst>
              <a:ext uri="{FF2B5EF4-FFF2-40B4-BE49-F238E27FC236}">
                <a16:creationId xmlns:a16="http://schemas.microsoft.com/office/drawing/2014/main" id="{1D0715D0-1BF7-487D-96F0-FB1F0D72A442}"/>
              </a:ext>
            </a:extLst>
          </p:cNvPr>
          <p:cNvSpPr>
            <a:spLocks noGrp="1"/>
          </p:cNvSpPr>
          <p:nvPr>
            <p:ph type="sldNum" sz="quarter" idx="12"/>
          </p:nvPr>
        </p:nvSpPr>
        <p:spPr/>
        <p:txBody>
          <a:bodyPr/>
          <a:lstStyle/>
          <a:p>
            <a:fld id="{363A213D-50F0-1C48-8E41-8E207CBAC6BE}" type="slidenum">
              <a:rPr lang="en-US" smtClean="0"/>
              <a:t>24</a:t>
            </a:fld>
            <a:endParaRPr lang="en-US"/>
          </a:p>
        </p:txBody>
      </p:sp>
      <p:sp>
        <p:nvSpPr>
          <p:cNvPr id="5" name="TextBox 4">
            <a:extLst>
              <a:ext uri="{FF2B5EF4-FFF2-40B4-BE49-F238E27FC236}">
                <a16:creationId xmlns:a16="http://schemas.microsoft.com/office/drawing/2014/main" id="{B65D0D17-C172-44C4-A129-85BC7F3431D0}"/>
              </a:ext>
            </a:extLst>
          </p:cNvPr>
          <p:cNvSpPr txBox="1"/>
          <p:nvPr/>
        </p:nvSpPr>
        <p:spPr>
          <a:xfrm>
            <a:off x="489094" y="1701215"/>
            <a:ext cx="850605" cy="784830"/>
          </a:xfrm>
          <a:prstGeom prst="rect">
            <a:avLst/>
          </a:prstGeom>
          <a:noFill/>
        </p:spPr>
        <p:txBody>
          <a:bodyPr wrap="square" rtlCol="0">
            <a:spAutoFit/>
          </a:bodyPr>
          <a:lstStyle/>
          <a:p>
            <a:r>
              <a:rPr lang="en-US" sz="4500" b="1" dirty="0">
                <a:solidFill>
                  <a:srgbClr val="4C3989"/>
                </a:solidFill>
                <a:latin typeface="Avenir LT Std 65 Medium" panose="020B0603020203020204" pitchFamily="34" charset="0"/>
              </a:rPr>
              <a:t>1</a:t>
            </a:r>
          </a:p>
        </p:txBody>
      </p:sp>
      <p:sp>
        <p:nvSpPr>
          <p:cNvPr id="6" name="TextBox 5">
            <a:extLst>
              <a:ext uri="{FF2B5EF4-FFF2-40B4-BE49-F238E27FC236}">
                <a16:creationId xmlns:a16="http://schemas.microsoft.com/office/drawing/2014/main" id="{F2C3C024-6669-47D7-8D20-5D28D20DAD7C}"/>
              </a:ext>
            </a:extLst>
          </p:cNvPr>
          <p:cNvSpPr txBox="1"/>
          <p:nvPr/>
        </p:nvSpPr>
        <p:spPr>
          <a:xfrm>
            <a:off x="489094" y="2847275"/>
            <a:ext cx="850605" cy="784830"/>
          </a:xfrm>
          <a:prstGeom prst="rect">
            <a:avLst/>
          </a:prstGeom>
          <a:noFill/>
        </p:spPr>
        <p:txBody>
          <a:bodyPr wrap="square" rtlCol="0">
            <a:spAutoFit/>
          </a:bodyPr>
          <a:lstStyle/>
          <a:p>
            <a:r>
              <a:rPr lang="en-US" sz="4500" b="1" dirty="0">
                <a:solidFill>
                  <a:srgbClr val="4C3989"/>
                </a:solidFill>
                <a:latin typeface="Avenir LT Std 65 Medium" panose="020B0603020203020204" pitchFamily="34" charset="0"/>
              </a:rPr>
              <a:t>2</a:t>
            </a:r>
          </a:p>
        </p:txBody>
      </p:sp>
      <p:sp>
        <p:nvSpPr>
          <p:cNvPr id="7" name="TextBox 6">
            <a:extLst>
              <a:ext uri="{FF2B5EF4-FFF2-40B4-BE49-F238E27FC236}">
                <a16:creationId xmlns:a16="http://schemas.microsoft.com/office/drawing/2014/main" id="{0D31D80C-E03D-4D04-869F-58C7BA470DC3}"/>
              </a:ext>
            </a:extLst>
          </p:cNvPr>
          <p:cNvSpPr txBox="1"/>
          <p:nvPr/>
        </p:nvSpPr>
        <p:spPr>
          <a:xfrm>
            <a:off x="489094" y="4123136"/>
            <a:ext cx="850605" cy="784830"/>
          </a:xfrm>
          <a:prstGeom prst="rect">
            <a:avLst/>
          </a:prstGeom>
          <a:noFill/>
        </p:spPr>
        <p:txBody>
          <a:bodyPr wrap="square" rtlCol="0">
            <a:spAutoFit/>
          </a:bodyPr>
          <a:lstStyle/>
          <a:p>
            <a:r>
              <a:rPr lang="en-US" sz="4500" b="1" dirty="0">
                <a:solidFill>
                  <a:srgbClr val="4C3989"/>
                </a:solidFill>
                <a:latin typeface="Avenir LT Std 65 Medium" panose="020B0603020203020204" pitchFamily="34" charset="0"/>
              </a:rPr>
              <a:t>3</a:t>
            </a:r>
          </a:p>
        </p:txBody>
      </p:sp>
      <p:sp>
        <p:nvSpPr>
          <p:cNvPr id="8" name="TextBox 7">
            <a:extLst>
              <a:ext uri="{FF2B5EF4-FFF2-40B4-BE49-F238E27FC236}">
                <a16:creationId xmlns:a16="http://schemas.microsoft.com/office/drawing/2014/main" id="{E930B082-500A-424F-B71D-0D108C1E5D9D}"/>
              </a:ext>
            </a:extLst>
          </p:cNvPr>
          <p:cNvSpPr txBox="1"/>
          <p:nvPr/>
        </p:nvSpPr>
        <p:spPr>
          <a:xfrm>
            <a:off x="1148311" y="1700778"/>
            <a:ext cx="4072275" cy="830997"/>
          </a:xfrm>
          <a:prstGeom prst="rect">
            <a:avLst/>
          </a:prstGeom>
          <a:noFill/>
        </p:spPr>
        <p:txBody>
          <a:bodyPr wrap="square" rtlCol="0">
            <a:spAutoFit/>
          </a:bodyPr>
          <a:lstStyle/>
          <a:p>
            <a:r>
              <a:rPr lang="en-US" sz="1600" dirty="0">
                <a:latin typeface="Avenir LT Std 35 Light" panose="020B0402020203020204" pitchFamily="34" charset="0"/>
              </a:rPr>
              <a:t>PBCs have an expanded purpose beyond maximizing share value to explicitly include general and specific public benefit;</a:t>
            </a:r>
          </a:p>
        </p:txBody>
      </p:sp>
      <p:sp>
        <p:nvSpPr>
          <p:cNvPr id="9" name="TextBox 8">
            <a:extLst>
              <a:ext uri="{FF2B5EF4-FFF2-40B4-BE49-F238E27FC236}">
                <a16:creationId xmlns:a16="http://schemas.microsoft.com/office/drawing/2014/main" id="{24054475-7D18-48D9-8F9A-94BF0662F822}"/>
              </a:ext>
            </a:extLst>
          </p:cNvPr>
          <p:cNvSpPr txBox="1"/>
          <p:nvPr/>
        </p:nvSpPr>
        <p:spPr>
          <a:xfrm>
            <a:off x="1148311" y="2842558"/>
            <a:ext cx="4072275" cy="1077218"/>
          </a:xfrm>
          <a:prstGeom prst="rect">
            <a:avLst/>
          </a:prstGeom>
          <a:noFill/>
        </p:spPr>
        <p:txBody>
          <a:bodyPr wrap="square" rtlCol="0">
            <a:spAutoFit/>
          </a:bodyPr>
          <a:lstStyle/>
          <a:p>
            <a:r>
              <a:rPr lang="en-US" sz="1600" dirty="0">
                <a:latin typeface="Avenir LT Std 35 Light" panose="020B0402020203020204" pitchFamily="34" charset="0"/>
              </a:rPr>
              <a:t>PBCs are required to consider/balance the impact of their decisions not only on shareholders but also on their stakeholders; and</a:t>
            </a:r>
          </a:p>
        </p:txBody>
      </p:sp>
      <p:sp>
        <p:nvSpPr>
          <p:cNvPr id="10" name="TextBox 9">
            <a:extLst>
              <a:ext uri="{FF2B5EF4-FFF2-40B4-BE49-F238E27FC236}">
                <a16:creationId xmlns:a16="http://schemas.microsoft.com/office/drawing/2014/main" id="{8F8B9B94-5A5A-4EC9-AAB4-AD3754DFF073}"/>
              </a:ext>
            </a:extLst>
          </p:cNvPr>
          <p:cNvSpPr txBox="1"/>
          <p:nvPr/>
        </p:nvSpPr>
        <p:spPr>
          <a:xfrm>
            <a:off x="1148311" y="4123136"/>
            <a:ext cx="4072275" cy="1323439"/>
          </a:xfrm>
          <a:prstGeom prst="rect">
            <a:avLst/>
          </a:prstGeom>
          <a:noFill/>
        </p:spPr>
        <p:txBody>
          <a:bodyPr wrap="square" rtlCol="0">
            <a:spAutoFit/>
          </a:bodyPr>
          <a:lstStyle/>
          <a:p>
            <a:r>
              <a:rPr lang="en-US" sz="1600" dirty="0">
                <a:latin typeface="Avenir LT Std 35 Light" panose="020B0402020203020204" pitchFamily="34" charset="0"/>
              </a:rPr>
              <a:t>PBCs are required to make available to the public, except in Delaware, an annual benefit report that assesses their overall social and environmental performance against a third party standard. </a:t>
            </a:r>
          </a:p>
        </p:txBody>
      </p:sp>
      <p:sp>
        <p:nvSpPr>
          <p:cNvPr id="13" name="TextBox 12">
            <a:extLst>
              <a:ext uri="{FF2B5EF4-FFF2-40B4-BE49-F238E27FC236}">
                <a16:creationId xmlns:a16="http://schemas.microsoft.com/office/drawing/2014/main" id="{62250E33-0120-4AC6-97CE-9B0220E53270}"/>
              </a:ext>
            </a:extLst>
          </p:cNvPr>
          <p:cNvSpPr txBox="1"/>
          <p:nvPr/>
        </p:nvSpPr>
        <p:spPr>
          <a:xfrm>
            <a:off x="5758531" y="1896608"/>
            <a:ext cx="850605" cy="784830"/>
          </a:xfrm>
          <a:prstGeom prst="rect">
            <a:avLst/>
          </a:prstGeom>
          <a:noFill/>
        </p:spPr>
        <p:txBody>
          <a:bodyPr wrap="square" rtlCol="0">
            <a:spAutoFit/>
          </a:bodyPr>
          <a:lstStyle/>
          <a:p>
            <a:pPr algn="ctr"/>
            <a:r>
              <a:rPr lang="en-US" sz="4500" b="1" dirty="0">
                <a:solidFill>
                  <a:srgbClr val="36C2E1"/>
                </a:solidFill>
              </a:rPr>
              <a:t>34</a:t>
            </a:r>
            <a:endParaRPr lang="en-US" sz="2400" dirty="0"/>
          </a:p>
        </p:txBody>
      </p:sp>
      <p:sp>
        <p:nvSpPr>
          <p:cNvPr id="14" name="TextBox 13">
            <a:extLst>
              <a:ext uri="{FF2B5EF4-FFF2-40B4-BE49-F238E27FC236}">
                <a16:creationId xmlns:a16="http://schemas.microsoft.com/office/drawing/2014/main" id="{1C2905AB-6E1A-4F62-ACDA-31AE93CBFE0D}"/>
              </a:ext>
            </a:extLst>
          </p:cNvPr>
          <p:cNvSpPr txBox="1"/>
          <p:nvPr/>
        </p:nvSpPr>
        <p:spPr>
          <a:xfrm>
            <a:off x="6687616" y="1896608"/>
            <a:ext cx="1574147" cy="923330"/>
          </a:xfrm>
          <a:prstGeom prst="rect">
            <a:avLst/>
          </a:prstGeom>
          <a:noFill/>
        </p:spPr>
        <p:txBody>
          <a:bodyPr wrap="square" rtlCol="0">
            <a:spAutoFit/>
          </a:bodyPr>
          <a:lstStyle/>
          <a:p>
            <a:r>
              <a:rPr lang="en-US" dirty="0">
                <a:latin typeface="Avenir LT Std 35 Light" panose="020B0402020203020204" pitchFamily="34" charset="0"/>
              </a:rPr>
              <a:t>States have passed laws for PBCs</a:t>
            </a:r>
            <a:endParaRPr lang="en-US" b="1" dirty="0">
              <a:latin typeface="Avenir LT Std 35 Light" panose="020B0402020203020204" pitchFamily="34" charset="0"/>
            </a:endParaRPr>
          </a:p>
        </p:txBody>
      </p:sp>
      <p:sp>
        <p:nvSpPr>
          <p:cNvPr id="15" name="TextBox 14">
            <a:extLst>
              <a:ext uri="{FF2B5EF4-FFF2-40B4-BE49-F238E27FC236}">
                <a16:creationId xmlns:a16="http://schemas.microsoft.com/office/drawing/2014/main" id="{BC38178B-11EC-40EE-817C-E65E1253D16F}"/>
              </a:ext>
            </a:extLst>
          </p:cNvPr>
          <p:cNvSpPr txBox="1"/>
          <p:nvPr/>
        </p:nvSpPr>
        <p:spPr>
          <a:xfrm>
            <a:off x="5754218" y="3044579"/>
            <a:ext cx="850605" cy="784830"/>
          </a:xfrm>
          <a:prstGeom prst="rect">
            <a:avLst/>
          </a:prstGeom>
          <a:noFill/>
        </p:spPr>
        <p:txBody>
          <a:bodyPr wrap="square" rtlCol="0">
            <a:spAutoFit/>
          </a:bodyPr>
          <a:lstStyle/>
          <a:p>
            <a:pPr algn="ctr"/>
            <a:r>
              <a:rPr lang="en-US" sz="4500" b="1" dirty="0">
                <a:solidFill>
                  <a:srgbClr val="55A653"/>
                </a:solidFill>
              </a:rPr>
              <a:t>6</a:t>
            </a:r>
            <a:endParaRPr lang="en-US" sz="2400" dirty="0">
              <a:solidFill>
                <a:srgbClr val="55A653"/>
              </a:solidFill>
            </a:endParaRPr>
          </a:p>
        </p:txBody>
      </p:sp>
      <p:sp>
        <p:nvSpPr>
          <p:cNvPr id="16" name="TextBox 15">
            <a:extLst>
              <a:ext uri="{FF2B5EF4-FFF2-40B4-BE49-F238E27FC236}">
                <a16:creationId xmlns:a16="http://schemas.microsoft.com/office/drawing/2014/main" id="{38AC55C0-85BC-41B5-A966-1F5AFE2FD140}"/>
              </a:ext>
            </a:extLst>
          </p:cNvPr>
          <p:cNvSpPr txBox="1"/>
          <p:nvPr/>
        </p:nvSpPr>
        <p:spPr>
          <a:xfrm>
            <a:off x="6702523" y="3044579"/>
            <a:ext cx="1823887" cy="646331"/>
          </a:xfrm>
          <a:prstGeom prst="rect">
            <a:avLst/>
          </a:prstGeom>
          <a:noFill/>
        </p:spPr>
        <p:txBody>
          <a:bodyPr wrap="square" rtlCol="0">
            <a:spAutoFit/>
          </a:bodyPr>
          <a:lstStyle/>
          <a:p>
            <a:r>
              <a:rPr lang="en-US" dirty="0">
                <a:latin typeface="Avenir LT Std 35 Light" panose="020B0402020203020204" pitchFamily="34" charset="0"/>
              </a:rPr>
              <a:t>States working on legislation</a:t>
            </a:r>
            <a:endParaRPr lang="en-US" b="1" dirty="0">
              <a:latin typeface="Avenir LT Std 35 Light" panose="020B0402020203020204" pitchFamily="34" charset="0"/>
            </a:endParaRPr>
          </a:p>
        </p:txBody>
      </p:sp>
      <p:sp>
        <p:nvSpPr>
          <p:cNvPr id="3" name="Rectangle 2">
            <a:extLst>
              <a:ext uri="{FF2B5EF4-FFF2-40B4-BE49-F238E27FC236}">
                <a16:creationId xmlns:a16="http://schemas.microsoft.com/office/drawing/2014/main" id="{B40E9FEC-6EE0-42D1-B225-58E3B3E65D00}"/>
              </a:ext>
            </a:extLst>
          </p:cNvPr>
          <p:cNvSpPr/>
          <p:nvPr/>
        </p:nvSpPr>
        <p:spPr>
          <a:xfrm>
            <a:off x="6470499" y="5782448"/>
            <a:ext cx="1740926" cy="382092"/>
          </a:xfrm>
          <a:prstGeom prst="rect">
            <a:avLst/>
          </a:prstGeom>
        </p:spPr>
        <p:txBody>
          <a:bodyPr wrap="none" anchor="t">
            <a:spAutoFit/>
          </a:bodyPr>
          <a:lstStyle/>
          <a:p>
            <a:pPr>
              <a:lnSpc>
                <a:spcPct val="150000"/>
              </a:lnSpc>
            </a:pPr>
            <a:r>
              <a:rPr lang="en-US" sz="1400" dirty="0">
                <a:latin typeface="Avenir LT Std 35 Light"/>
              </a:rPr>
              <a:t>www.benefitcorp.net</a:t>
            </a:r>
            <a:endParaRPr lang="en-US" dirty="0">
              <a:latin typeface="Avenir LT Std 35 Light"/>
            </a:endParaRPr>
          </a:p>
        </p:txBody>
      </p:sp>
    </p:spTree>
    <p:extLst>
      <p:ext uri="{BB962C8B-B14F-4D97-AF65-F5344CB8AC3E}">
        <p14:creationId xmlns:p14="http://schemas.microsoft.com/office/powerpoint/2010/main" val="853375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p:bldP spid="6" grpId="0"/>
      <p:bldP spid="7" grpId="0"/>
      <p:bldP spid="8" grpId="0"/>
      <p:bldP spid="9" grpId="0"/>
      <p:bldP spid="10" grpId="0"/>
      <p:bldP spid="13" grpId="0"/>
      <p:bldP spid="14" grpId="0"/>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6BB0417-DA20-4BB2-978F-BCEF4B1DBD88}"/>
              </a:ext>
            </a:extLst>
          </p:cNvPr>
          <p:cNvSpPr/>
          <p:nvPr/>
        </p:nvSpPr>
        <p:spPr>
          <a:xfrm>
            <a:off x="1" y="5133895"/>
            <a:ext cx="4572000" cy="745217"/>
          </a:xfrm>
          <a:prstGeom prst="rect">
            <a:avLst/>
          </a:prstGeom>
          <a:solidFill>
            <a:srgbClr val="55A653">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Avenir LT Std 35 Light" panose="020B0402020203020204" pitchFamily="34" charset="0"/>
              <a:cs typeface="Arial"/>
            </a:endParaRPr>
          </a:p>
        </p:txBody>
      </p:sp>
      <p:sp>
        <p:nvSpPr>
          <p:cNvPr id="13" name="Rectangle 12">
            <a:extLst>
              <a:ext uri="{FF2B5EF4-FFF2-40B4-BE49-F238E27FC236}">
                <a16:creationId xmlns:a16="http://schemas.microsoft.com/office/drawing/2014/main" id="{2E02D2E9-80BA-4638-AB9E-DD26BD1677F5}"/>
              </a:ext>
            </a:extLst>
          </p:cNvPr>
          <p:cNvSpPr/>
          <p:nvPr/>
        </p:nvSpPr>
        <p:spPr>
          <a:xfrm>
            <a:off x="4450804" y="5133893"/>
            <a:ext cx="4693196" cy="745217"/>
          </a:xfrm>
          <a:prstGeom prst="rect">
            <a:avLst/>
          </a:prstGeom>
          <a:solidFill>
            <a:srgbClr val="8779B4">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Avenir LT Std 35 Light" panose="020B0402020203020204" pitchFamily="34" charset="0"/>
              <a:cs typeface="Arial"/>
            </a:endParaRPr>
          </a:p>
        </p:txBody>
      </p:sp>
      <p:sp>
        <p:nvSpPr>
          <p:cNvPr id="2" name="Title 1">
            <a:extLst>
              <a:ext uri="{FF2B5EF4-FFF2-40B4-BE49-F238E27FC236}">
                <a16:creationId xmlns:a16="http://schemas.microsoft.com/office/drawing/2014/main" id="{D344762D-DED4-4BC0-AF83-D4B65A21983E}"/>
              </a:ext>
            </a:extLst>
          </p:cNvPr>
          <p:cNvSpPr>
            <a:spLocks noGrp="1"/>
          </p:cNvSpPr>
          <p:nvPr>
            <p:ph type="title"/>
          </p:nvPr>
        </p:nvSpPr>
        <p:spPr/>
        <p:txBody>
          <a:bodyPr/>
          <a:lstStyle/>
          <a:p>
            <a:r>
              <a:rPr lang="en-US" dirty="0">
                <a:latin typeface="Avenir LT Std 45 Book"/>
              </a:rPr>
              <a:t>Benefit Corporations: Why?</a:t>
            </a:r>
          </a:p>
        </p:txBody>
      </p:sp>
      <p:sp>
        <p:nvSpPr>
          <p:cNvPr id="4" name="Slide Number Placeholder 3">
            <a:extLst>
              <a:ext uri="{FF2B5EF4-FFF2-40B4-BE49-F238E27FC236}">
                <a16:creationId xmlns:a16="http://schemas.microsoft.com/office/drawing/2014/main" id="{1D0715D0-1BF7-487D-96F0-FB1F0D72A442}"/>
              </a:ext>
            </a:extLst>
          </p:cNvPr>
          <p:cNvSpPr>
            <a:spLocks noGrp="1"/>
          </p:cNvSpPr>
          <p:nvPr>
            <p:ph type="sldNum" sz="quarter" idx="12"/>
          </p:nvPr>
        </p:nvSpPr>
        <p:spPr/>
        <p:txBody>
          <a:bodyPr/>
          <a:lstStyle/>
          <a:p>
            <a:fld id="{363A213D-50F0-1C48-8E41-8E207CBAC6BE}" type="slidenum">
              <a:rPr lang="en-US" smtClean="0"/>
              <a:t>25</a:t>
            </a:fld>
            <a:endParaRPr lang="en-US"/>
          </a:p>
        </p:txBody>
      </p:sp>
      <p:sp>
        <p:nvSpPr>
          <p:cNvPr id="11" name="TextBox 10">
            <a:extLst>
              <a:ext uri="{FF2B5EF4-FFF2-40B4-BE49-F238E27FC236}">
                <a16:creationId xmlns:a16="http://schemas.microsoft.com/office/drawing/2014/main" id="{8021BACA-EBAF-46E4-BFEA-29D492701250}"/>
              </a:ext>
            </a:extLst>
          </p:cNvPr>
          <p:cNvSpPr txBox="1"/>
          <p:nvPr/>
        </p:nvSpPr>
        <p:spPr>
          <a:xfrm>
            <a:off x="924340" y="1828800"/>
            <a:ext cx="253246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dirty="0">
                <a:solidFill>
                  <a:srgbClr val="55A653"/>
                </a:solidFill>
                <a:latin typeface="Avenir LT Std 65 Medium" panose="020B0603020203020204" pitchFamily="34" charset="0"/>
              </a:rPr>
              <a:t>Marketing</a:t>
            </a:r>
          </a:p>
        </p:txBody>
      </p:sp>
      <p:sp>
        <p:nvSpPr>
          <p:cNvPr id="18" name="TextBox 17">
            <a:extLst>
              <a:ext uri="{FF2B5EF4-FFF2-40B4-BE49-F238E27FC236}">
                <a16:creationId xmlns:a16="http://schemas.microsoft.com/office/drawing/2014/main" id="{98B7110B-59DC-425D-93F5-56EDA5F59101}"/>
              </a:ext>
            </a:extLst>
          </p:cNvPr>
          <p:cNvSpPr txBox="1"/>
          <p:nvPr/>
        </p:nvSpPr>
        <p:spPr>
          <a:xfrm>
            <a:off x="1878495" y="2822712"/>
            <a:ext cx="253246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dirty="0">
                <a:solidFill>
                  <a:srgbClr val="36C2E1"/>
                </a:solidFill>
                <a:latin typeface="Avenir LT Std 65 Medium" panose="020B0603020203020204" pitchFamily="34" charset="0"/>
              </a:rPr>
              <a:t>Branding</a:t>
            </a:r>
          </a:p>
        </p:txBody>
      </p:sp>
      <p:sp>
        <p:nvSpPr>
          <p:cNvPr id="19" name="TextBox 18">
            <a:extLst>
              <a:ext uri="{FF2B5EF4-FFF2-40B4-BE49-F238E27FC236}">
                <a16:creationId xmlns:a16="http://schemas.microsoft.com/office/drawing/2014/main" id="{2E46DC73-460F-45A6-A598-1FC318D5EFFB}"/>
              </a:ext>
            </a:extLst>
          </p:cNvPr>
          <p:cNvSpPr txBox="1"/>
          <p:nvPr/>
        </p:nvSpPr>
        <p:spPr>
          <a:xfrm>
            <a:off x="3935894" y="1625404"/>
            <a:ext cx="428376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Avenir LT Std 65 Medium" panose="020B0603020203020204" pitchFamily="34" charset="0"/>
              </a:rPr>
              <a:t>Social Consciousness</a:t>
            </a:r>
          </a:p>
        </p:txBody>
      </p:sp>
      <p:sp>
        <p:nvSpPr>
          <p:cNvPr id="20" name="TextBox 19">
            <a:extLst>
              <a:ext uri="{FF2B5EF4-FFF2-40B4-BE49-F238E27FC236}">
                <a16:creationId xmlns:a16="http://schemas.microsoft.com/office/drawing/2014/main" id="{CB50A522-3C58-4BF7-8330-0625D7899958}"/>
              </a:ext>
            </a:extLst>
          </p:cNvPr>
          <p:cNvSpPr txBox="1"/>
          <p:nvPr/>
        </p:nvSpPr>
        <p:spPr>
          <a:xfrm>
            <a:off x="3794365" y="3836082"/>
            <a:ext cx="444755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4C3989"/>
                </a:solidFill>
                <a:latin typeface="Avenir LT Std 65 Medium" panose="020B0603020203020204" pitchFamily="34" charset="0"/>
              </a:rPr>
              <a:t>Employee Recruitment</a:t>
            </a:r>
          </a:p>
        </p:txBody>
      </p:sp>
      <p:sp>
        <p:nvSpPr>
          <p:cNvPr id="21" name="TextBox 20">
            <a:extLst>
              <a:ext uri="{FF2B5EF4-FFF2-40B4-BE49-F238E27FC236}">
                <a16:creationId xmlns:a16="http://schemas.microsoft.com/office/drawing/2014/main" id="{42FC80AC-2F25-4397-84AF-D7E3E6E626D6}"/>
              </a:ext>
            </a:extLst>
          </p:cNvPr>
          <p:cNvSpPr txBox="1"/>
          <p:nvPr/>
        </p:nvSpPr>
        <p:spPr>
          <a:xfrm>
            <a:off x="964095" y="4084981"/>
            <a:ext cx="253246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dirty="0">
                <a:solidFill>
                  <a:srgbClr val="89C451"/>
                </a:solidFill>
                <a:latin typeface="Avenir LT Std 65 Medium" panose="020B0603020203020204" pitchFamily="34" charset="0"/>
              </a:rPr>
              <a:t>Investment</a:t>
            </a:r>
          </a:p>
        </p:txBody>
      </p:sp>
      <p:sp>
        <p:nvSpPr>
          <p:cNvPr id="22" name="TextBox 21">
            <a:extLst>
              <a:ext uri="{FF2B5EF4-FFF2-40B4-BE49-F238E27FC236}">
                <a16:creationId xmlns:a16="http://schemas.microsoft.com/office/drawing/2014/main" id="{CC39D5EE-43FD-4704-92DE-1106187E3770}"/>
              </a:ext>
            </a:extLst>
          </p:cNvPr>
          <p:cNvSpPr txBox="1"/>
          <p:nvPr/>
        </p:nvSpPr>
        <p:spPr>
          <a:xfrm>
            <a:off x="4730090" y="2663957"/>
            <a:ext cx="369159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dirty="0">
                <a:solidFill>
                  <a:srgbClr val="8779B4"/>
                </a:solidFill>
                <a:latin typeface="Avenir LT Std 65 Medium" panose="020B0603020203020204" pitchFamily="34" charset="0"/>
              </a:rPr>
              <a:t>Self-Sustainability</a:t>
            </a:r>
          </a:p>
        </p:txBody>
      </p:sp>
      <p:sp>
        <p:nvSpPr>
          <p:cNvPr id="23" name="TextBox 22">
            <a:extLst>
              <a:ext uri="{FF2B5EF4-FFF2-40B4-BE49-F238E27FC236}">
                <a16:creationId xmlns:a16="http://schemas.microsoft.com/office/drawing/2014/main" id="{58D6A927-B237-45C1-97CF-F537DABBCDE7}"/>
              </a:ext>
            </a:extLst>
          </p:cNvPr>
          <p:cNvSpPr txBox="1"/>
          <p:nvPr/>
        </p:nvSpPr>
        <p:spPr>
          <a:xfrm>
            <a:off x="616226" y="5257800"/>
            <a:ext cx="393589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Avenir LT Std 65 Medium" panose="020B0603020203020204" pitchFamily="34" charset="0"/>
              </a:rPr>
              <a:t>Nonprofit v. Benefit Corp</a:t>
            </a:r>
          </a:p>
        </p:txBody>
      </p:sp>
      <p:sp>
        <p:nvSpPr>
          <p:cNvPr id="24" name="TextBox 23">
            <a:extLst>
              <a:ext uri="{FF2B5EF4-FFF2-40B4-BE49-F238E27FC236}">
                <a16:creationId xmlns:a16="http://schemas.microsoft.com/office/drawing/2014/main" id="{F02867D4-061D-4D31-AA8E-29CEFB371A77}"/>
              </a:ext>
            </a:extLst>
          </p:cNvPr>
          <p:cNvSpPr txBox="1"/>
          <p:nvPr/>
        </p:nvSpPr>
        <p:spPr>
          <a:xfrm>
            <a:off x="4770783" y="5257800"/>
            <a:ext cx="403528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Avenir LT Std 65 Medium" panose="020B0603020203020204" pitchFamily="34" charset="0"/>
              </a:rPr>
              <a:t>C Corp v. Benefit Corp</a:t>
            </a:r>
          </a:p>
        </p:txBody>
      </p:sp>
    </p:spTree>
    <p:extLst>
      <p:ext uri="{BB962C8B-B14F-4D97-AF65-F5344CB8AC3E}">
        <p14:creationId xmlns:p14="http://schemas.microsoft.com/office/powerpoint/2010/main" val="4175535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p:bldP spid="18" grpId="0"/>
      <p:bldP spid="19" grpId="0"/>
      <p:bldP spid="20" grpId="0"/>
      <p:bldP spid="21" grpId="0"/>
      <p:bldP spid="22" grpId="0"/>
      <p:bldP spid="23" grpId="0"/>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1A095-906A-44B3-89D3-B72B98FD21C4}"/>
              </a:ext>
            </a:extLst>
          </p:cNvPr>
          <p:cNvSpPr>
            <a:spLocks noGrp="1"/>
          </p:cNvSpPr>
          <p:nvPr>
            <p:ph type="title"/>
          </p:nvPr>
        </p:nvSpPr>
        <p:spPr>
          <a:xfrm>
            <a:off x="1585130" y="3656051"/>
            <a:ext cx="5973739" cy="745217"/>
          </a:xfrm>
        </p:spPr>
        <p:txBody>
          <a:bodyPr>
            <a:normAutofit/>
          </a:bodyPr>
          <a:lstStyle/>
          <a:p>
            <a:pPr algn="ctr"/>
            <a:r>
              <a:rPr lang="en-US" dirty="0"/>
              <a:t>Benefit Corporation Case Study</a:t>
            </a:r>
          </a:p>
        </p:txBody>
      </p:sp>
      <p:sp>
        <p:nvSpPr>
          <p:cNvPr id="4" name="Slide Number Placeholder 3">
            <a:extLst>
              <a:ext uri="{FF2B5EF4-FFF2-40B4-BE49-F238E27FC236}">
                <a16:creationId xmlns:a16="http://schemas.microsoft.com/office/drawing/2014/main" id="{9392BC4D-A096-4410-84A2-E33C7010270A}"/>
              </a:ext>
            </a:extLst>
          </p:cNvPr>
          <p:cNvSpPr>
            <a:spLocks noGrp="1"/>
          </p:cNvSpPr>
          <p:nvPr>
            <p:ph type="sldNum" sz="quarter" idx="12"/>
          </p:nvPr>
        </p:nvSpPr>
        <p:spPr>
          <a:xfrm>
            <a:off x="8104909" y="6317162"/>
            <a:ext cx="751112" cy="365125"/>
          </a:xfrm>
        </p:spPr>
        <p:txBody>
          <a:bodyPr/>
          <a:lstStyle/>
          <a:p>
            <a:fld id="{363A213D-50F0-1C48-8E41-8E207CBAC6BE}" type="slidenum">
              <a:rPr lang="en-US" smtClean="0"/>
              <a:t>26</a:t>
            </a:fld>
            <a:endParaRPr lang="en-US"/>
          </a:p>
        </p:txBody>
      </p:sp>
      <p:pic>
        <p:nvPicPr>
          <p:cNvPr id="6" name="Picture 2" descr="Image result for patagonia logo">
            <a:extLst>
              <a:ext uri="{FF2B5EF4-FFF2-40B4-BE49-F238E27FC236}">
                <a16:creationId xmlns:a16="http://schemas.microsoft.com/office/drawing/2014/main" id="{4B677D5A-D7FE-49F0-B7EA-4F17CCD267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6766" y="1321514"/>
            <a:ext cx="4250468" cy="2262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02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0C74F-73B3-454D-BAB6-E0776DE132DA}"/>
              </a:ext>
            </a:extLst>
          </p:cNvPr>
          <p:cNvSpPr>
            <a:spLocks noGrp="1"/>
          </p:cNvSpPr>
          <p:nvPr>
            <p:ph type="title"/>
          </p:nvPr>
        </p:nvSpPr>
        <p:spPr/>
        <p:txBody>
          <a:bodyPr/>
          <a:lstStyle/>
          <a:p>
            <a:r>
              <a:rPr lang="en-US" dirty="0">
                <a:latin typeface="Avenir LT Std 45 Book"/>
              </a:rPr>
              <a:t>Benefit Corporation Case Study: Patagonia</a:t>
            </a:r>
          </a:p>
        </p:txBody>
      </p:sp>
      <p:sp>
        <p:nvSpPr>
          <p:cNvPr id="4" name="Slide Number Placeholder 3">
            <a:extLst>
              <a:ext uri="{FF2B5EF4-FFF2-40B4-BE49-F238E27FC236}">
                <a16:creationId xmlns:a16="http://schemas.microsoft.com/office/drawing/2014/main" id="{A6AE77C8-04D5-420C-954C-5359F0F5563E}"/>
              </a:ext>
            </a:extLst>
          </p:cNvPr>
          <p:cNvSpPr>
            <a:spLocks noGrp="1"/>
          </p:cNvSpPr>
          <p:nvPr>
            <p:ph type="sldNum" sz="quarter" idx="12"/>
          </p:nvPr>
        </p:nvSpPr>
        <p:spPr>
          <a:xfrm>
            <a:off x="8104909" y="6317162"/>
            <a:ext cx="751112" cy="365125"/>
          </a:xfrm>
        </p:spPr>
        <p:txBody>
          <a:bodyPr/>
          <a:lstStyle/>
          <a:p>
            <a:fld id="{363A213D-50F0-1C48-8E41-8E207CBAC6BE}" type="slidenum">
              <a:rPr lang="en-US" smtClean="0"/>
              <a:t>27</a:t>
            </a:fld>
            <a:endParaRPr lang="en-US"/>
          </a:p>
        </p:txBody>
      </p:sp>
      <p:pic>
        <p:nvPicPr>
          <p:cNvPr id="6" name="Picture 5">
            <a:extLst>
              <a:ext uri="{FF2B5EF4-FFF2-40B4-BE49-F238E27FC236}">
                <a16:creationId xmlns:a16="http://schemas.microsoft.com/office/drawing/2014/main" id="{90B49B28-D5A0-4539-9E43-C70956066E12}"/>
              </a:ext>
            </a:extLst>
          </p:cNvPr>
          <p:cNvPicPr>
            <a:picLocks noChangeAspect="1"/>
          </p:cNvPicPr>
          <p:nvPr/>
        </p:nvPicPr>
        <p:blipFill>
          <a:blip r:embed="rId2"/>
          <a:stretch>
            <a:fillRect/>
          </a:stretch>
        </p:blipFill>
        <p:spPr>
          <a:xfrm>
            <a:off x="519285" y="3755206"/>
            <a:ext cx="1572343" cy="2028547"/>
          </a:xfrm>
          <a:prstGeom prst="rect">
            <a:avLst/>
          </a:prstGeom>
        </p:spPr>
      </p:pic>
      <p:sp>
        <p:nvSpPr>
          <p:cNvPr id="10" name="TextBox 9">
            <a:extLst>
              <a:ext uri="{FF2B5EF4-FFF2-40B4-BE49-F238E27FC236}">
                <a16:creationId xmlns:a16="http://schemas.microsoft.com/office/drawing/2014/main" id="{067A926E-4953-4CFB-9256-F2EA65050776}"/>
              </a:ext>
            </a:extLst>
          </p:cNvPr>
          <p:cNvSpPr txBox="1"/>
          <p:nvPr/>
        </p:nvSpPr>
        <p:spPr>
          <a:xfrm>
            <a:off x="1473840" y="2723386"/>
            <a:ext cx="5391774" cy="461665"/>
          </a:xfrm>
          <a:prstGeom prst="rect">
            <a:avLst/>
          </a:prstGeom>
          <a:noFill/>
        </p:spPr>
        <p:txBody>
          <a:bodyPr wrap="square" rtlCol="0">
            <a:spAutoFit/>
          </a:bodyPr>
          <a:lstStyle/>
          <a:p>
            <a:pPr algn="ctr"/>
            <a:r>
              <a:rPr lang="en-US" sz="2400" b="1" dirty="0">
                <a:solidFill>
                  <a:srgbClr val="4C3989"/>
                </a:solidFill>
                <a:latin typeface="Avenir LT Std 35 Light" panose="020B0402020203020204" pitchFamily="34" charset="0"/>
              </a:rPr>
              <a:t>Annual Revenue: $1+ billion (est.)</a:t>
            </a:r>
          </a:p>
        </p:txBody>
      </p:sp>
      <p:pic>
        <p:nvPicPr>
          <p:cNvPr id="11" name="Picture 10">
            <a:extLst>
              <a:ext uri="{FF2B5EF4-FFF2-40B4-BE49-F238E27FC236}">
                <a16:creationId xmlns:a16="http://schemas.microsoft.com/office/drawing/2014/main" id="{6CB8E174-4768-49C4-BBD2-5A1DB976774E}"/>
              </a:ext>
            </a:extLst>
          </p:cNvPr>
          <p:cNvPicPr>
            <a:picLocks noChangeAspect="1"/>
          </p:cNvPicPr>
          <p:nvPr/>
        </p:nvPicPr>
        <p:blipFill>
          <a:blip r:embed="rId3"/>
          <a:stretch>
            <a:fillRect/>
          </a:stretch>
        </p:blipFill>
        <p:spPr>
          <a:xfrm>
            <a:off x="2670059" y="3616057"/>
            <a:ext cx="3465796" cy="2098122"/>
          </a:xfrm>
          <a:prstGeom prst="rect">
            <a:avLst/>
          </a:prstGeom>
        </p:spPr>
      </p:pic>
      <p:sp>
        <p:nvSpPr>
          <p:cNvPr id="12" name="TextBox 11">
            <a:extLst>
              <a:ext uri="{FF2B5EF4-FFF2-40B4-BE49-F238E27FC236}">
                <a16:creationId xmlns:a16="http://schemas.microsoft.com/office/drawing/2014/main" id="{881A25E3-3657-4AC0-992C-D839E2F7C05E}"/>
              </a:ext>
            </a:extLst>
          </p:cNvPr>
          <p:cNvSpPr txBox="1"/>
          <p:nvPr/>
        </p:nvSpPr>
        <p:spPr>
          <a:xfrm>
            <a:off x="6334228" y="4776777"/>
            <a:ext cx="2073348" cy="646331"/>
          </a:xfrm>
          <a:prstGeom prst="rect">
            <a:avLst/>
          </a:prstGeom>
          <a:noFill/>
        </p:spPr>
        <p:txBody>
          <a:bodyPr wrap="square" rtlCol="0">
            <a:spAutoFit/>
          </a:bodyPr>
          <a:lstStyle/>
          <a:p>
            <a:pPr algn="ctr"/>
            <a:r>
              <a:rPr lang="en-US" dirty="0">
                <a:latin typeface="Avenir LT Std 35 Light" panose="020B0402020203020204" pitchFamily="34" charset="0"/>
              </a:rPr>
              <a:t>B Lab Score </a:t>
            </a:r>
          </a:p>
          <a:p>
            <a:pPr algn="ctr"/>
            <a:r>
              <a:rPr lang="en-US" dirty="0">
                <a:latin typeface="Avenir LT Std 35 Light" panose="020B0402020203020204" pitchFamily="34" charset="0"/>
              </a:rPr>
              <a:t>152 out of 200</a:t>
            </a:r>
          </a:p>
        </p:txBody>
      </p:sp>
      <p:pic>
        <p:nvPicPr>
          <p:cNvPr id="3074" name="Picture 2" descr="Image result for b lab certified">
            <a:extLst>
              <a:ext uri="{FF2B5EF4-FFF2-40B4-BE49-F238E27FC236}">
                <a16:creationId xmlns:a16="http://schemas.microsoft.com/office/drawing/2014/main" id="{845C2750-18C8-409A-AA1D-6E520A8095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9607" y="3415473"/>
            <a:ext cx="1322589" cy="13126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6514FD77-BF93-4081-8042-05E848B2FC5E}"/>
              </a:ext>
            </a:extLst>
          </p:cNvPr>
          <p:cNvSpPr/>
          <p:nvPr/>
        </p:nvSpPr>
        <p:spPr>
          <a:xfrm>
            <a:off x="6470499" y="5782448"/>
            <a:ext cx="1800236" cy="380297"/>
          </a:xfrm>
          <a:prstGeom prst="rect">
            <a:avLst/>
          </a:prstGeom>
        </p:spPr>
        <p:txBody>
          <a:bodyPr wrap="none">
            <a:spAutoFit/>
          </a:bodyPr>
          <a:lstStyle/>
          <a:p>
            <a:pPr>
              <a:lnSpc>
                <a:spcPct val="150000"/>
              </a:lnSpc>
            </a:pPr>
            <a:r>
              <a:rPr lang="en-US" sz="1400" dirty="0">
                <a:latin typeface="Avenir LT Std 35 Light" panose="020B0402020203020204" pitchFamily="34" charset="0"/>
              </a:rPr>
              <a:t>www.patagonia.com</a:t>
            </a:r>
          </a:p>
        </p:txBody>
      </p:sp>
      <p:pic>
        <p:nvPicPr>
          <p:cNvPr id="3" name="Picture 4" descr="A person wearing a hat&#10;&#10;Description generated with high confidence">
            <a:extLst>
              <a:ext uri="{FF2B5EF4-FFF2-40B4-BE49-F238E27FC236}">
                <a16:creationId xmlns:a16="http://schemas.microsoft.com/office/drawing/2014/main" id="{13BA7DF1-FF0D-4DF0-B78C-A1A8D51BBF2E}"/>
              </a:ext>
            </a:extLst>
          </p:cNvPr>
          <p:cNvPicPr>
            <a:picLocks noChangeAspect="1"/>
          </p:cNvPicPr>
          <p:nvPr/>
        </p:nvPicPr>
        <p:blipFill>
          <a:blip r:embed="rId5"/>
          <a:stretch>
            <a:fillRect/>
          </a:stretch>
        </p:blipFill>
        <p:spPr>
          <a:xfrm>
            <a:off x="3484712" y="1273779"/>
            <a:ext cx="1370030" cy="1370030"/>
          </a:xfrm>
          <a:prstGeom prst="rect">
            <a:avLst/>
          </a:prstGeom>
        </p:spPr>
      </p:pic>
      <p:pic>
        <p:nvPicPr>
          <p:cNvPr id="11266" name="Picture 2" descr="Image result for patagonia jacket">
            <a:extLst>
              <a:ext uri="{FF2B5EF4-FFF2-40B4-BE49-F238E27FC236}">
                <a16:creationId xmlns:a16="http://schemas.microsoft.com/office/drawing/2014/main" id="{314AABC8-CDBD-4863-8426-EBB581BBB5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4318" y="1331843"/>
            <a:ext cx="1311966" cy="131196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patagonia jacket">
            <a:extLst>
              <a:ext uri="{FF2B5EF4-FFF2-40B4-BE49-F238E27FC236}">
                <a16:creationId xmlns:a16="http://schemas.microsoft.com/office/drawing/2014/main" id="{9A74C62A-1648-4CE8-99EB-16456D24781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3170" y="1228489"/>
            <a:ext cx="1520135" cy="1520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93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fade">
                                      <p:cBhvr>
                                        <p:cTn id="15" dur="500"/>
                                        <p:tgtEl>
                                          <p:spTgt spid="307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BA4B7F9E-01C2-4824-8182-C5FF0AADBB40}"/>
              </a:ext>
            </a:extLst>
          </p:cNvPr>
          <p:cNvSpPr txBox="1">
            <a:spLocks/>
          </p:cNvSpPr>
          <p:nvPr/>
        </p:nvSpPr>
        <p:spPr>
          <a:xfrm>
            <a:off x="4572333" y="1932421"/>
            <a:ext cx="3814895" cy="336748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venir LT Std 45 Book" panose="020B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LT Std 45 Book" panose="020B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LT Std 45 Book" panose="020B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LT Std 45 Book" panose="020B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LT Std 45 Book" panose="020B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latin typeface="Avenir LT Std 45 Book"/>
              </a:rPr>
              <a:t>B Corp Certification</a:t>
            </a:r>
          </a:p>
          <a:p>
            <a:pPr marL="0" indent="0" algn="ctr">
              <a:buNone/>
            </a:pPr>
            <a:endParaRPr lang="en-US" dirty="0"/>
          </a:p>
          <a:p>
            <a:pPr marL="0" indent="0" algn="ctr">
              <a:buNone/>
            </a:pPr>
            <a:r>
              <a:rPr lang="en-US" dirty="0">
                <a:latin typeface="Avenir LT Std 45 Book"/>
              </a:rPr>
              <a:t>The B Corp Certification is a third-party certification administered by the non-profit B Lab, based in part on a company's verified performance on the B Impact Assessment.</a:t>
            </a:r>
          </a:p>
        </p:txBody>
      </p:sp>
      <p:sp>
        <p:nvSpPr>
          <p:cNvPr id="2" name="Title 1">
            <a:extLst>
              <a:ext uri="{FF2B5EF4-FFF2-40B4-BE49-F238E27FC236}">
                <a16:creationId xmlns:a16="http://schemas.microsoft.com/office/drawing/2014/main" id="{CC58A187-C547-4FBC-B76A-84439743AA22}"/>
              </a:ext>
            </a:extLst>
          </p:cNvPr>
          <p:cNvSpPr>
            <a:spLocks noGrp="1"/>
          </p:cNvSpPr>
          <p:nvPr>
            <p:ph type="title"/>
          </p:nvPr>
        </p:nvSpPr>
        <p:spPr/>
        <p:txBody>
          <a:bodyPr>
            <a:normAutofit/>
          </a:bodyPr>
          <a:lstStyle/>
          <a:p>
            <a:r>
              <a:rPr lang="en-US" dirty="0">
                <a:latin typeface="Avenir LT Std 45 Book"/>
              </a:rPr>
              <a:t>Benefit Corporations v. B Corp Certification</a:t>
            </a:r>
            <a:endParaRPr lang="en-US" dirty="0"/>
          </a:p>
        </p:txBody>
      </p:sp>
      <p:sp>
        <p:nvSpPr>
          <p:cNvPr id="3" name="Content Placeholder 2">
            <a:extLst>
              <a:ext uri="{FF2B5EF4-FFF2-40B4-BE49-F238E27FC236}">
                <a16:creationId xmlns:a16="http://schemas.microsoft.com/office/drawing/2014/main" id="{0459051B-9EA9-46D2-90D2-4BF271215A90}"/>
              </a:ext>
            </a:extLst>
          </p:cNvPr>
          <p:cNvSpPr>
            <a:spLocks noGrp="1"/>
          </p:cNvSpPr>
          <p:nvPr>
            <p:ph idx="1"/>
          </p:nvPr>
        </p:nvSpPr>
        <p:spPr>
          <a:xfrm>
            <a:off x="434342" y="1929108"/>
            <a:ext cx="3814895" cy="3367489"/>
          </a:xfrm>
        </p:spPr>
        <p:txBody>
          <a:bodyPr vert="horz" lIns="91440" tIns="45720" rIns="91440" bIns="45720" rtlCol="0" anchor="t">
            <a:normAutofit/>
          </a:bodyPr>
          <a:lstStyle/>
          <a:p>
            <a:pPr marL="0" indent="0" algn="ctr">
              <a:buNone/>
            </a:pPr>
            <a:r>
              <a:rPr lang="en-US" b="1" dirty="0">
                <a:latin typeface="Avenir LT Std 45 Book"/>
              </a:rPr>
              <a:t>Benefit Corporations</a:t>
            </a:r>
          </a:p>
          <a:p>
            <a:pPr marL="0" indent="0" algn="ctr">
              <a:buNone/>
            </a:pPr>
            <a:endParaRPr lang="en-US" dirty="0"/>
          </a:p>
          <a:p>
            <a:pPr marL="0" indent="0" algn="ctr">
              <a:buNone/>
            </a:pPr>
            <a:r>
              <a:rPr lang="en-US" dirty="0">
                <a:latin typeface="Avenir LT Std 45 Book"/>
              </a:rPr>
              <a:t>Benefit corporations are a legal structure that are available to companies in certain states and allows corporations to pursue positive stakeholder impact alongside profit.</a:t>
            </a:r>
          </a:p>
        </p:txBody>
      </p:sp>
      <p:sp>
        <p:nvSpPr>
          <p:cNvPr id="4" name="Slide Number Placeholder 3">
            <a:extLst>
              <a:ext uri="{FF2B5EF4-FFF2-40B4-BE49-F238E27FC236}">
                <a16:creationId xmlns:a16="http://schemas.microsoft.com/office/drawing/2014/main" id="{7F78E6D0-CD62-4FF6-9ADA-D1E871DCAB62}"/>
              </a:ext>
            </a:extLst>
          </p:cNvPr>
          <p:cNvSpPr>
            <a:spLocks noGrp="1"/>
          </p:cNvSpPr>
          <p:nvPr>
            <p:ph type="sldNum" sz="quarter" idx="12"/>
          </p:nvPr>
        </p:nvSpPr>
        <p:spPr/>
        <p:txBody>
          <a:bodyPr/>
          <a:lstStyle/>
          <a:p>
            <a:fld id="{363A213D-50F0-1C48-8E41-8E207CBAC6BE}" type="slidenum">
              <a:rPr lang="en-US" smtClean="0"/>
              <a:t>28</a:t>
            </a:fld>
            <a:endParaRPr lang="en-US"/>
          </a:p>
        </p:txBody>
      </p:sp>
      <p:sp>
        <p:nvSpPr>
          <p:cNvPr id="10" name="Rectangle 9">
            <a:extLst>
              <a:ext uri="{FF2B5EF4-FFF2-40B4-BE49-F238E27FC236}">
                <a16:creationId xmlns:a16="http://schemas.microsoft.com/office/drawing/2014/main" id="{D2AF81BE-EBE2-474D-827A-A9E411DDACC8}"/>
              </a:ext>
            </a:extLst>
          </p:cNvPr>
          <p:cNvSpPr/>
          <p:nvPr/>
        </p:nvSpPr>
        <p:spPr>
          <a:xfrm>
            <a:off x="6470499" y="5782448"/>
            <a:ext cx="1740926" cy="382092"/>
          </a:xfrm>
          <a:prstGeom prst="rect">
            <a:avLst/>
          </a:prstGeom>
        </p:spPr>
        <p:txBody>
          <a:bodyPr wrap="none" anchor="t">
            <a:spAutoFit/>
          </a:bodyPr>
          <a:lstStyle/>
          <a:p>
            <a:pPr>
              <a:lnSpc>
                <a:spcPct val="150000"/>
              </a:lnSpc>
            </a:pPr>
            <a:r>
              <a:rPr lang="en-US" sz="1400" dirty="0">
                <a:latin typeface="Avenir LT Std 35 Light"/>
              </a:rPr>
              <a:t>www.benefitcorp.net</a:t>
            </a:r>
            <a:endParaRPr lang="en-US" dirty="0">
              <a:latin typeface="Avenir LT Std 35 Light"/>
            </a:endParaRPr>
          </a:p>
        </p:txBody>
      </p:sp>
    </p:spTree>
    <p:extLst>
      <p:ext uri="{BB962C8B-B14F-4D97-AF65-F5344CB8AC3E}">
        <p14:creationId xmlns:p14="http://schemas.microsoft.com/office/powerpoint/2010/main" val="421600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8A187-C547-4FBC-B76A-84439743AA22}"/>
              </a:ext>
            </a:extLst>
          </p:cNvPr>
          <p:cNvSpPr>
            <a:spLocks noGrp="1"/>
          </p:cNvSpPr>
          <p:nvPr>
            <p:ph type="title"/>
          </p:nvPr>
        </p:nvSpPr>
        <p:spPr/>
        <p:txBody>
          <a:bodyPr>
            <a:normAutofit fontScale="90000"/>
          </a:bodyPr>
          <a:lstStyle/>
          <a:p>
            <a:r>
              <a:rPr lang="en-US" dirty="0">
                <a:latin typeface="Avenir LT Std 45 Book"/>
              </a:rPr>
              <a:t>Public Benefit Corporations v. B Corp Certification</a:t>
            </a:r>
            <a:endParaRPr lang="en-US" dirty="0"/>
          </a:p>
        </p:txBody>
      </p:sp>
      <p:sp>
        <p:nvSpPr>
          <p:cNvPr id="4" name="Slide Number Placeholder 3">
            <a:extLst>
              <a:ext uri="{FF2B5EF4-FFF2-40B4-BE49-F238E27FC236}">
                <a16:creationId xmlns:a16="http://schemas.microsoft.com/office/drawing/2014/main" id="{7F78E6D0-CD62-4FF6-9ADA-D1E871DCAB62}"/>
              </a:ext>
            </a:extLst>
          </p:cNvPr>
          <p:cNvSpPr>
            <a:spLocks noGrp="1"/>
          </p:cNvSpPr>
          <p:nvPr>
            <p:ph type="sldNum" sz="quarter" idx="12"/>
          </p:nvPr>
        </p:nvSpPr>
        <p:spPr/>
        <p:txBody>
          <a:bodyPr/>
          <a:lstStyle/>
          <a:p>
            <a:fld id="{363A213D-50F0-1C48-8E41-8E207CBAC6BE}" type="slidenum">
              <a:rPr lang="en-US" smtClean="0"/>
              <a:t>29</a:t>
            </a:fld>
            <a:endParaRPr lang="en-US"/>
          </a:p>
        </p:txBody>
      </p:sp>
      <p:sp>
        <p:nvSpPr>
          <p:cNvPr id="11" name="Rectangle 10">
            <a:extLst>
              <a:ext uri="{FF2B5EF4-FFF2-40B4-BE49-F238E27FC236}">
                <a16:creationId xmlns:a16="http://schemas.microsoft.com/office/drawing/2014/main" id="{C6543498-5112-428E-B4FD-C19A4395FDA2}"/>
              </a:ext>
            </a:extLst>
          </p:cNvPr>
          <p:cNvSpPr/>
          <p:nvPr/>
        </p:nvSpPr>
        <p:spPr>
          <a:xfrm>
            <a:off x="0" y="1396234"/>
            <a:ext cx="5737403" cy="1586857"/>
          </a:xfrm>
          <a:prstGeom prst="rect">
            <a:avLst/>
          </a:prstGeom>
          <a:solidFill>
            <a:srgbClr val="55A653">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venir LT Std 35 Light" panose="020B0402020203020204" pitchFamily="34" charset="0"/>
                <a:cs typeface="Arial"/>
              </a:rPr>
              <a:t>Many benefit corporations are also </a:t>
            </a:r>
          </a:p>
          <a:p>
            <a:pPr algn="ctr"/>
            <a:r>
              <a:rPr lang="en-US" sz="2400" dirty="0">
                <a:solidFill>
                  <a:schemeClr val="tx1"/>
                </a:solidFill>
                <a:latin typeface="Avenir LT Std 35 Light" panose="020B0402020203020204" pitchFamily="34" charset="0"/>
                <a:cs typeface="Arial"/>
              </a:rPr>
              <a:t>B Lab Certified</a:t>
            </a:r>
          </a:p>
        </p:txBody>
      </p:sp>
      <p:sp>
        <p:nvSpPr>
          <p:cNvPr id="7" name="Rectangle 6">
            <a:extLst>
              <a:ext uri="{FF2B5EF4-FFF2-40B4-BE49-F238E27FC236}">
                <a16:creationId xmlns:a16="http://schemas.microsoft.com/office/drawing/2014/main" id="{316BDA38-1983-4F1D-A114-999570EB1A72}"/>
              </a:ext>
            </a:extLst>
          </p:cNvPr>
          <p:cNvSpPr/>
          <p:nvPr/>
        </p:nvSpPr>
        <p:spPr>
          <a:xfrm>
            <a:off x="3406598" y="3652154"/>
            <a:ext cx="5737402" cy="1586857"/>
          </a:xfrm>
          <a:prstGeom prst="rect">
            <a:avLst/>
          </a:prstGeom>
          <a:solidFill>
            <a:srgbClr val="4C3989">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venir LT Std 35 Light" panose="020B0402020203020204" pitchFamily="34" charset="0"/>
                <a:cs typeface="Arial"/>
              </a:rPr>
              <a:t>Many B Lab Certified Companies are </a:t>
            </a:r>
          </a:p>
          <a:p>
            <a:pPr algn="ctr"/>
            <a:r>
              <a:rPr lang="en-US" sz="2400" b="1" u="sng" dirty="0">
                <a:solidFill>
                  <a:schemeClr val="tx1"/>
                </a:solidFill>
                <a:latin typeface="Avenir LT Std 35 Light" panose="020B0402020203020204" pitchFamily="34" charset="0"/>
                <a:cs typeface="Arial"/>
              </a:rPr>
              <a:t>not</a:t>
            </a:r>
            <a:r>
              <a:rPr lang="en-US" sz="2400" dirty="0">
                <a:solidFill>
                  <a:schemeClr val="tx1"/>
                </a:solidFill>
                <a:latin typeface="Avenir LT Std 35 Light" panose="020B0402020203020204" pitchFamily="34" charset="0"/>
                <a:cs typeface="Arial"/>
              </a:rPr>
              <a:t> benefit corporations</a:t>
            </a:r>
          </a:p>
        </p:txBody>
      </p:sp>
      <p:pic>
        <p:nvPicPr>
          <p:cNvPr id="5122" name="Picture 2" descr="Image result for toms shoes logo">
            <a:extLst>
              <a:ext uri="{FF2B5EF4-FFF2-40B4-BE49-F238E27FC236}">
                <a16:creationId xmlns:a16="http://schemas.microsoft.com/office/drawing/2014/main" id="{4EC811D7-3515-4E1A-AF32-5DB8879896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25" y="3826611"/>
            <a:ext cx="1885516" cy="119055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patagonia logo">
            <a:extLst>
              <a:ext uri="{FF2B5EF4-FFF2-40B4-BE49-F238E27FC236}">
                <a16:creationId xmlns:a16="http://schemas.microsoft.com/office/drawing/2014/main" id="{579D53BB-8569-464C-A745-436B8E44B1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2472" y="1471382"/>
            <a:ext cx="2502498" cy="1331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584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fade">
                                      <p:cBhvr>
                                        <p:cTn id="15" dur="500"/>
                                        <p:tgtEl>
                                          <p:spTgt spid="51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C3086-9D0E-4C77-9F9C-29852FF60C0C}"/>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20E1FF27-0759-483B-A95E-15D554CA754A}"/>
              </a:ext>
            </a:extLst>
          </p:cNvPr>
          <p:cNvSpPr>
            <a:spLocks noGrp="1"/>
          </p:cNvSpPr>
          <p:nvPr>
            <p:ph idx="1"/>
          </p:nvPr>
        </p:nvSpPr>
        <p:spPr>
          <a:xfrm>
            <a:off x="320039" y="1349297"/>
            <a:ext cx="8535981" cy="4933995"/>
          </a:xfrm>
        </p:spPr>
        <p:txBody>
          <a:bodyPr/>
          <a:lstStyle/>
          <a:p>
            <a:r>
              <a:rPr lang="en-US" dirty="0"/>
              <a:t>This presentation is intended to provide general information, and is </a:t>
            </a:r>
            <a:r>
              <a:rPr lang="en-US" b="1" u="sng" dirty="0"/>
              <a:t>NOT</a:t>
            </a:r>
            <a:r>
              <a:rPr lang="en-US" dirty="0"/>
              <a:t> a substitute for legal advice, nor intended to create or constitute a lawyer-client relationship. </a:t>
            </a:r>
          </a:p>
          <a:p>
            <a:r>
              <a:rPr lang="en-US" dirty="0"/>
              <a:t>Please consult professional advisors such as your CPA or business attorney.</a:t>
            </a:r>
          </a:p>
          <a:p>
            <a:r>
              <a:rPr lang="en-US" dirty="0"/>
              <a:t>This is a brief and basic overview of legal issues arising from the business formation process.</a:t>
            </a:r>
          </a:p>
          <a:p>
            <a:r>
              <a:rPr lang="en-US" dirty="0"/>
              <a:t>The materials and information have been prepared for informational purposes only. </a:t>
            </a:r>
          </a:p>
          <a:p>
            <a:pPr marL="0" indent="0">
              <a:buNone/>
            </a:pPr>
            <a:endParaRPr lang="en-US" dirty="0"/>
          </a:p>
        </p:txBody>
      </p:sp>
      <p:sp>
        <p:nvSpPr>
          <p:cNvPr id="4" name="Slide Number Placeholder 3">
            <a:extLst>
              <a:ext uri="{FF2B5EF4-FFF2-40B4-BE49-F238E27FC236}">
                <a16:creationId xmlns:a16="http://schemas.microsoft.com/office/drawing/2014/main" id="{9F43662B-704D-412A-B8DB-2112BAD25DC3}"/>
              </a:ext>
            </a:extLst>
          </p:cNvPr>
          <p:cNvSpPr>
            <a:spLocks noGrp="1"/>
          </p:cNvSpPr>
          <p:nvPr>
            <p:ph type="sldNum" sz="quarter" idx="12"/>
          </p:nvPr>
        </p:nvSpPr>
        <p:spPr/>
        <p:txBody>
          <a:bodyPr/>
          <a:lstStyle/>
          <a:p>
            <a:fld id="{363A213D-50F0-1C48-8E41-8E207CBAC6BE}" type="slidenum">
              <a:rPr lang="en-US" smtClean="0"/>
              <a:t>3</a:t>
            </a:fld>
            <a:endParaRPr lang="en-US"/>
          </a:p>
        </p:txBody>
      </p:sp>
    </p:spTree>
    <p:extLst>
      <p:ext uri="{BB962C8B-B14F-4D97-AF65-F5344CB8AC3E}">
        <p14:creationId xmlns:p14="http://schemas.microsoft.com/office/powerpoint/2010/main" val="3633829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53C76-CD75-4FD6-B5A3-D0A5AF4A4B24}"/>
              </a:ext>
            </a:extLst>
          </p:cNvPr>
          <p:cNvSpPr>
            <a:spLocks noGrp="1"/>
          </p:cNvSpPr>
          <p:nvPr>
            <p:ph type="title"/>
          </p:nvPr>
        </p:nvSpPr>
        <p:spPr>
          <a:xfrm>
            <a:off x="320039" y="365126"/>
            <a:ext cx="8535981" cy="745217"/>
          </a:xfrm>
        </p:spPr>
        <p:txBody>
          <a:bodyPr/>
          <a:lstStyle/>
          <a:p>
            <a:r>
              <a:rPr lang="en-US" dirty="0"/>
              <a:t>The Entity Universe (or at least some of it)</a:t>
            </a:r>
          </a:p>
        </p:txBody>
      </p:sp>
      <p:sp>
        <p:nvSpPr>
          <p:cNvPr id="4" name="Slide Number Placeholder 3">
            <a:extLst>
              <a:ext uri="{FF2B5EF4-FFF2-40B4-BE49-F238E27FC236}">
                <a16:creationId xmlns:a16="http://schemas.microsoft.com/office/drawing/2014/main" id="{9A03A350-B4D7-444A-B2CC-39D5EB756862}"/>
              </a:ext>
            </a:extLst>
          </p:cNvPr>
          <p:cNvSpPr>
            <a:spLocks noGrp="1"/>
          </p:cNvSpPr>
          <p:nvPr>
            <p:ph type="sldNum" sz="quarter" idx="12"/>
          </p:nvPr>
        </p:nvSpPr>
        <p:spPr>
          <a:xfrm>
            <a:off x="8104909" y="6317162"/>
            <a:ext cx="751112" cy="365125"/>
          </a:xfrm>
        </p:spPr>
        <p:txBody>
          <a:bodyPr/>
          <a:lstStyle/>
          <a:p>
            <a:fld id="{363A213D-50F0-1C48-8E41-8E207CBAC6BE}" type="slidenum">
              <a:rPr lang="en-US" smtClean="0"/>
              <a:t>30</a:t>
            </a:fld>
            <a:endParaRPr lang="en-US"/>
          </a:p>
        </p:txBody>
      </p:sp>
      <p:sp>
        <p:nvSpPr>
          <p:cNvPr id="3" name="Rectangle 2">
            <a:extLst>
              <a:ext uri="{FF2B5EF4-FFF2-40B4-BE49-F238E27FC236}">
                <a16:creationId xmlns:a16="http://schemas.microsoft.com/office/drawing/2014/main" id="{BC7E2E49-DC16-4992-858D-65583D70A04A}"/>
              </a:ext>
            </a:extLst>
          </p:cNvPr>
          <p:cNvSpPr/>
          <p:nvPr/>
        </p:nvSpPr>
        <p:spPr>
          <a:xfrm>
            <a:off x="1457726" y="1912055"/>
            <a:ext cx="1761463" cy="922188"/>
          </a:xfrm>
          <a:prstGeom prst="rect">
            <a:avLst/>
          </a:prstGeom>
          <a:solidFill>
            <a:srgbClr val="4C398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venir LT Std 35 Light" panose="020B0402020203020204" pitchFamily="34" charset="0"/>
              </a:rPr>
              <a:t>Not-for-Profit Corporation</a:t>
            </a:r>
          </a:p>
        </p:txBody>
      </p:sp>
      <p:sp>
        <p:nvSpPr>
          <p:cNvPr id="6" name="Rectangle 5">
            <a:extLst>
              <a:ext uri="{FF2B5EF4-FFF2-40B4-BE49-F238E27FC236}">
                <a16:creationId xmlns:a16="http://schemas.microsoft.com/office/drawing/2014/main" id="{3A48B827-6B16-48A2-89EC-DFE6F16E5871}"/>
              </a:ext>
            </a:extLst>
          </p:cNvPr>
          <p:cNvSpPr/>
          <p:nvPr/>
        </p:nvSpPr>
        <p:spPr>
          <a:xfrm>
            <a:off x="3517725" y="1912054"/>
            <a:ext cx="1761463" cy="922188"/>
          </a:xfrm>
          <a:prstGeom prst="rect">
            <a:avLst/>
          </a:prstGeom>
          <a:solidFill>
            <a:srgbClr val="4C398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venir LT Std 35 Light" panose="020B0402020203020204" pitchFamily="34" charset="0"/>
              </a:rPr>
              <a:t>Benefit Corporations</a:t>
            </a:r>
          </a:p>
        </p:txBody>
      </p:sp>
      <p:sp>
        <p:nvSpPr>
          <p:cNvPr id="7" name="Rectangle 6">
            <a:extLst>
              <a:ext uri="{FF2B5EF4-FFF2-40B4-BE49-F238E27FC236}">
                <a16:creationId xmlns:a16="http://schemas.microsoft.com/office/drawing/2014/main" id="{48549542-3544-4935-8F04-D0611C203AA7}"/>
              </a:ext>
            </a:extLst>
          </p:cNvPr>
          <p:cNvSpPr/>
          <p:nvPr/>
        </p:nvSpPr>
        <p:spPr>
          <a:xfrm>
            <a:off x="5577724" y="1912055"/>
            <a:ext cx="1761463" cy="922188"/>
          </a:xfrm>
          <a:prstGeom prst="rect">
            <a:avLst/>
          </a:prstGeom>
          <a:solidFill>
            <a:srgbClr val="4C3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venir LT Std 35 Light" panose="020B0402020203020204" pitchFamily="34" charset="0"/>
              </a:rPr>
              <a:t>Low Profit LLC (L3C)</a:t>
            </a:r>
          </a:p>
        </p:txBody>
      </p:sp>
      <p:sp>
        <p:nvSpPr>
          <p:cNvPr id="8" name="Rectangle 7">
            <a:extLst>
              <a:ext uri="{FF2B5EF4-FFF2-40B4-BE49-F238E27FC236}">
                <a16:creationId xmlns:a16="http://schemas.microsoft.com/office/drawing/2014/main" id="{F2D47A5C-2AC6-43C3-8118-C7142400643C}"/>
              </a:ext>
            </a:extLst>
          </p:cNvPr>
          <p:cNvSpPr/>
          <p:nvPr/>
        </p:nvSpPr>
        <p:spPr>
          <a:xfrm>
            <a:off x="5577724" y="3096924"/>
            <a:ext cx="1761463" cy="922188"/>
          </a:xfrm>
          <a:prstGeom prst="rect">
            <a:avLst/>
          </a:prstGeom>
          <a:solidFill>
            <a:srgbClr val="4C398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venir LT Std 35 Light" panose="020B0402020203020204" pitchFamily="34" charset="0"/>
              </a:rPr>
              <a:t>Flexible Purpose Corporations</a:t>
            </a:r>
          </a:p>
        </p:txBody>
      </p:sp>
      <p:sp>
        <p:nvSpPr>
          <p:cNvPr id="10" name="Rectangle 9">
            <a:extLst>
              <a:ext uri="{FF2B5EF4-FFF2-40B4-BE49-F238E27FC236}">
                <a16:creationId xmlns:a16="http://schemas.microsoft.com/office/drawing/2014/main" id="{27E7B2D1-92FC-49D3-B1CF-A3A09E0F9040}"/>
              </a:ext>
            </a:extLst>
          </p:cNvPr>
          <p:cNvSpPr/>
          <p:nvPr/>
        </p:nvSpPr>
        <p:spPr>
          <a:xfrm>
            <a:off x="1460626" y="3100467"/>
            <a:ext cx="1761463" cy="922188"/>
          </a:xfrm>
          <a:prstGeom prst="rect">
            <a:avLst/>
          </a:prstGeom>
          <a:solidFill>
            <a:srgbClr val="4C398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venir LT Std 35 Light" panose="020B0402020203020204" pitchFamily="34" charset="0"/>
              </a:rPr>
              <a:t>Nonprofit / For-Profit Hybrid</a:t>
            </a:r>
          </a:p>
        </p:txBody>
      </p:sp>
      <p:sp>
        <p:nvSpPr>
          <p:cNvPr id="12" name="Rectangle 11">
            <a:extLst>
              <a:ext uri="{FF2B5EF4-FFF2-40B4-BE49-F238E27FC236}">
                <a16:creationId xmlns:a16="http://schemas.microsoft.com/office/drawing/2014/main" id="{EC34EACD-9B76-46D6-B7AF-691A7E4DF40D}"/>
              </a:ext>
            </a:extLst>
          </p:cNvPr>
          <p:cNvSpPr/>
          <p:nvPr/>
        </p:nvSpPr>
        <p:spPr>
          <a:xfrm>
            <a:off x="3517725" y="3096924"/>
            <a:ext cx="1761463" cy="922188"/>
          </a:xfrm>
          <a:prstGeom prst="rect">
            <a:avLst/>
          </a:prstGeom>
          <a:solidFill>
            <a:srgbClr val="4C398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venir LT Std 35 Light" panose="020B0402020203020204" pitchFamily="34" charset="0"/>
              </a:rPr>
              <a:t>Mission-Minded For-Profits</a:t>
            </a:r>
          </a:p>
        </p:txBody>
      </p:sp>
    </p:spTree>
    <p:extLst>
      <p:ext uri="{BB962C8B-B14F-4D97-AF65-F5344CB8AC3E}">
        <p14:creationId xmlns:p14="http://schemas.microsoft.com/office/powerpoint/2010/main" val="417302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8A187-C547-4FBC-B76A-84439743AA22}"/>
              </a:ext>
            </a:extLst>
          </p:cNvPr>
          <p:cNvSpPr>
            <a:spLocks noGrp="1"/>
          </p:cNvSpPr>
          <p:nvPr>
            <p:ph type="title"/>
          </p:nvPr>
        </p:nvSpPr>
        <p:spPr/>
        <p:txBody>
          <a:bodyPr>
            <a:normAutofit/>
          </a:bodyPr>
          <a:lstStyle/>
          <a:p>
            <a:r>
              <a:rPr lang="en-US" dirty="0">
                <a:latin typeface="Avenir LT Std 45 Book"/>
              </a:rPr>
              <a:t>Low Profit Limited Liability Companies (L3C)</a:t>
            </a:r>
            <a:endParaRPr lang="en-US" dirty="0"/>
          </a:p>
        </p:txBody>
      </p:sp>
      <p:sp>
        <p:nvSpPr>
          <p:cNvPr id="3" name="Content Placeholder 2">
            <a:extLst>
              <a:ext uri="{FF2B5EF4-FFF2-40B4-BE49-F238E27FC236}">
                <a16:creationId xmlns:a16="http://schemas.microsoft.com/office/drawing/2014/main" id="{0459051B-9EA9-46D2-90D2-4BF271215A90}"/>
              </a:ext>
            </a:extLst>
          </p:cNvPr>
          <p:cNvSpPr>
            <a:spLocks noGrp="1"/>
          </p:cNvSpPr>
          <p:nvPr>
            <p:ph idx="1"/>
          </p:nvPr>
        </p:nvSpPr>
        <p:spPr>
          <a:xfrm>
            <a:off x="522352" y="1509822"/>
            <a:ext cx="3741075" cy="4242391"/>
          </a:xfrm>
        </p:spPr>
        <p:txBody>
          <a:bodyPr vert="horz" lIns="91440" tIns="45720" rIns="91440" bIns="45720" rtlCol="0" anchor="t">
            <a:normAutofit/>
          </a:bodyPr>
          <a:lstStyle/>
          <a:p>
            <a:pPr marL="0" indent="0">
              <a:lnSpc>
                <a:spcPct val="150000"/>
              </a:lnSpc>
              <a:buNone/>
            </a:pPr>
            <a:r>
              <a:rPr lang="en-US" sz="2200" dirty="0">
                <a:latin typeface="Avenir LT Std 45 Book"/>
              </a:rPr>
              <a:t>An L3C, is a hybrid of an LLC and nonprofit business model: it is a private organization that does earn profits, but only so that it can conduct business to help a certain cause. </a:t>
            </a:r>
            <a:endParaRPr lang="en-US" sz="2200" dirty="0"/>
          </a:p>
        </p:txBody>
      </p:sp>
      <p:sp>
        <p:nvSpPr>
          <p:cNvPr id="4" name="Slide Number Placeholder 3">
            <a:extLst>
              <a:ext uri="{FF2B5EF4-FFF2-40B4-BE49-F238E27FC236}">
                <a16:creationId xmlns:a16="http://schemas.microsoft.com/office/drawing/2014/main" id="{7F78E6D0-CD62-4FF6-9ADA-D1E871DCAB62}"/>
              </a:ext>
            </a:extLst>
          </p:cNvPr>
          <p:cNvSpPr>
            <a:spLocks noGrp="1"/>
          </p:cNvSpPr>
          <p:nvPr>
            <p:ph type="sldNum" sz="quarter" idx="12"/>
          </p:nvPr>
        </p:nvSpPr>
        <p:spPr/>
        <p:txBody>
          <a:bodyPr/>
          <a:lstStyle/>
          <a:p>
            <a:fld id="{363A213D-50F0-1C48-8E41-8E207CBAC6BE}" type="slidenum">
              <a:rPr lang="en-US" smtClean="0"/>
              <a:t>31</a:t>
            </a:fld>
            <a:endParaRPr lang="en-US"/>
          </a:p>
        </p:txBody>
      </p:sp>
      <p:pic>
        <p:nvPicPr>
          <p:cNvPr id="5" name="Picture 5">
            <a:extLst>
              <a:ext uri="{FF2B5EF4-FFF2-40B4-BE49-F238E27FC236}">
                <a16:creationId xmlns:a16="http://schemas.microsoft.com/office/drawing/2014/main" id="{278FD86D-8344-416B-8EE5-F74BDA231C26}"/>
              </a:ext>
            </a:extLst>
          </p:cNvPr>
          <p:cNvPicPr>
            <a:picLocks noChangeAspect="1"/>
          </p:cNvPicPr>
          <p:nvPr/>
        </p:nvPicPr>
        <p:blipFill>
          <a:blip r:embed="rId2"/>
          <a:stretch>
            <a:fillRect/>
          </a:stretch>
        </p:blipFill>
        <p:spPr>
          <a:xfrm>
            <a:off x="4721087" y="1604432"/>
            <a:ext cx="2554357" cy="528248"/>
          </a:xfrm>
          <a:prstGeom prst="rect">
            <a:avLst/>
          </a:prstGeom>
        </p:spPr>
      </p:pic>
      <p:pic>
        <p:nvPicPr>
          <p:cNvPr id="7" name="Picture 7">
            <a:extLst>
              <a:ext uri="{FF2B5EF4-FFF2-40B4-BE49-F238E27FC236}">
                <a16:creationId xmlns:a16="http://schemas.microsoft.com/office/drawing/2014/main" id="{23EA5CEC-3652-4FCD-923A-950F211DDD60}"/>
              </a:ext>
            </a:extLst>
          </p:cNvPr>
          <p:cNvPicPr>
            <a:picLocks noChangeAspect="1"/>
          </p:cNvPicPr>
          <p:nvPr/>
        </p:nvPicPr>
        <p:blipFill>
          <a:blip r:embed="rId3"/>
          <a:stretch>
            <a:fillRect/>
          </a:stretch>
        </p:blipFill>
        <p:spPr>
          <a:xfrm>
            <a:off x="6829063" y="2333950"/>
            <a:ext cx="1651402" cy="642002"/>
          </a:xfrm>
          <a:prstGeom prst="rect">
            <a:avLst/>
          </a:prstGeom>
        </p:spPr>
      </p:pic>
      <p:pic>
        <p:nvPicPr>
          <p:cNvPr id="1026" name="Picture 2" descr="https://cdn.shopify.com/s/files/1/0558/7937/files/logo_08163939-6b2e-48e2-bfed-5734b453391c_150x.png?v=1555007891">
            <a:extLst>
              <a:ext uri="{FF2B5EF4-FFF2-40B4-BE49-F238E27FC236}">
                <a16:creationId xmlns:a16="http://schemas.microsoft.com/office/drawing/2014/main" id="{6072DEC1-D6AE-4EB0-9A96-494277B792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9738" y="2962444"/>
            <a:ext cx="1428750" cy="800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ags To Butterflies">
            <a:extLst>
              <a:ext uri="{FF2B5EF4-FFF2-40B4-BE49-F238E27FC236}">
                <a16:creationId xmlns:a16="http://schemas.microsoft.com/office/drawing/2014/main" id="{F375B399-4DA6-4BF9-81FB-155EA3D5EB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2264" y="3986757"/>
            <a:ext cx="19050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mission throttle impact">
            <a:extLst>
              <a:ext uri="{FF2B5EF4-FFF2-40B4-BE49-F238E27FC236}">
                <a16:creationId xmlns:a16="http://schemas.microsoft.com/office/drawing/2014/main" id="{3B449C6A-DFDB-4EE5-B483-471631CD63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3840" y="4644832"/>
            <a:ext cx="222885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276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par>
                                <p:cTn id="14" presetID="10"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fade">
                                      <p:cBhvr>
                                        <p:cTn id="16" dur="500"/>
                                        <p:tgtEl>
                                          <p:spTgt spid="1028"/>
                                        </p:tgtEl>
                                      </p:cBhvr>
                                    </p:animEffect>
                                  </p:childTnLst>
                                </p:cTn>
                              </p:par>
                              <p:par>
                                <p:cTn id="17" presetID="10" presetClass="entr" presetSubtype="0" fill="hold" nodeType="withEffect">
                                  <p:stCondLst>
                                    <p:cond delay="0"/>
                                  </p:stCondLst>
                                  <p:childTnLst>
                                    <p:set>
                                      <p:cBhvr>
                                        <p:cTn id="18" dur="1" fill="hold">
                                          <p:stCondLst>
                                            <p:cond delay="0"/>
                                          </p:stCondLst>
                                        </p:cTn>
                                        <p:tgtEl>
                                          <p:spTgt spid="1032"/>
                                        </p:tgtEl>
                                        <p:attrNameLst>
                                          <p:attrName>style.visibility</p:attrName>
                                        </p:attrNameLst>
                                      </p:cBhvr>
                                      <p:to>
                                        <p:strVal val="visible"/>
                                      </p:to>
                                    </p:set>
                                    <p:animEffect transition="in" filter="fade">
                                      <p:cBhvr>
                                        <p:cTn id="19"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8A187-C547-4FBC-B76A-84439743AA22}"/>
              </a:ext>
            </a:extLst>
          </p:cNvPr>
          <p:cNvSpPr>
            <a:spLocks noGrp="1"/>
          </p:cNvSpPr>
          <p:nvPr>
            <p:ph type="title"/>
          </p:nvPr>
        </p:nvSpPr>
        <p:spPr/>
        <p:txBody>
          <a:bodyPr>
            <a:normAutofit/>
          </a:bodyPr>
          <a:lstStyle/>
          <a:p>
            <a:r>
              <a:rPr lang="en-US" dirty="0"/>
              <a:t>L3C: Basics</a:t>
            </a:r>
          </a:p>
        </p:txBody>
      </p:sp>
      <p:sp>
        <p:nvSpPr>
          <p:cNvPr id="3" name="Content Placeholder 2">
            <a:extLst>
              <a:ext uri="{FF2B5EF4-FFF2-40B4-BE49-F238E27FC236}">
                <a16:creationId xmlns:a16="http://schemas.microsoft.com/office/drawing/2014/main" id="{0459051B-9EA9-46D2-90D2-4BF271215A90}"/>
              </a:ext>
            </a:extLst>
          </p:cNvPr>
          <p:cNvSpPr>
            <a:spLocks noGrp="1"/>
          </p:cNvSpPr>
          <p:nvPr>
            <p:ph idx="1"/>
          </p:nvPr>
        </p:nvSpPr>
        <p:spPr>
          <a:xfrm>
            <a:off x="1221270" y="1606325"/>
            <a:ext cx="3655530" cy="991716"/>
          </a:xfrm>
        </p:spPr>
        <p:txBody>
          <a:bodyPr>
            <a:normAutofit lnSpcReduction="10000"/>
          </a:bodyPr>
          <a:lstStyle/>
          <a:p>
            <a:pPr marL="0" indent="0">
              <a:buNone/>
            </a:pPr>
            <a:r>
              <a:rPr lang="en-US" sz="1800" dirty="0"/>
              <a:t>Fulfill an educational or charitable purpose and have been formed specifically to further that purpose</a:t>
            </a:r>
          </a:p>
        </p:txBody>
      </p:sp>
      <p:sp>
        <p:nvSpPr>
          <p:cNvPr id="4" name="Slide Number Placeholder 3">
            <a:extLst>
              <a:ext uri="{FF2B5EF4-FFF2-40B4-BE49-F238E27FC236}">
                <a16:creationId xmlns:a16="http://schemas.microsoft.com/office/drawing/2014/main" id="{7F78E6D0-CD62-4FF6-9ADA-D1E871DCAB62}"/>
              </a:ext>
            </a:extLst>
          </p:cNvPr>
          <p:cNvSpPr>
            <a:spLocks noGrp="1"/>
          </p:cNvSpPr>
          <p:nvPr>
            <p:ph type="sldNum" sz="quarter" idx="12"/>
          </p:nvPr>
        </p:nvSpPr>
        <p:spPr/>
        <p:txBody>
          <a:bodyPr/>
          <a:lstStyle/>
          <a:p>
            <a:fld id="{363A213D-50F0-1C48-8E41-8E207CBAC6BE}" type="slidenum">
              <a:rPr lang="en-US" smtClean="0"/>
              <a:t>32</a:t>
            </a:fld>
            <a:endParaRPr lang="en-US"/>
          </a:p>
        </p:txBody>
      </p:sp>
      <p:sp>
        <p:nvSpPr>
          <p:cNvPr id="5" name="TextBox 4">
            <a:extLst>
              <a:ext uri="{FF2B5EF4-FFF2-40B4-BE49-F238E27FC236}">
                <a16:creationId xmlns:a16="http://schemas.microsoft.com/office/drawing/2014/main" id="{5D18814D-3C4B-42B1-8795-1FA7B04307C7}"/>
              </a:ext>
            </a:extLst>
          </p:cNvPr>
          <p:cNvSpPr txBox="1"/>
          <p:nvPr/>
        </p:nvSpPr>
        <p:spPr>
          <a:xfrm>
            <a:off x="489094" y="1484639"/>
            <a:ext cx="850605" cy="784830"/>
          </a:xfrm>
          <a:prstGeom prst="rect">
            <a:avLst/>
          </a:prstGeom>
          <a:noFill/>
        </p:spPr>
        <p:txBody>
          <a:bodyPr wrap="square" rtlCol="0">
            <a:spAutoFit/>
          </a:bodyPr>
          <a:lstStyle/>
          <a:p>
            <a:r>
              <a:rPr lang="en-US" sz="4500" b="1" dirty="0">
                <a:solidFill>
                  <a:srgbClr val="4C3989"/>
                </a:solidFill>
                <a:latin typeface="Avenir LT Std 65 Medium" panose="020B0603020203020204" pitchFamily="34" charset="0"/>
              </a:rPr>
              <a:t>1</a:t>
            </a:r>
          </a:p>
        </p:txBody>
      </p:sp>
      <p:sp>
        <p:nvSpPr>
          <p:cNvPr id="6" name="TextBox 5">
            <a:extLst>
              <a:ext uri="{FF2B5EF4-FFF2-40B4-BE49-F238E27FC236}">
                <a16:creationId xmlns:a16="http://schemas.microsoft.com/office/drawing/2014/main" id="{5A4AF43A-10E3-4AE3-A1F7-8E8EA9EA5777}"/>
              </a:ext>
            </a:extLst>
          </p:cNvPr>
          <p:cNvSpPr txBox="1"/>
          <p:nvPr/>
        </p:nvSpPr>
        <p:spPr>
          <a:xfrm>
            <a:off x="489094" y="2717787"/>
            <a:ext cx="850605" cy="784830"/>
          </a:xfrm>
          <a:prstGeom prst="rect">
            <a:avLst/>
          </a:prstGeom>
          <a:noFill/>
        </p:spPr>
        <p:txBody>
          <a:bodyPr wrap="square" rtlCol="0">
            <a:spAutoFit/>
          </a:bodyPr>
          <a:lstStyle/>
          <a:p>
            <a:r>
              <a:rPr lang="en-US" sz="4500" b="1" dirty="0">
                <a:solidFill>
                  <a:srgbClr val="4C3989"/>
                </a:solidFill>
                <a:latin typeface="Avenir LT Std 65 Medium" panose="020B0603020203020204" pitchFamily="34" charset="0"/>
              </a:rPr>
              <a:t>2</a:t>
            </a:r>
          </a:p>
        </p:txBody>
      </p:sp>
      <p:sp>
        <p:nvSpPr>
          <p:cNvPr id="7" name="TextBox 6">
            <a:extLst>
              <a:ext uri="{FF2B5EF4-FFF2-40B4-BE49-F238E27FC236}">
                <a16:creationId xmlns:a16="http://schemas.microsoft.com/office/drawing/2014/main" id="{D0F7D681-C64C-4919-86DE-78509EF0291F}"/>
              </a:ext>
            </a:extLst>
          </p:cNvPr>
          <p:cNvSpPr txBox="1"/>
          <p:nvPr/>
        </p:nvSpPr>
        <p:spPr>
          <a:xfrm>
            <a:off x="489094" y="3950104"/>
            <a:ext cx="850605" cy="784830"/>
          </a:xfrm>
          <a:prstGeom prst="rect">
            <a:avLst/>
          </a:prstGeom>
          <a:noFill/>
        </p:spPr>
        <p:txBody>
          <a:bodyPr wrap="square" rtlCol="0">
            <a:spAutoFit/>
          </a:bodyPr>
          <a:lstStyle/>
          <a:p>
            <a:r>
              <a:rPr lang="en-US" sz="4500" b="1" dirty="0">
                <a:solidFill>
                  <a:srgbClr val="4C3989"/>
                </a:solidFill>
                <a:latin typeface="Avenir LT Std 65 Medium" panose="020B0603020203020204" pitchFamily="34" charset="0"/>
              </a:rPr>
              <a:t>3</a:t>
            </a:r>
          </a:p>
        </p:txBody>
      </p:sp>
      <p:sp>
        <p:nvSpPr>
          <p:cNvPr id="8" name="Content Placeholder 2">
            <a:extLst>
              <a:ext uri="{FF2B5EF4-FFF2-40B4-BE49-F238E27FC236}">
                <a16:creationId xmlns:a16="http://schemas.microsoft.com/office/drawing/2014/main" id="{722DF375-6A2B-4211-A7ED-E51974AB421F}"/>
              </a:ext>
            </a:extLst>
          </p:cNvPr>
          <p:cNvSpPr txBox="1">
            <a:spLocks/>
          </p:cNvSpPr>
          <p:nvPr/>
        </p:nvSpPr>
        <p:spPr>
          <a:xfrm>
            <a:off x="1221271" y="2835110"/>
            <a:ext cx="3655530" cy="8634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venir LT Std 45 Book" panose="020B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LT Std 45 Book" panose="020B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LT Std 45 Book" panose="020B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LT Std 45 Book" panose="020B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LT Std 45 Book" panose="020B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Have a primary purpose other than profit-earning</a:t>
            </a:r>
          </a:p>
        </p:txBody>
      </p:sp>
      <p:sp>
        <p:nvSpPr>
          <p:cNvPr id="9" name="Content Placeholder 2">
            <a:extLst>
              <a:ext uri="{FF2B5EF4-FFF2-40B4-BE49-F238E27FC236}">
                <a16:creationId xmlns:a16="http://schemas.microsoft.com/office/drawing/2014/main" id="{FAC1603B-0475-41EE-B50B-1F1A1E950E3E}"/>
              </a:ext>
            </a:extLst>
          </p:cNvPr>
          <p:cNvSpPr txBox="1">
            <a:spLocks/>
          </p:cNvSpPr>
          <p:nvPr/>
        </p:nvSpPr>
        <p:spPr>
          <a:xfrm>
            <a:off x="1221272" y="4004375"/>
            <a:ext cx="3655530" cy="705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venir LT Std 45 Book" panose="020B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LT Std 45 Book" panose="020B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LT Std 45 Book" panose="020B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LT Std 45 Book" panose="020B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LT Std 45 Book" panose="020B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Have no legislative or political purpose</a:t>
            </a:r>
          </a:p>
        </p:txBody>
      </p:sp>
      <p:sp>
        <p:nvSpPr>
          <p:cNvPr id="10" name="Rectangle 9">
            <a:extLst>
              <a:ext uri="{FF2B5EF4-FFF2-40B4-BE49-F238E27FC236}">
                <a16:creationId xmlns:a16="http://schemas.microsoft.com/office/drawing/2014/main" id="{DC43FB56-5C97-432A-BF9F-A3A4F973FA34}"/>
              </a:ext>
            </a:extLst>
          </p:cNvPr>
          <p:cNvSpPr/>
          <p:nvPr/>
        </p:nvSpPr>
        <p:spPr>
          <a:xfrm>
            <a:off x="5094514" y="1538250"/>
            <a:ext cx="3393873" cy="3328803"/>
          </a:xfrm>
          <a:prstGeom prst="rect">
            <a:avLst/>
          </a:prstGeom>
          <a:solidFill>
            <a:srgbClr val="55A653">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40E481F-BC94-4965-8D5B-9C4C9E7412FE}"/>
              </a:ext>
            </a:extLst>
          </p:cNvPr>
          <p:cNvSpPr txBox="1"/>
          <p:nvPr/>
        </p:nvSpPr>
        <p:spPr>
          <a:xfrm>
            <a:off x="5669933" y="1745348"/>
            <a:ext cx="850605" cy="784830"/>
          </a:xfrm>
          <a:prstGeom prst="rect">
            <a:avLst/>
          </a:prstGeom>
          <a:noFill/>
        </p:spPr>
        <p:txBody>
          <a:bodyPr wrap="square" rtlCol="0">
            <a:spAutoFit/>
          </a:bodyPr>
          <a:lstStyle/>
          <a:p>
            <a:pPr algn="r"/>
            <a:r>
              <a:rPr lang="en-US" sz="4500" b="1" dirty="0">
                <a:solidFill>
                  <a:srgbClr val="36C2E1"/>
                </a:solidFill>
              </a:rPr>
              <a:t>11</a:t>
            </a:r>
            <a:endParaRPr lang="en-US" sz="2400" dirty="0"/>
          </a:p>
        </p:txBody>
      </p:sp>
      <p:sp>
        <p:nvSpPr>
          <p:cNvPr id="12" name="TextBox 11">
            <a:extLst>
              <a:ext uri="{FF2B5EF4-FFF2-40B4-BE49-F238E27FC236}">
                <a16:creationId xmlns:a16="http://schemas.microsoft.com/office/drawing/2014/main" id="{E93663E6-C61F-4D61-B8ED-D1E6059AC50E}"/>
              </a:ext>
            </a:extLst>
          </p:cNvPr>
          <p:cNvSpPr txBox="1"/>
          <p:nvPr/>
        </p:nvSpPr>
        <p:spPr>
          <a:xfrm>
            <a:off x="6451035" y="1831911"/>
            <a:ext cx="2020953" cy="923330"/>
          </a:xfrm>
          <a:prstGeom prst="rect">
            <a:avLst/>
          </a:prstGeom>
          <a:noFill/>
        </p:spPr>
        <p:txBody>
          <a:bodyPr wrap="square" rtlCol="0">
            <a:spAutoFit/>
          </a:bodyPr>
          <a:lstStyle/>
          <a:p>
            <a:r>
              <a:rPr lang="en-US" dirty="0">
                <a:latin typeface="Avenir LT Std 35 Light" panose="020B0402020203020204" pitchFamily="34" charset="0"/>
              </a:rPr>
              <a:t>States &amp; federally recognized tribes w/ L3Cs</a:t>
            </a:r>
            <a:endParaRPr lang="en-US" b="1" dirty="0">
              <a:latin typeface="Avenir LT Std 35 Light" panose="020B0402020203020204" pitchFamily="34" charset="0"/>
            </a:endParaRPr>
          </a:p>
        </p:txBody>
      </p:sp>
      <p:sp>
        <p:nvSpPr>
          <p:cNvPr id="13" name="TextBox 12">
            <a:extLst>
              <a:ext uri="{FF2B5EF4-FFF2-40B4-BE49-F238E27FC236}">
                <a16:creationId xmlns:a16="http://schemas.microsoft.com/office/drawing/2014/main" id="{7FF41E41-4B77-452C-952E-23F9072D6A56}"/>
              </a:ext>
            </a:extLst>
          </p:cNvPr>
          <p:cNvSpPr txBox="1"/>
          <p:nvPr/>
        </p:nvSpPr>
        <p:spPr>
          <a:xfrm>
            <a:off x="5329670" y="2760052"/>
            <a:ext cx="1190868" cy="784830"/>
          </a:xfrm>
          <a:prstGeom prst="rect">
            <a:avLst/>
          </a:prstGeom>
          <a:noFill/>
        </p:spPr>
        <p:txBody>
          <a:bodyPr wrap="square" rtlCol="0">
            <a:spAutoFit/>
          </a:bodyPr>
          <a:lstStyle/>
          <a:p>
            <a:pPr algn="r"/>
            <a:r>
              <a:rPr lang="en-US" sz="4500" b="1" dirty="0">
                <a:solidFill>
                  <a:srgbClr val="55A653"/>
                </a:solidFill>
              </a:rPr>
              <a:t>571</a:t>
            </a:r>
            <a:endParaRPr lang="en-US" sz="2400" dirty="0">
              <a:solidFill>
                <a:srgbClr val="55A653"/>
              </a:solidFill>
            </a:endParaRPr>
          </a:p>
        </p:txBody>
      </p:sp>
      <p:sp>
        <p:nvSpPr>
          <p:cNvPr id="14" name="TextBox 13">
            <a:extLst>
              <a:ext uri="{FF2B5EF4-FFF2-40B4-BE49-F238E27FC236}">
                <a16:creationId xmlns:a16="http://schemas.microsoft.com/office/drawing/2014/main" id="{07BE4CC5-1A2C-4FB9-856B-C58391901630}"/>
              </a:ext>
            </a:extLst>
          </p:cNvPr>
          <p:cNvSpPr txBox="1"/>
          <p:nvPr/>
        </p:nvSpPr>
        <p:spPr>
          <a:xfrm>
            <a:off x="6451035" y="2875482"/>
            <a:ext cx="1823887" cy="646331"/>
          </a:xfrm>
          <a:prstGeom prst="rect">
            <a:avLst/>
          </a:prstGeom>
          <a:noFill/>
        </p:spPr>
        <p:txBody>
          <a:bodyPr wrap="square" rtlCol="0">
            <a:spAutoFit/>
          </a:bodyPr>
          <a:lstStyle/>
          <a:p>
            <a:r>
              <a:rPr lang="en-US" dirty="0">
                <a:latin typeface="Avenir LT Std 35 Light" panose="020B0402020203020204" pitchFamily="34" charset="0"/>
              </a:rPr>
              <a:t>Active L3Cs in Michigan</a:t>
            </a:r>
            <a:endParaRPr lang="en-US" b="1" dirty="0">
              <a:latin typeface="Avenir LT Std 35 Light" panose="020B0402020203020204" pitchFamily="34" charset="0"/>
            </a:endParaRPr>
          </a:p>
        </p:txBody>
      </p:sp>
      <p:sp>
        <p:nvSpPr>
          <p:cNvPr id="17" name="Rectangle 16">
            <a:extLst>
              <a:ext uri="{FF2B5EF4-FFF2-40B4-BE49-F238E27FC236}">
                <a16:creationId xmlns:a16="http://schemas.microsoft.com/office/drawing/2014/main" id="{FCAF14BD-14F9-4D36-9C6C-5B2754742C24}"/>
              </a:ext>
            </a:extLst>
          </p:cNvPr>
          <p:cNvSpPr/>
          <p:nvPr/>
        </p:nvSpPr>
        <p:spPr>
          <a:xfrm>
            <a:off x="6470499" y="5782448"/>
            <a:ext cx="2066335" cy="380297"/>
          </a:xfrm>
          <a:prstGeom prst="rect">
            <a:avLst/>
          </a:prstGeom>
        </p:spPr>
        <p:txBody>
          <a:bodyPr wrap="none">
            <a:spAutoFit/>
          </a:bodyPr>
          <a:lstStyle/>
          <a:p>
            <a:pPr>
              <a:lnSpc>
                <a:spcPct val="150000"/>
              </a:lnSpc>
            </a:pPr>
            <a:r>
              <a:rPr lang="en-US" sz="1400" dirty="0">
                <a:latin typeface="Avenir LT Std 35 Light" panose="020B0402020203020204" pitchFamily="34" charset="0"/>
              </a:rPr>
              <a:t>www.intersectorl3c.com</a:t>
            </a:r>
          </a:p>
        </p:txBody>
      </p:sp>
      <p:sp>
        <p:nvSpPr>
          <p:cNvPr id="18" name="TextBox 17">
            <a:extLst>
              <a:ext uri="{FF2B5EF4-FFF2-40B4-BE49-F238E27FC236}">
                <a16:creationId xmlns:a16="http://schemas.microsoft.com/office/drawing/2014/main" id="{3689E95C-D2D5-4406-A5BF-22638C9BE84D}"/>
              </a:ext>
            </a:extLst>
          </p:cNvPr>
          <p:cNvSpPr txBox="1"/>
          <p:nvPr/>
        </p:nvSpPr>
        <p:spPr>
          <a:xfrm>
            <a:off x="5035755" y="3774757"/>
            <a:ext cx="1484783" cy="784830"/>
          </a:xfrm>
          <a:prstGeom prst="rect">
            <a:avLst/>
          </a:prstGeom>
          <a:noFill/>
        </p:spPr>
        <p:txBody>
          <a:bodyPr wrap="square" rtlCol="0">
            <a:spAutoFit/>
          </a:bodyPr>
          <a:lstStyle/>
          <a:p>
            <a:pPr algn="r"/>
            <a:r>
              <a:rPr lang="en-US" sz="4500" b="1" dirty="0">
                <a:solidFill>
                  <a:srgbClr val="8779B4"/>
                </a:solidFill>
              </a:rPr>
              <a:t>1651</a:t>
            </a:r>
            <a:endParaRPr lang="en-US" sz="2400" dirty="0">
              <a:solidFill>
                <a:srgbClr val="8779B4"/>
              </a:solidFill>
            </a:endParaRPr>
          </a:p>
        </p:txBody>
      </p:sp>
      <p:sp>
        <p:nvSpPr>
          <p:cNvPr id="19" name="TextBox 18">
            <a:extLst>
              <a:ext uri="{FF2B5EF4-FFF2-40B4-BE49-F238E27FC236}">
                <a16:creationId xmlns:a16="http://schemas.microsoft.com/office/drawing/2014/main" id="{F82107AF-264D-45E2-8CF8-9504945BA772}"/>
              </a:ext>
            </a:extLst>
          </p:cNvPr>
          <p:cNvSpPr txBox="1"/>
          <p:nvPr/>
        </p:nvSpPr>
        <p:spPr>
          <a:xfrm>
            <a:off x="6451035" y="3909978"/>
            <a:ext cx="1823887" cy="646331"/>
          </a:xfrm>
          <a:prstGeom prst="rect">
            <a:avLst/>
          </a:prstGeom>
          <a:noFill/>
        </p:spPr>
        <p:txBody>
          <a:bodyPr wrap="square" rtlCol="0">
            <a:spAutoFit/>
          </a:bodyPr>
          <a:lstStyle/>
          <a:p>
            <a:r>
              <a:rPr lang="en-US" dirty="0">
                <a:latin typeface="Avenir LT Std 35 Light" panose="020B0402020203020204" pitchFamily="34" charset="0"/>
              </a:rPr>
              <a:t>Active L3Cs nationwide</a:t>
            </a:r>
            <a:endParaRPr lang="en-US" b="1" dirty="0">
              <a:latin typeface="Avenir LT Std 35 Light" panose="020B0402020203020204" pitchFamily="34" charset="0"/>
            </a:endParaRPr>
          </a:p>
        </p:txBody>
      </p:sp>
    </p:spTree>
    <p:extLst>
      <p:ext uri="{BB962C8B-B14F-4D97-AF65-F5344CB8AC3E}">
        <p14:creationId xmlns:p14="http://schemas.microsoft.com/office/powerpoint/2010/main" val="4146886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p:bldP spid="14" grpId="0"/>
      <p:bldP spid="18" grpId="0"/>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8A187-C547-4FBC-B76A-84439743AA22}"/>
              </a:ext>
            </a:extLst>
          </p:cNvPr>
          <p:cNvSpPr>
            <a:spLocks noGrp="1"/>
          </p:cNvSpPr>
          <p:nvPr>
            <p:ph type="title"/>
          </p:nvPr>
        </p:nvSpPr>
        <p:spPr/>
        <p:txBody>
          <a:bodyPr>
            <a:normAutofit/>
          </a:bodyPr>
          <a:lstStyle/>
          <a:p>
            <a:r>
              <a:rPr lang="en-US" dirty="0"/>
              <a:t>L3C: Program Related Investments</a:t>
            </a:r>
          </a:p>
        </p:txBody>
      </p:sp>
      <p:sp>
        <p:nvSpPr>
          <p:cNvPr id="4" name="Slide Number Placeholder 3">
            <a:extLst>
              <a:ext uri="{FF2B5EF4-FFF2-40B4-BE49-F238E27FC236}">
                <a16:creationId xmlns:a16="http://schemas.microsoft.com/office/drawing/2014/main" id="{7F78E6D0-CD62-4FF6-9ADA-D1E871DCAB62}"/>
              </a:ext>
            </a:extLst>
          </p:cNvPr>
          <p:cNvSpPr>
            <a:spLocks noGrp="1"/>
          </p:cNvSpPr>
          <p:nvPr>
            <p:ph type="sldNum" sz="quarter" idx="12"/>
          </p:nvPr>
        </p:nvSpPr>
        <p:spPr/>
        <p:txBody>
          <a:bodyPr/>
          <a:lstStyle/>
          <a:p>
            <a:fld id="{363A213D-50F0-1C48-8E41-8E207CBAC6BE}" type="slidenum">
              <a:rPr lang="en-US" smtClean="0"/>
              <a:t>33</a:t>
            </a:fld>
            <a:endParaRPr lang="en-US"/>
          </a:p>
        </p:txBody>
      </p:sp>
      <p:sp>
        <p:nvSpPr>
          <p:cNvPr id="16" name="Content Placeholder 15">
            <a:extLst>
              <a:ext uri="{FF2B5EF4-FFF2-40B4-BE49-F238E27FC236}">
                <a16:creationId xmlns:a16="http://schemas.microsoft.com/office/drawing/2014/main" id="{E1FD8664-E0F8-4A7B-94D1-E0447DDB3A1A}"/>
              </a:ext>
            </a:extLst>
          </p:cNvPr>
          <p:cNvSpPr>
            <a:spLocks noGrp="1"/>
          </p:cNvSpPr>
          <p:nvPr>
            <p:ph idx="1"/>
          </p:nvPr>
        </p:nvSpPr>
        <p:spPr>
          <a:xfrm>
            <a:off x="320039" y="1477925"/>
            <a:ext cx="8535982" cy="4237075"/>
          </a:xfrm>
        </p:spPr>
        <p:txBody>
          <a:bodyPr/>
          <a:lstStyle/>
          <a:p>
            <a:pPr marL="0" indent="0">
              <a:buNone/>
            </a:pPr>
            <a:r>
              <a:rPr lang="en-US" b="1" dirty="0">
                <a:latin typeface="Avenir LT Std 65 Medium" panose="020B0603020203020204" pitchFamily="34" charset="0"/>
              </a:rPr>
              <a:t>Program Related Investments (PRIs) are those in which:</a:t>
            </a:r>
          </a:p>
          <a:p>
            <a:pPr marL="914400" lvl="1" indent="-457200">
              <a:lnSpc>
                <a:spcPct val="150000"/>
              </a:lnSpc>
              <a:buFont typeface="+mj-lt"/>
              <a:buAutoNum type="arabicPeriod"/>
            </a:pPr>
            <a:r>
              <a:rPr lang="en-US" dirty="0"/>
              <a:t>The primary purpose is to accomplish one or more of the foundation’s exempt purposes;</a:t>
            </a:r>
          </a:p>
          <a:p>
            <a:pPr marL="914400" lvl="1" indent="-457200">
              <a:lnSpc>
                <a:spcPct val="150000"/>
              </a:lnSpc>
              <a:buFont typeface="+mj-lt"/>
              <a:buAutoNum type="arabicPeriod"/>
            </a:pPr>
            <a:r>
              <a:rPr lang="en-US" dirty="0"/>
              <a:t>Production of income or appreciation of property is not a significant purpose; and</a:t>
            </a:r>
          </a:p>
          <a:p>
            <a:pPr marL="914400" lvl="1" indent="-457200">
              <a:lnSpc>
                <a:spcPct val="150000"/>
              </a:lnSpc>
              <a:buFont typeface="+mj-lt"/>
              <a:buAutoNum type="arabicPeriod"/>
            </a:pPr>
            <a:r>
              <a:rPr lang="en-US" dirty="0"/>
              <a:t>Influencing legislation or taking part in political campaigns on behalf of candidates is not a purpose</a:t>
            </a:r>
          </a:p>
          <a:p>
            <a:pPr marL="914400" lvl="1" indent="-457200">
              <a:lnSpc>
                <a:spcPct val="200000"/>
              </a:lnSpc>
              <a:buFont typeface="+mj-lt"/>
              <a:buAutoNum type="arabicPeriod"/>
            </a:pPr>
            <a:endParaRPr lang="en-US" dirty="0"/>
          </a:p>
        </p:txBody>
      </p:sp>
      <p:sp>
        <p:nvSpPr>
          <p:cNvPr id="20" name="Rectangle 19">
            <a:extLst>
              <a:ext uri="{FF2B5EF4-FFF2-40B4-BE49-F238E27FC236}">
                <a16:creationId xmlns:a16="http://schemas.microsoft.com/office/drawing/2014/main" id="{7FF3CFA4-16EB-4BC3-B896-0493E93752E4}"/>
              </a:ext>
            </a:extLst>
          </p:cNvPr>
          <p:cNvSpPr/>
          <p:nvPr/>
        </p:nvSpPr>
        <p:spPr>
          <a:xfrm>
            <a:off x="1127052" y="4720856"/>
            <a:ext cx="8016948" cy="893135"/>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AD59C23-2D5A-4D40-BF0E-E5B3BB86EBA4}"/>
              </a:ext>
            </a:extLst>
          </p:cNvPr>
          <p:cNvSpPr/>
          <p:nvPr/>
        </p:nvSpPr>
        <p:spPr>
          <a:xfrm>
            <a:off x="0" y="4720856"/>
            <a:ext cx="988829" cy="8931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D12BB0E-67D5-42D0-9E8A-D05B474E1C3B}"/>
              </a:ext>
            </a:extLst>
          </p:cNvPr>
          <p:cNvSpPr txBox="1"/>
          <p:nvPr/>
        </p:nvSpPr>
        <p:spPr>
          <a:xfrm>
            <a:off x="1169578" y="4976880"/>
            <a:ext cx="8016948" cy="369332"/>
          </a:xfrm>
          <a:prstGeom prst="rect">
            <a:avLst/>
          </a:prstGeom>
          <a:noFill/>
        </p:spPr>
        <p:txBody>
          <a:bodyPr wrap="square" rtlCol="0">
            <a:spAutoFit/>
          </a:bodyPr>
          <a:lstStyle/>
          <a:p>
            <a:r>
              <a:rPr lang="en-US" dirty="0">
                <a:latin typeface="Avenir LT Std 35 Light" panose="020B0402020203020204" pitchFamily="34" charset="0"/>
              </a:rPr>
              <a:t>The IRS has not confirmed that contributions to L3Cs will be treated as PRIs</a:t>
            </a:r>
          </a:p>
        </p:txBody>
      </p:sp>
    </p:spTree>
    <p:extLst>
      <p:ext uri="{BB962C8B-B14F-4D97-AF65-F5344CB8AC3E}">
        <p14:creationId xmlns:p14="http://schemas.microsoft.com/office/powerpoint/2010/main" val="1541076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1A095-906A-44B3-89D3-B72B98FD21C4}"/>
              </a:ext>
            </a:extLst>
          </p:cNvPr>
          <p:cNvSpPr>
            <a:spLocks noGrp="1"/>
          </p:cNvSpPr>
          <p:nvPr>
            <p:ph type="title"/>
          </p:nvPr>
        </p:nvSpPr>
        <p:spPr>
          <a:xfrm>
            <a:off x="2010505" y="3754720"/>
            <a:ext cx="5286708" cy="745217"/>
          </a:xfrm>
        </p:spPr>
        <p:txBody>
          <a:bodyPr/>
          <a:lstStyle/>
          <a:p>
            <a:pPr algn="ctr"/>
            <a:r>
              <a:rPr lang="en-US" dirty="0"/>
              <a:t>L3C Case Study</a:t>
            </a:r>
          </a:p>
        </p:txBody>
      </p:sp>
      <p:sp>
        <p:nvSpPr>
          <p:cNvPr id="4" name="Slide Number Placeholder 3">
            <a:extLst>
              <a:ext uri="{FF2B5EF4-FFF2-40B4-BE49-F238E27FC236}">
                <a16:creationId xmlns:a16="http://schemas.microsoft.com/office/drawing/2014/main" id="{9392BC4D-A096-4410-84A2-E33C7010270A}"/>
              </a:ext>
            </a:extLst>
          </p:cNvPr>
          <p:cNvSpPr>
            <a:spLocks noGrp="1"/>
          </p:cNvSpPr>
          <p:nvPr>
            <p:ph type="sldNum" sz="quarter" idx="12"/>
          </p:nvPr>
        </p:nvSpPr>
        <p:spPr/>
        <p:txBody>
          <a:bodyPr/>
          <a:lstStyle/>
          <a:p>
            <a:fld id="{363A213D-50F0-1C48-8E41-8E207CBAC6BE}" type="slidenum">
              <a:rPr lang="en-US" smtClean="0"/>
              <a:t>34</a:t>
            </a:fld>
            <a:endParaRPr lang="en-US"/>
          </a:p>
        </p:txBody>
      </p:sp>
      <p:pic>
        <p:nvPicPr>
          <p:cNvPr id="5" name="Picture 5">
            <a:extLst>
              <a:ext uri="{FF2B5EF4-FFF2-40B4-BE49-F238E27FC236}">
                <a16:creationId xmlns:a16="http://schemas.microsoft.com/office/drawing/2014/main" id="{28E3C8D7-03F5-4319-8088-2370BDDCAE73}"/>
              </a:ext>
            </a:extLst>
          </p:cNvPr>
          <p:cNvPicPr>
            <a:picLocks noChangeAspect="1"/>
          </p:cNvPicPr>
          <p:nvPr/>
        </p:nvPicPr>
        <p:blipFill>
          <a:blip r:embed="rId2"/>
          <a:stretch>
            <a:fillRect/>
          </a:stretch>
        </p:blipFill>
        <p:spPr>
          <a:xfrm>
            <a:off x="1757045" y="2230862"/>
            <a:ext cx="5793628" cy="1198138"/>
          </a:xfrm>
          <a:prstGeom prst="rect">
            <a:avLst/>
          </a:prstGeom>
        </p:spPr>
      </p:pic>
    </p:spTree>
    <p:extLst>
      <p:ext uri="{BB962C8B-B14F-4D97-AF65-F5344CB8AC3E}">
        <p14:creationId xmlns:p14="http://schemas.microsoft.com/office/powerpoint/2010/main" val="292977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13AB87-D184-4205-B842-820E466E24EF}"/>
              </a:ext>
            </a:extLst>
          </p:cNvPr>
          <p:cNvSpPr/>
          <p:nvPr/>
        </p:nvSpPr>
        <p:spPr>
          <a:xfrm>
            <a:off x="3037976" y="3668184"/>
            <a:ext cx="5622968" cy="1886531"/>
          </a:xfrm>
          <a:prstGeom prst="rect">
            <a:avLst/>
          </a:prstGeom>
          <a:solidFill>
            <a:srgbClr val="89C451">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Avenir LT Std 35 Light" panose="020B0402020203020204" pitchFamily="34" charset="0"/>
              </a:rPr>
              <a:t>“[</a:t>
            </a:r>
            <a:r>
              <a:rPr lang="en-US" dirty="0" err="1">
                <a:solidFill>
                  <a:schemeClr val="tx1"/>
                </a:solidFill>
                <a:latin typeface="Avenir LT Std 35 Light" panose="020B0402020203020204" pitchFamily="34" charset="0"/>
              </a:rPr>
              <a:t>PizzaPlex</a:t>
            </a:r>
            <a:r>
              <a:rPr lang="en-US" dirty="0">
                <a:solidFill>
                  <a:schemeClr val="tx1"/>
                </a:solidFill>
                <a:latin typeface="Avenir LT Std 35 Light" panose="020B0402020203020204" pitchFamily="34" charset="0"/>
              </a:rPr>
              <a:t>] engages in activities designed to foster greater urban sustainability by working on community programs that promote healthy foods, green restaurant strategies, and cultural exchanges.”          </a:t>
            </a:r>
          </a:p>
          <a:p>
            <a:endParaRPr lang="en-US" b="1" dirty="0">
              <a:solidFill>
                <a:schemeClr val="tx1"/>
              </a:solidFill>
              <a:latin typeface="Avenir LT Std 35 Light" panose="020B0402020203020204" pitchFamily="34" charset="0"/>
            </a:endParaRPr>
          </a:p>
          <a:p>
            <a:r>
              <a:rPr lang="en-US" b="1" dirty="0">
                <a:solidFill>
                  <a:schemeClr val="tx1"/>
                </a:solidFill>
                <a:latin typeface="Avenir LT Std 35 Light" panose="020B0402020203020204" pitchFamily="34" charset="0"/>
              </a:rPr>
              <a:t>[Articles of Incorporation]</a:t>
            </a:r>
          </a:p>
        </p:txBody>
      </p:sp>
      <p:sp>
        <p:nvSpPr>
          <p:cNvPr id="9" name="Rectangle 8">
            <a:extLst>
              <a:ext uri="{FF2B5EF4-FFF2-40B4-BE49-F238E27FC236}">
                <a16:creationId xmlns:a16="http://schemas.microsoft.com/office/drawing/2014/main" id="{A415BFEC-442A-4DA9-BD5C-B9041E7E9BAD}"/>
              </a:ext>
            </a:extLst>
          </p:cNvPr>
          <p:cNvSpPr/>
          <p:nvPr/>
        </p:nvSpPr>
        <p:spPr>
          <a:xfrm>
            <a:off x="361318" y="1568213"/>
            <a:ext cx="2724783" cy="1819541"/>
          </a:xfrm>
          <a:prstGeom prst="rect">
            <a:avLst/>
          </a:prstGeom>
          <a:solidFill>
            <a:srgbClr val="8779B4">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Avenir LT Std 35 Light" panose="020B0402020203020204" pitchFamily="34" charset="0"/>
              </a:rPr>
              <a:t>Founded in 2016 in Southwest Detroit as an L3C serving VPN Certified Neapolitan pizza</a:t>
            </a:r>
          </a:p>
        </p:txBody>
      </p:sp>
      <p:sp>
        <p:nvSpPr>
          <p:cNvPr id="2" name="Title 1">
            <a:extLst>
              <a:ext uri="{FF2B5EF4-FFF2-40B4-BE49-F238E27FC236}">
                <a16:creationId xmlns:a16="http://schemas.microsoft.com/office/drawing/2014/main" id="{ABA1A095-906A-44B3-89D3-B72B98FD21C4}"/>
              </a:ext>
            </a:extLst>
          </p:cNvPr>
          <p:cNvSpPr>
            <a:spLocks noGrp="1"/>
          </p:cNvSpPr>
          <p:nvPr>
            <p:ph type="title"/>
          </p:nvPr>
        </p:nvSpPr>
        <p:spPr/>
        <p:txBody>
          <a:bodyPr/>
          <a:lstStyle/>
          <a:p>
            <a:r>
              <a:rPr lang="en-US" dirty="0"/>
              <a:t>L3C Case Study: </a:t>
            </a:r>
            <a:r>
              <a:rPr lang="en-US" dirty="0" err="1"/>
              <a:t>PizzaPlex</a:t>
            </a:r>
            <a:r>
              <a:rPr lang="en-US" dirty="0"/>
              <a:t>, L3C</a:t>
            </a:r>
          </a:p>
        </p:txBody>
      </p:sp>
      <p:sp>
        <p:nvSpPr>
          <p:cNvPr id="4" name="Slide Number Placeholder 3">
            <a:extLst>
              <a:ext uri="{FF2B5EF4-FFF2-40B4-BE49-F238E27FC236}">
                <a16:creationId xmlns:a16="http://schemas.microsoft.com/office/drawing/2014/main" id="{9392BC4D-A096-4410-84A2-E33C7010270A}"/>
              </a:ext>
            </a:extLst>
          </p:cNvPr>
          <p:cNvSpPr>
            <a:spLocks noGrp="1"/>
          </p:cNvSpPr>
          <p:nvPr>
            <p:ph type="sldNum" sz="quarter" idx="12"/>
          </p:nvPr>
        </p:nvSpPr>
        <p:spPr/>
        <p:txBody>
          <a:bodyPr/>
          <a:lstStyle/>
          <a:p>
            <a:fld id="{363A213D-50F0-1C48-8E41-8E207CBAC6BE}" type="slidenum">
              <a:rPr lang="en-US" smtClean="0"/>
              <a:t>35</a:t>
            </a:fld>
            <a:endParaRPr lang="en-US"/>
          </a:p>
        </p:txBody>
      </p:sp>
      <p:pic>
        <p:nvPicPr>
          <p:cNvPr id="2050" name="Picture 2" descr="Image result for neapolitan pizza vpn">
            <a:extLst>
              <a:ext uri="{FF2B5EF4-FFF2-40B4-BE49-F238E27FC236}">
                <a16:creationId xmlns:a16="http://schemas.microsoft.com/office/drawing/2014/main" id="{912D6D5C-6196-413F-B558-3CABCEBF63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0561" y="1568213"/>
            <a:ext cx="2724783" cy="181470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rew McUsic and Alessandra Carreon, co-founders of PizzaPlex">
            <a:extLst>
              <a:ext uri="{FF2B5EF4-FFF2-40B4-BE49-F238E27FC236}">
                <a16:creationId xmlns:a16="http://schemas.microsoft.com/office/drawing/2014/main" id="{BC115F17-A9E7-4D53-84B9-F124B0B3EE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592" r="11633"/>
          <a:stretch/>
        </p:blipFill>
        <p:spPr bwMode="auto">
          <a:xfrm>
            <a:off x="6057900" y="1573048"/>
            <a:ext cx="2603043" cy="18147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A59F530-799C-4512-904E-3B7A1340F774}"/>
              </a:ext>
            </a:extLst>
          </p:cNvPr>
          <p:cNvPicPr>
            <a:picLocks noChangeAspect="1"/>
          </p:cNvPicPr>
          <p:nvPr/>
        </p:nvPicPr>
        <p:blipFill rotWithShape="1">
          <a:blip r:embed="rId4"/>
          <a:srcRect l="24048" t="6219" r="27969" b="7701"/>
          <a:stretch/>
        </p:blipFill>
        <p:spPr>
          <a:xfrm rot="5400000">
            <a:off x="687199" y="3342303"/>
            <a:ext cx="1886530" cy="2538293"/>
          </a:xfrm>
          <a:prstGeom prst="rect">
            <a:avLst/>
          </a:prstGeom>
        </p:spPr>
      </p:pic>
      <p:sp>
        <p:nvSpPr>
          <p:cNvPr id="8" name="Rectangle 7">
            <a:extLst>
              <a:ext uri="{FF2B5EF4-FFF2-40B4-BE49-F238E27FC236}">
                <a16:creationId xmlns:a16="http://schemas.microsoft.com/office/drawing/2014/main" id="{BF7E769B-AE19-40F7-B8D5-5EEFC878CDF0}"/>
              </a:ext>
            </a:extLst>
          </p:cNvPr>
          <p:cNvSpPr/>
          <p:nvPr/>
        </p:nvSpPr>
        <p:spPr>
          <a:xfrm>
            <a:off x="3366288" y="3826619"/>
            <a:ext cx="5057638" cy="338554"/>
          </a:xfrm>
          <a:prstGeom prst="rect">
            <a:avLst/>
          </a:prstGeom>
        </p:spPr>
        <p:txBody>
          <a:bodyPr wrap="square">
            <a:spAutoFit/>
          </a:bodyPr>
          <a:lstStyle/>
          <a:p>
            <a:endParaRPr lang="en-US" sz="1600" b="1" dirty="0">
              <a:latin typeface="Avenir LT Std 35 Light" panose="020B0402020203020204" pitchFamily="34" charset="0"/>
            </a:endParaRPr>
          </a:p>
        </p:txBody>
      </p:sp>
    </p:spTree>
    <p:extLst>
      <p:ext uri="{BB962C8B-B14F-4D97-AF65-F5344CB8AC3E}">
        <p14:creationId xmlns:p14="http://schemas.microsoft.com/office/powerpoint/2010/main" val="86948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par>
                                <p:cTn id="11" presetID="10" presetClass="entr" presetSubtype="0" fill="hold" nodeType="with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fade">
                                      <p:cBhvr>
                                        <p:cTn id="13" dur="500"/>
                                        <p:tgtEl>
                                          <p:spTgt spid="205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5FC8D-2B79-4831-A907-2EB90CF64272}"/>
              </a:ext>
            </a:extLst>
          </p:cNvPr>
          <p:cNvSpPr>
            <a:spLocks noGrp="1"/>
          </p:cNvSpPr>
          <p:nvPr>
            <p:ph type="title"/>
          </p:nvPr>
        </p:nvSpPr>
        <p:spPr/>
        <p:txBody>
          <a:bodyPr/>
          <a:lstStyle/>
          <a:p>
            <a:r>
              <a:rPr lang="en-US" dirty="0" err="1"/>
              <a:t>PizzaPlex’s</a:t>
            </a:r>
            <a:r>
              <a:rPr lang="en-US" dirty="0"/>
              <a:t> “Charitable Purposes”</a:t>
            </a:r>
          </a:p>
        </p:txBody>
      </p:sp>
      <p:sp>
        <p:nvSpPr>
          <p:cNvPr id="4" name="Slide Number Placeholder 3">
            <a:extLst>
              <a:ext uri="{FF2B5EF4-FFF2-40B4-BE49-F238E27FC236}">
                <a16:creationId xmlns:a16="http://schemas.microsoft.com/office/drawing/2014/main" id="{6EF53B97-C6FF-4BFC-A4D1-7B909F075403}"/>
              </a:ext>
            </a:extLst>
          </p:cNvPr>
          <p:cNvSpPr>
            <a:spLocks noGrp="1"/>
          </p:cNvSpPr>
          <p:nvPr>
            <p:ph type="sldNum" sz="quarter" idx="12"/>
          </p:nvPr>
        </p:nvSpPr>
        <p:spPr/>
        <p:txBody>
          <a:bodyPr/>
          <a:lstStyle/>
          <a:p>
            <a:fld id="{363A213D-50F0-1C48-8E41-8E207CBAC6BE}" type="slidenum">
              <a:rPr lang="en-US" smtClean="0"/>
              <a:t>36</a:t>
            </a:fld>
            <a:endParaRPr lang="en-US"/>
          </a:p>
        </p:txBody>
      </p:sp>
      <p:sp>
        <p:nvSpPr>
          <p:cNvPr id="5" name="Rectangle 4">
            <a:extLst>
              <a:ext uri="{FF2B5EF4-FFF2-40B4-BE49-F238E27FC236}">
                <a16:creationId xmlns:a16="http://schemas.microsoft.com/office/drawing/2014/main" id="{643460AF-6065-48FB-AD66-59B4E64E9BD7}"/>
              </a:ext>
            </a:extLst>
          </p:cNvPr>
          <p:cNvSpPr/>
          <p:nvPr/>
        </p:nvSpPr>
        <p:spPr>
          <a:xfrm>
            <a:off x="493295" y="1570118"/>
            <a:ext cx="2093495" cy="872290"/>
          </a:xfrm>
          <a:prstGeom prst="rect">
            <a:avLst/>
          </a:prstGeom>
          <a:solidFill>
            <a:srgbClr val="55A6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venir LT Std 65 Medium" panose="020B0603020203020204" pitchFamily="34" charset="0"/>
              </a:rPr>
              <a:t>Healthy Food Options</a:t>
            </a:r>
          </a:p>
        </p:txBody>
      </p:sp>
      <p:sp>
        <p:nvSpPr>
          <p:cNvPr id="6" name="Rectangle 5">
            <a:extLst>
              <a:ext uri="{FF2B5EF4-FFF2-40B4-BE49-F238E27FC236}">
                <a16:creationId xmlns:a16="http://schemas.microsoft.com/office/drawing/2014/main" id="{D7889372-6E76-427B-B493-8D92F3BFA841}"/>
              </a:ext>
            </a:extLst>
          </p:cNvPr>
          <p:cNvSpPr/>
          <p:nvPr/>
        </p:nvSpPr>
        <p:spPr>
          <a:xfrm>
            <a:off x="493295" y="2594808"/>
            <a:ext cx="2093495" cy="872290"/>
          </a:xfrm>
          <a:prstGeom prst="rect">
            <a:avLst/>
          </a:prstGeom>
          <a:solidFill>
            <a:srgbClr val="55A6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venir LT Std 65 Medium" panose="020B0603020203020204" pitchFamily="34" charset="0"/>
              </a:rPr>
              <a:t>Affordable Prices</a:t>
            </a:r>
          </a:p>
        </p:txBody>
      </p:sp>
      <p:sp>
        <p:nvSpPr>
          <p:cNvPr id="7" name="Rectangle 6">
            <a:extLst>
              <a:ext uri="{FF2B5EF4-FFF2-40B4-BE49-F238E27FC236}">
                <a16:creationId xmlns:a16="http://schemas.microsoft.com/office/drawing/2014/main" id="{8A2C5AA7-209A-4A35-A088-432AB54E8D43}"/>
              </a:ext>
            </a:extLst>
          </p:cNvPr>
          <p:cNvSpPr/>
          <p:nvPr/>
        </p:nvSpPr>
        <p:spPr>
          <a:xfrm>
            <a:off x="493295" y="3619498"/>
            <a:ext cx="2093495" cy="872290"/>
          </a:xfrm>
          <a:prstGeom prst="rect">
            <a:avLst/>
          </a:prstGeom>
          <a:solidFill>
            <a:srgbClr val="55A6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venir LT Std 65 Medium" panose="020B0603020203020204" pitchFamily="34" charset="0"/>
              </a:rPr>
              <a:t>Green Restaurant Strategy</a:t>
            </a:r>
          </a:p>
        </p:txBody>
      </p:sp>
      <p:sp>
        <p:nvSpPr>
          <p:cNvPr id="8" name="Rectangle 7">
            <a:extLst>
              <a:ext uri="{FF2B5EF4-FFF2-40B4-BE49-F238E27FC236}">
                <a16:creationId xmlns:a16="http://schemas.microsoft.com/office/drawing/2014/main" id="{1D9C3BB0-2488-480B-B311-B5BE1B45D264}"/>
              </a:ext>
            </a:extLst>
          </p:cNvPr>
          <p:cNvSpPr/>
          <p:nvPr/>
        </p:nvSpPr>
        <p:spPr>
          <a:xfrm>
            <a:off x="493295" y="4642184"/>
            <a:ext cx="2093495" cy="872290"/>
          </a:xfrm>
          <a:prstGeom prst="rect">
            <a:avLst/>
          </a:prstGeom>
          <a:solidFill>
            <a:srgbClr val="55A6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venir LT Std 65 Medium" panose="020B0603020203020204" pitchFamily="34" charset="0"/>
              </a:rPr>
              <a:t>Cultural Exchange</a:t>
            </a:r>
          </a:p>
        </p:txBody>
      </p:sp>
      <p:sp>
        <p:nvSpPr>
          <p:cNvPr id="9" name="Rectangle 8">
            <a:extLst>
              <a:ext uri="{FF2B5EF4-FFF2-40B4-BE49-F238E27FC236}">
                <a16:creationId xmlns:a16="http://schemas.microsoft.com/office/drawing/2014/main" id="{67BF7C41-C62D-4303-BDDF-F25552A211A4}"/>
              </a:ext>
            </a:extLst>
          </p:cNvPr>
          <p:cNvSpPr/>
          <p:nvPr/>
        </p:nvSpPr>
        <p:spPr>
          <a:xfrm>
            <a:off x="2725154" y="1570118"/>
            <a:ext cx="5642810" cy="872290"/>
          </a:xfrm>
          <a:prstGeom prst="rect">
            <a:avLst/>
          </a:prstGeom>
          <a:solidFill>
            <a:schemeClr val="bg1">
              <a:lumMod val="8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latin typeface="Avenir LT Std 35 Light" panose="020B0402020203020204" pitchFamily="34" charset="0"/>
              </a:rPr>
              <a:t>Sourcing quality local ingredients</a:t>
            </a:r>
          </a:p>
          <a:p>
            <a:pPr marL="285750" indent="-285750">
              <a:buFont typeface="Arial" panose="020B0604020202020204" pitchFamily="34" charset="0"/>
              <a:buChar char="•"/>
            </a:pPr>
            <a:r>
              <a:rPr lang="en-US" dirty="0">
                <a:solidFill>
                  <a:schemeClr val="tx1"/>
                </a:solidFill>
                <a:latin typeface="Avenir LT Std 35 Light" panose="020B0402020203020204" pitchFamily="34" charset="0"/>
              </a:rPr>
              <a:t>Working with local farms and vendors</a:t>
            </a:r>
          </a:p>
        </p:txBody>
      </p:sp>
      <p:sp>
        <p:nvSpPr>
          <p:cNvPr id="10" name="Rectangle 9">
            <a:extLst>
              <a:ext uri="{FF2B5EF4-FFF2-40B4-BE49-F238E27FC236}">
                <a16:creationId xmlns:a16="http://schemas.microsoft.com/office/drawing/2014/main" id="{25B2BD1F-E67B-4F91-8315-47F479A1C53A}"/>
              </a:ext>
            </a:extLst>
          </p:cNvPr>
          <p:cNvSpPr/>
          <p:nvPr/>
        </p:nvSpPr>
        <p:spPr>
          <a:xfrm>
            <a:off x="2725154" y="2594808"/>
            <a:ext cx="5642810" cy="872290"/>
          </a:xfrm>
          <a:prstGeom prst="rect">
            <a:avLst/>
          </a:prstGeom>
          <a:solidFill>
            <a:schemeClr val="bg1">
              <a:lumMod val="8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latin typeface="Avenir LT Std 35 Light" panose="020B0402020203020204" pitchFamily="34" charset="0"/>
              </a:rPr>
              <a:t>“</a:t>
            </a:r>
            <a:r>
              <a:rPr lang="en-US" dirty="0" err="1">
                <a:solidFill>
                  <a:schemeClr val="tx1"/>
                </a:solidFill>
                <a:latin typeface="Avenir LT Std 35 Light" panose="020B0402020203020204" pitchFamily="34" charset="0"/>
              </a:rPr>
              <a:t>Sospeso</a:t>
            </a:r>
            <a:r>
              <a:rPr lang="en-US" dirty="0">
                <a:solidFill>
                  <a:schemeClr val="tx1"/>
                </a:solidFill>
                <a:latin typeface="Avenir LT Std 35 Light" panose="020B0402020203020204" pitchFamily="34" charset="0"/>
              </a:rPr>
              <a:t>” - giving back to the community</a:t>
            </a:r>
          </a:p>
          <a:p>
            <a:pPr marL="285750" indent="-285750">
              <a:buFont typeface="Arial" panose="020B0604020202020204" pitchFamily="34" charset="0"/>
              <a:buChar char="•"/>
            </a:pPr>
            <a:r>
              <a:rPr lang="en-US" dirty="0">
                <a:solidFill>
                  <a:schemeClr val="tx1"/>
                </a:solidFill>
                <a:latin typeface="Avenir LT Std 35 Light" panose="020B0402020203020204" pitchFamily="34" charset="0"/>
              </a:rPr>
              <a:t>Keeping costs low</a:t>
            </a:r>
          </a:p>
        </p:txBody>
      </p:sp>
      <p:sp>
        <p:nvSpPr>
          <p:cNvPr id="11" name="Rectangle 10">
            <a:extLst>
              <a:ext uri="{FF2B5EF4-FFF2-40B4-BE49-F238E27FC236}">
                <a16:creationId xmlns:a16="http://schemas.microsoft.com/office/drawing/2014/main" id="{25C7ED4A-B2B1-4DF0-A5C5-048FC9BE49B0}"/>
              </a:ext>
            </a:extLst>
          </p:cNvPr>
          <p:cNvSpPr/>
          <p:nvPr/>
        </p:nvSpPr>
        <p:spPr>
          <a:xfrm>
            <a:off x="2725154" y="3619498"/>
            <a:ext cx="5642810" cy="872290"/>
          </a:xfrm>
          <a:prstGeom prst="rect">
            <a:avLst/>
          </a:prstGeom>
          <a:solidFill>
            <a:schemeClr val="bg1">
              <a:lumMod val="8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latin typeface="Avenir LT Std 35 Light" panose="020B0402020203020204" pitchFamily="34" charset="0"/>
              </a:rPr>
              <a:t>Composting everything and recycling the rest</a:t>
            </a:r>
          </a:p>
          <a:p>
            <a:pPr marL="285750" indent="-285750">
              <a:buFont typeface="Arial" panose="020B0604020202020204" pitchFamily="34" charset="0"/>
              <a:buChar char="•"/>
            </a:pPr>
            <a:r>
              <a:rPr lang="en-US" dirty="0">
                <a:solidFill>
                  <a:schemeClr val="tx1"/>
                </a:solidFill>
                <a:latin typeface="Avenir LT Std 35 Light" panose="020B0402020203020204" pitchFamily="34" charset="0"/>
              </a:rPr>
              <a:t>Working with neighborhood on green initiatives</a:t>
            </a:r>
          </a:p>
        </p:txBody>
      </p:sp>
      <p:sp>
        <p:nvSpPr>
          <p:cNvPr id="12" name="Rectangle 11">
            <a:extLst>
              <a:ext uri="{FF2B5EF4-FFF2-40B4-BE49-F238E27FC236}">
                <a16:creationId xmlns:a16="http://schemas.microsoft.com/office/drawing/2014/main" id="{4C376D0A-8FE4-4F1B-8B37-B9FB5E10F98F}"/>
              </a:ext>
            </a:extLst>
          </p:cNvPr>
          <p:cNvSpPr/>
          <p:nvPr/>
        </p:nvSpPr>
        <p:spPr>
          <a:xfrm>
            <a:off x="2725154" y="4644188"/>
            <a:ext cx="5642810" cy="872290"/>
          </a:xfrm>
          <a:prstGeom prst="rect">
            <a:avLst/>
          </a:prstGeom>
          <a:solidFill>
            <a:schemeClr val="bg1">
              <a:lumMod val="8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latin typeface="Avenir LT Std 35 Light" panose="020B0402020203020204" pitchFamily="34" charset="0"/>
              </a:rPr>
              <a:t>Allowing groups to use the space free of charge</a:t>
            </a:r>
          </a:p>
          <a:p>
            <a:pPr marL="285750" indent="-285750">
              <a:buFont typeface="Arial" panose="020B0604020202020204" pitchFamily="34" charset="0"/>
              <a:buChar char="•"/>
            </a:pPr>
            <a:r>
              <a:rPr lang="en-US" dirty="0">
                <a:solidFill>
                  <a:schemeClr val="tx1"/>
                </a:solidFill>
                <a:latin typeface="Avenir LT Std 35 Light" panose="020B0402020203020204" pitchFamily="34" charset="0"/>
              </a:rPr>
              <a:t>Hosting events for cultural groups </a:t>
            </a:r>
          </a:p>
        </p:txBody>
      </p:sp>
    </p:spTree>
    <p:extLst>
      <p:ext uri="{BB962C8B-B14F-4D97-AF65-F5344CB8AC3E}">
        <p14:creationId xmlns:p14="http://schemas.microsoft.com/office/powerpoint/2010/main" val="3948717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53C76-CD75-4FD6-B5A3-D0A5AF4A4B24}"/>
              </a:ext>
            </a:extLst>
          </p:cNvPr>
          <p:cNvSpPr>
            <a:spLocks noGrp="1"/>
          </p:cNvSpPr>
          <p:nvPr>
            <p:ph type="title"/>
          </p:nvPr>
        </p:nvSpPr>
        <p:spPr>
          <a:xfrm>
            <a:off x="320039" y="365126"/>
            <a:ext cx="8535981" cy="745217"/>
          </a:xfrm>
        </p:spPr>
        <p:txBody>
          <a:bodyPr/>
          <a:lstStyle/>
          <a:p>
            <a:r>
              <a:rPr lang="en-US" dirty="0"/>
              <a:t>The Entity Universe (or at least some of it)</a:t>
            </a:r>
          </a:p>
        </p:txBody>
      </p:sp>
      <p:sp>
        <p:nvSpPr>
          <p:cNvPr id="4" name="Slide Number Placeholder 3">
            <a:extLst>
              <a:ext uri="{FF2B5EF4-FFF2-40B4-BE49-F238E27FC236}">
                <a16:creationId xmlns:a16="http://schemas.microsoft.com/office/drawing/2014/main" id="{9A03A350-B4D7-444A-B2CC-39D5EB756862}"/>
              </a:ext>
            </a:extLst>
          </p:cNvPr>
          <p:cNvSpPr>
            <a:spLocks noGrp="1"/>
          </p:cNvSpPr>
          <p:nvPr>
            <p:ph type="sldNum" sz="quarter" idx="12"/>
          </p:nvPr>
        </p:nvSpPr>
        <p:spPr>
          <a:xfrm>
            <a:off x="8104909" y="6317162"/>
            <a:ext cx="751112" cy="365125"/>
          </a:xfrm>
        </p:spPr>
        <p:txBody>
          <a:bodyPr/>
          <a:lstStyle/>
          <a:p>
            <a:fld id="{363A213D-50F0-1C48-8E41-8E207CBAC6BE}" type="slidenum">
              <a:rPr lang="en-US" smtClean="0"/>
              <a:t>37</a:t>
            </a:fld>
            <a:endParaRPr lang="en-US"/>
          </a:p>
        </p:txBody>
      </p:sp>
      <p:sp>
        <p:nvSpPr>
          <p:cNvPr id="3" name="Rectangle 2">
            <a:extLst>
              <a:ext uri="{FF2B5EF4-FFF2-40B4-BE49-F238E27FC236}">
                <a16:creationId xmlns:a16="http://schemas.microsoft.com/office/drawing/2014/main" id="{BC7E2E49-DC16-4992-858D-65583D70A04A}"/>
              </a:ext>
            </a:extLst>
          </p:cNvPr>
          <p:cNvSpPr/>
          <p:nvPr/>
        </p:nvSpPr>
        <p:spPr>
          <a:xfrm>
            <a:off x="1457726" y="1912054"/>
            <a:ext cx="1761463" cy="922188"/>
          </a:xfrm>
          <a:prstGeom prst="rect">
            <a:avLst/>
          </a:prstGeom>
          <a:solidFill>
            <a:srgbClr val="4C398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venir LT Std 35 Light" panose="020B0402020203020204" pitchFamily="34" charset="0"/>
              </a:rPr>
              <a:t>Not-for-Profit Corporation</a:t>
            </a:r>
          </a:p>
        </p:txBody>
      </p:sp>
      <p:sp>
        <p:nvSpPr>
          <p:cNvPr id="6" name="Rectangle 5">
            <a:extLst>
              <a:ext uri="{FF2B5EF4-FFF2-40B4-BE49-F238E27FC236}">
                <a16:creationId xmlns:a16="http://schemas.microsoft.com/office/drawing/2014/main" id="{3A48B827-6B16-48A2-89EC-DFE6F16E5871}"/>
              </a:ext>
            </a:extLst>
          </p:cNvPr>
          <p:cNvSpPr/>
          <p:nvPr/>
        </p:nvSpPr>
        <p:spPr>
          <a:xfrm>
            <a:off x="3517725" y="1912054"/>
            <a:ext cx="1761463" cy="922188"/>
          </a:xfrm>
          <a:prstGeom prst="rect">
            <a:avLst/>
          </a:prstGeom>
          <a:solidFill>
            <a:srgbClr val="4C398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venir LT Std 35 Light" panose="020B0402020203020204" pitchFamily="34" charset="0"/>
              </a:rPr>
              <a:t>Benefit Corporations</a:t>
            </a:r>
          </a:p>
        </p:txBody>
      </p:sp>
      <p:sp>
        <p:nvSpPr>
          <p:cNvPr id="7" name="Rectangle 6">
            <a:extLst>
              <a:ext uri="{FF2B5EF4-FFF2-40B4-BE49-F238E27FC236}">
                <a16:creationId xmlns:a16="http://schemas.microsoft.com/office/drawing/2014/main" id="{48549542-3544-4935-8F04-D0611C203AA7}"/>
              </a:ext>
            </a:extLst>
          </p:cNvPr>
          <p:cNvSpPr/>
          <p:nvPr/>
        </p:nvSpPr>
        <p:spPr>
          <a:xfrm>
            <a:off x="5577724" y="1912055"/>
            <a:ext cx="1761463" cy="922188"/>
          </a:xfrm>
          <a:prstGeom prst="rect">
            <a:avLst/>
          </a:prstGeom>
          <a:solidFill>
            <a:srgbClr val="4C398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venir LT Std 35 Light" panose="020B0402020203020204" pitchFamily="34" charset="0"/>
              </a:rPr>
              <a:t>Low Profit LLC (L3C)</a:t>
            </a:r>
          </a:p>
        </p:txBody>
      </p:sp>
      <p:sp>
        <p:nvSpPr>
          <p:cNvPr id="8" name="Rectangle 7">
            <a:extLst>
              <a:ext uri="{FF2B5EF4-FFF2-40B4-BE49-F238E27FC236}">
                <a16:creationId xmlns:a16="http://schemas.microsoft.com/office/drawing/2014/main" id="{F2D47A5C-2AC6-43C3-8118-C7142400643C}"/>
              </a:ext>
            </a:extLst>
          </p:cNvPr>
          <p:cNvSpPr/>
          <p:nvPr/>
        </p:nvSpPr>
        <p:spPr>
          <a:xfrm>
            <a:off x="5577724" y="3096924"/>
            <a:ext cx="1761463" cy="922188"/>
          </a:xfrm>
          <a:prstGeom prst="rect">
            <a:avLst/>
          </a:prstGeom>
          <a:solidFill>
            <a:srgbClr val="4C398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venir LT Std 35 Light" panose="020B0402020203020204" pitchFamily="34" charset="0"/>
              </a:rPr>
              <a:t>Flexible Purpose Corporations</a:t>
            </a:r>
          </a:p>
        </p:txBody>
      </p:sp>
      <p:sp>
        <p:nvSpPr>
          <p:cNvPr id="10" name="Rectangle 9">
            <a:extLst>
              <a:ext uri="{FF2B5EF4-FFF2-40B4-BE49-F238E27FC236}">
                <a16:creationId xmlns:a16="http://schemas.microsoft.com/office/drawing/2014/main" id="{27E7B2D1-92FC-49D3-B1CF-A3A09E0F9040}"/>
              </a:ext>
            </a:extLst>
          </p:cNvPr>
          <p:cNvSpPr/>
          <p:nvPr/>
        </p:nvSpPr>
        <p:spPr>
          <a:xfrm>
            <a:off x="1460626" y="3100467"/>
            <a:ext cx="1761463" cy="922188"/>
          </a:xfrm>
          <a:prstGeom prst="rect">
            <a:avLst/>
          </a:prstGeom>
          <a:solidFill>
            <a:srgbClr val="4C3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venir LT Std 35 Light" panose="020B0402020203020204" pitchFamily="34" charset="0"/>
              </a:rPr>
              <a:t>Nonprofit / For-Profit Hybrid</a:t>
            </a:r>
          </a:p>
        </p:txBody>
      </p:sp>
      <p:sp>
        <p:nvSpPr>
          <p:cNvPr id="12" name="Rectangle 11">
            <a:extLst>
              <a:ext uri="{FF2B5EF4-FFF2-40B4-BE49-F238E27FC236}">
                <a16:creationId xmlns:a16="http://schemas.microsoft.com/office/drawing/2014/main" id="{EC34EACD-9B76-46D6-B7AF-691A7E4DF40D}"/>
              </a:ext>
            </a:extLst>
          </p:cNvPr>
          <p:cNvSpPr/>
          <p:nvPr/>
        </p:nvSpPr>
        <p:spPr>
          <a:xfrm>
            <a:off x="3517725" y="3096924"/>
            <a:ext cx="1761463" cy="922188"/>
          </a:xfrm>
          <a:prstGeom prst="rect">
            <a:avLst/>
          </a:prstGeom>
          <a:solidFill>
            <a:srgbClr val="4C398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venir LT Std 35 Light" panose="020B0402020203020204" pitchFamily="34" charset="0"/>
              </a:rPr>
              <a:t>Mission-Minded For-Profits</a:t>
            </a:r>
          </a:p>
        </p:txBody>
      </p:sp>
    </p:spTree>
    <p:extLst>
      <p:ext uri="{BB962C8B-B14F-4D97-AF65-F5344CB8AC3E}">
        <p14:creationId xmlns:p14="http://schemas.microsoft.com/office/powerpoint/2010/main" val="2967231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8A187-C547-4FBC-B76A-84439743AA22}"/>
              </a:ext>
            </a:extLst>
          </p:cNvPr>
          <p:cNvSpPr>
            <a:spLocks noGrp="1"/>
          </p:cNvSpPr>
          <p:nvPr>
            <p:ph type="title"/>
          </p:nvPr>
        </p:nvSpPr>
        <p:spPr>
          <a:xfrm>
            <a:off x="320039" y="365126"/>
            <a:ext cx="8535981" cy="745217"/>
          </a:xfrm>
        </p:spPr>
        <p:txBody>
          <a:bodyPr>
            <a:normAutofit/>
          </a:bodyPr>
          <a:lstStyle/>
          <a:p>
            <a:r>
              <a:rPr lang="en-US" dirty="0">
                <a:latin typeface="Avenir LT Std 45 Book"/>
              </a:rPr>
              <a:t>Nonprofit / For-Profit Hybrids</a:t>
            </a:r>
            <a:endParaRPr lang="en-US" dirty="0"/>
          </a:p>
        </p:txBody>
      </p:sp>
      <p:sp>
        <p:nvSpPr>
          <p:cNvPr id="3" name="Content Placeholder 2">
            <a:extLst>
              <a:ext uri="{FF2B5EF4-FFF2-40B4-BE49-F238E27FC236}">
                <a16:creationId xmlns:a16="http://schemas.microsoft.com/office/drawing/2014/main" id="{0459051B-9EA9-46D2-90D2-4BF271215A90}"/>
              </a:ext>
            </a:extLst>
          </p:cNvPr>
          <p:cNvSpPr>
            <a:spLocks noGrp="1"/>
          </p:cNvSpPr>
          <p:nvPr>
            <p:ph idx="1"/>
          </p:nvPr>
        </p:nvSpPr>
        <p:spPr>
          <a:xfrm>
            <a:off x="590609" y="1538425"/>
            <a:ext cx="7267565" cy="1947018"/>
          </a:xfrm>
        </p:spPr>
        <p:txBody>
          <a:bodyPr vert="horz" lIns="91440" tIns="45720" rIns="91440" bIns="45720" rtlCol="0" anchor="t">
            <a:normAutofit/>
          </a:bodyPr>
          <a:lstStyle/>
          <a:p>
            <a:pPr marL="0" indent="0">
              <a:lnSpc>
                <a:spcPct val="150000"/>
              </a:lnSpc>
              <a:buNone/>
            </a:pPr>
            <a:r>
              <a:rPr lang="en-US" sz="2400" dirty="0">
                <a:latin typeface="Avenir LT Std 45 Book"/>
              </a:rPr>
              <a:t>Hybrid structures typically involve two (or more) entities, a nonprofit and a for-profit, with the former owning part of, if not all of, the equity in the latter.</a:t>
            </a:r>
            <a:endParaRPr lang="en-US" sz="2400" dirty="0"/>
          </a:p>
        </p:txBody>
      </p:sp>
      <p:sp>
        <p:nvSpPr>
          <p:cNvPr id="4" name="Slide Number Placeholder 3">
            <a:extLst>
              <a:ext uri="{FF2B5EF4-FFF2-40B4-BE49-F238E27FC236}">
                <a16:creationId xmlns:a16="http://schemas.microsoft.com/office/drawing/2014/main" id="{7F78E6D0-CD62-4FF6-9ADA-D1E871DCAB62}"/>
              </a:ext>
            </a:extLst>
          </p:cNvPr>
          <p:cNvSpPr>
            <a:spLocks noGrp="1"/>
          </p:cNvSpPr>
          <p:nvPr>
            <p:ph type="sldNum" sz="quarter" idx="12"/>
          </p:nvPr>
        </p:nvSpPr>
        <p:spPr/>
        <p:txBody>
          <a:bodyPr/>
          <a:lstStyle/>
          <a:p>
            <a:fld id="{363A213D-50F0-1C48-8E41-8E207CBAC6BE}" type="slidenum">
              <a:rPr lang="en-US" smtClean="0"/>
              <a:t>38</a:t>
            </a:fld>
            <a:endParaRPr lang="en-US"/>
          </a:p>
        </p:txBody>
      </p:sp>
      <p:pic>
        <p:nvPicPr>
          <p:cNvPr id="6146" name="Picture 2" descr="Image result for embrace innovations">
            <a:extLst>
              <a:ext uri="{FF2B5EF4-FFF2-40B4-BE49-F238E27FC236}">
                <a16:creationId xmlns:a16="http://schemas.microsoft.com/office/drawing/2014/main" id="{C3347C65-412C-42DE-ABDA-5A25448193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494" y="4250590"/>
            <a:ext cx="2807348" cy="91706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greyston bakery">
            <a:extLst>
              <a:ext uri="{FF2B5EF4-FFF2-40B4-BE49-F238E27FC236}">
                <a16:creationId xmlns:a16="http://schemas.microsoft.com/office/drawing/2014/main" id="{5C9F120C-C5B0-4E28-9068-88F566D091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597" y="4011272"/>
            <a:ext cx="1398904" cy="139570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hot bread kitchen">
            <a:extLst>
              <a:ext uri="{FF2B5EF4-FFF2-40B4-BE49-F238E27FC236}">
                <a16:creationId xmlns:a16="http://schemas.microsoft.com/office/drawing/2014/main" id="{D6965DB9-60C4-4583-A598-B328E693DC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8835" y="3949422"/>
            <a:ext cx="1519403" cy="1519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87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500"/>
                                        <p:tgtEl>
                                          <p:spTgt spid="6148"/>
                                        </p:tgtEl>
                                      </p:cBhvr>
                                    </p:animEffect>
                                  </p:childTnLst>
                                </p:cTn>
                              </p:par>
                              <p:par>
                                <p:cTn id="8" presetID="10" presetClass="entr" presetSubtype="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fade">
                                      <p:cBhvr>
                                        <p:cTn id="10" dur="500"/>
                                        <p:tgtEl>
                                          <p:spTgt spid="6146"/>
                                        </p:tgtEl>
                                      </p:cBhvr>
                                    </p:animEffect>
                                  </p:childTnLst>
                                </p:cTn>
                              </p:par>
                              <p:par>
                                <p:cTn id="11" presetID="10" presetClass="entr" presetSubtype="0" fill="hold" nodeType="withEffect">
                                  <p:stCondLst>
                                    <p:cond delay="0"/>
                                  </p:stCondLst>
                                  <p:childTnLst>
                                    <p:set>
                                      <p:cBhvr>
                                        <p:cTn id="12" dur="1" fill="hold">
                                          <p:stCondLst>
                                            <p:cond delay="0"/>
                                          </p:stCondLst>
                                        </p:cTn>
                                        <p:tgtEl>
                                          <p:spTgt spid="6150"/>
                                        </p:tgtEl>
                                        <p:attrNameLst>
                                          <p:attrName>style.visibility</p:attrName>
                                        </p:attrNameLst>
                                      </p:cBhvr>
                                      <p:to>
                                        <p:strVal val="visible"/>
                                      </p:to>
                                    </p:set>
                                    <p:animEffect transition="in" filter="fade">
                                      <p:cBhvr>
                                        <p:cTn id="13"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1A095-906A-44B3-89D3-B72B98FD21C4}"/>
              </a:ext>
            </a:extLst>
          </p:cNvPr>
          <p:cNvSpPr>
            <a:spLocks noGrp="1"/>
          </p:cNvSpPr>
          <p:nvPr>
            <p:ph type="title"/>
          </p:nvPr>
        </p:nvSpPr>
        <p:spPr>
          <a:xfrm>
            <a:off x="1716296" y="3983319"/>
            <a:ext cx="5711407" cy="745217"/>
          </a:xfrm>
        </p:spPr>
        <p:txBody>
          <a:bodyPr>
            <a:normAutofit fontScale="90000"/>
          </a:bodyPr>
          <a:lstStyle/>
          <a:p>
            <a:pPr algn="ctr"/>
            <a:r>
              <a:rPr lang="en-US" dirty="0"/>
              <a:t>Nonprofit / For-Profit Case Study</a:t>
            </a:r>
          </a:p>
        </p:txBody>
      </p:sp>
      <p:sp>
        <p:nvSpPr>
          <p:cNvPr id="4" name="Slide Number Placeholder 3">
            <a:extLst>
              <a:ext uri="{FF2B5EF4-FFF2-40B4-BE49-F238E27FC236}">
                <a16:creationId xmlns:a16="http://schemas.microsoft.com/office/drawing/2014/main" id="{9392BC4D-A096-4410-84A2-E33C7010270A}"/>
              </a:ext>
            </a:extLst>
          </p:cNvPr>
          <p:cNvSpPr>
            <a:spLocks noGrp="1"/>
          </p:cNvSpPr>
          <p:nvPr>
            <p:ph type="sldNum" sz="quarter" idx="12"/>
          </p:nvPr>
        </p:nvSpPr>
        <p:spPr/>
        <p:txBody>
          <a:bodyPr/>
          <a:lstStyle/>
          <a:p>
            <a:fld id="{363A213D-50F0-1C48-8E41-8E207CBAC6BE}" type="slidenum">
              <a:rPr lang="en-US" smtClean="0"/>
              <a:t>39</a:t>
            </a:fld>
            <a:endParaRPr lang="en-US"/>
          </a:p>
        </p:txBody>
      </p:sp>
      <p:pic>
        <p:nvPicPr>
          <p:cNvPr id="6" name="Picture 4" descr="Image result for greyston bakery">
            <a:extLst>
              <a:ext uri="{FF2B5EF4-FFF2-40B4-BE49-F238E27FC236}">
                <a16:creationId xmlns:a16="http://schemas.microsoft.com/office/drawing/2014/main" id="{52635703-BE9B-4F6E-B506-94566B41D1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3841" y="1373750"/>
            <a:ext cx="2218653" cy="2213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334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E5E41-290C-5D42-9FE3-26230B92E8C7}"/>
              </a:ext>
            </a:extLst>
          </p:cNvPr>
          <p:cNvSpPr>
            <a:spLocks noGrp="1"/>
          </p:cNvSpPr>
          <p:nvPr>
            <p:ph type="title"/>
          </p:nvPr>
        </p:nvSpPr>
        <p:spPr/>
        <p:txBody>
          <a:bodyPr/>
          <a:lstStyle/>
          <a:p>
            <a:r>
              <a:rPr lang="en-US" dirty="0"/>
              <a:t>Who is Michigan Community Resources?</a:t>
            </a:r>
          </a:p>
        </p:txBody>
      </p:sp>
      <p:sp>
        <p:nvSpPr>
          <p:cNvPr id="3" name="Content Placeholder 2">
            <a:extLst>
              <a:ext uri="{FF2B5EF4-FFF2-40B4-BE49-F238E27FC236}">
                <a16:creationId xmlns:a16="http://schemas.microsoft.com/office/drawing/2014/main" id="{2B8567C4-3EFC-4A4C-B9CD-F83D2A0E1632}"/>
              </a:ext>
            </a:extLst>
          </p:cNvPr>
          <p:cNvSpPr>
            <a:spLocks noGrp="1"/>
          </p:cNvSpPr>
          <p:nvPr>
            <p:ph idx="1"/>
          </p:nvPr>
        </p:nvSpPr>
        <p:spPr/>
        <p:txBody>
          <a:bodyPr/>
          <a:lstStyle/>
          <a:p>
            <a:pPr>
              <a:spcAft>
                <a:spcPts val="450"/>
              </a:spcAft>
            </a:pPr>
            <a:r>
              <a:rPr lang="en-US" dirty="0"/>
              <a:t>Originally known as Community Legal Resources</a:t>
            </a:r>
          </a:p>
          <a:p>
            <a:pPr lvl="1">
              <a:spcAft>
                <a:spcPts val="450"/>
              </a:spcAft>
            </a:pPr>
            <a:r>
              <a:rPr lang="en-US" dirty="0"/>
              <a:t>Project of Michigan Legal Services and ABA Business Law Section</a:t>
            </a:r>
          </a:p>
          <a:p>
            <a:pPr lvl="1">
              <a:spcAft>
                <a:spcPts val="450"/>
              </a:spcAft>
            </a:pPr>
            <a:r>
              <a:rPr lang="en-US" dirty="0"/>
              <a:t>Modeled after national pro bono law programs</a:t>
            </a:r>
          </a:p>
          <a:p>
            <a:pPr lvl="1">
              <a:spcAft>
                <a:spcPts val="450"/>
              </a:spcAft>
            </a:pPr>
            <a:r>
              <a:rPr lang="en-US" dirty="0"/>
              <a:t>Leverage private bar to effectuate change in low-income communities</a:t>
            </a:r>
          </a:p>
          <a:p>
            <a:pPr>
              <a:spcAft>
                <a:spcPts val="450"/>
              </a:spcAft>
            </a:pPr>
            <a:r>
              <a:rPr lang="en-US" dirty="0"/>
              <a:t>Evolution into community and economic development</a:t>
            </a:r>
          </a:p>
          <a:p>
            <a:pPr>
              <a:spcAft>
                <a:spcPts val="450"/>
              </a:spcAft>
            </a:pPr>
            <a:r>
              <a:rPr lang="en-US" dirty="0"/>
              <a:t>Today providing comprehensive array of services to nonprofits</a:t>
            </a:r>
          </a:p>
        </p:txBody>
      </p:sp>
      <p:sp>
        <p:nvSpPr>
          <p:cNvPr id="4" name="Slide Number Placeholder 3">
            <a:extLst>
              <a:ext uri="{FF2B5EF4-FFF2-40B4-BE49-F238E27FC236}">
                <a16:creationId xmlns:a16="http://schemas.microsoft.com/office/drawing/2014/main" id="{0668A8F1-83A1-5644-86AF-04F9A655E750}"/>
              </a:ext>
            </a:extLst>
          </p:cNvPr>
          <p:cNvSpPr>
            <a:spLocks noGrp="1"/>
          </p:cNvSpPr>
          <p:nvPr>
            <p:ph type="sldNum" sz="quarter" idx="12"/>
          </p:nvPr>
        </p:nvSpPr>
        <p:spPr/>
        <p:txBody>
          <a:bodyPr/>
          <a:lstStyle/>
          <a:p>
            <a:fld id="{671C32BD-D2BB-4745-90CC-1166AEF0C9B0}" type="slidenum">
              <a:rPr lang="en-US" smtClean="0"/>
              <a:t>4</a:t>
            </a:fld>
            <a:endParaRPr lang="en-US"/>
          </a:p>
        </p:txBody>
      </p:sp>
    </p:spTree>
    <p:extLst>
      <p:ext uri="{BB962C8B-B14F-4D97-AF65-F5344CB8AC3E}">
        <p14:creationId xmlns:p14="http://schemas.microsoft.com/office/powerpoint/2010/main" val="3025063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8A187-C547-4FBC-B76A-84439743AA22}"/>
              </a:ext>
            </a:extLst>
          </p:cNvPr>
          <p:cNvSpPr>
            <a:spLocks noGrp="1"/>
          </p:cNvSpPr>
          <p:nvPr>
            <p:ph type="title"/>
          </p:nvPr>
        </p:nvSpPr>
        <p:spPr>
          <a:xfrm>
            <a:off x="320039" y="365126"/>
            <a:ext cx="8535981" cy="745217"/>
          </a:xfrm>
        </p:spPr>
        <p:txBody>
          <a:bodyPr>
            <a:normAutofit/>
          </a:bodyPr>
          <a:lstStyle/>
          <a:p>
            <a:r>
              <a:rPr lang="en-US" dirty="0">
                <a:latin typeface="Avenir LT Std 45 Book"/>
              </a:rPr>
              <a:t>Hybrid Case Study: </a:t>
            </a:r>
            <a:r>
              <a:rPr lang="en-US" dirty="0" err="1">
                <a:latin typeface="Avenir LT Std 45 Book"/>
              </a:rPr>
              <a:t>Greyston</a:t>
            </a:r>
            <a:r>
              <a:rPr lang="en-US" dirty="0">
                <a:latin typeface="Avenir LT Std 45 Book"/>
              </a:rPr>
              <a:t> Bakery</a:t>
            </a:r>
            <a:endParaRPr lang="en-US" dirty="0"/>
          </a:p>
        </p:txBody>
      </p:sp>
      <p:sp>
        <p:nvSpPr>
          <p:cNvPr id="4" name="Slide Number Placeholder 3">
            <a:extLst>
              <a:ext uri="{FF2B5EF4-FFF2-40B4-BE49-F238E27FC236}">
                <a16:creationId xmlns:a16="http://schemas.microsoft.com/office/drawing/2014/main" id="{7F78E6D0-CD62-4FF6-9ADA-D1E871DCAB62}"/>
              </a:ext>
            </a:extLst>
          </p:cNvPr>
          <p:cNvSpPr>
            <a:spLocks noGrp="1"/>
          </p:cNvSpPr>
          <p:nvPr>
            <p:ph type="sldNum" sz="quarter" idx="12"/>
          </p:nvPr>
        </p:nvSpPr>
        <p:spPr/>
        <p:txBody>
          <a:bodyPr/>
          <a:lstStyle/>
          <a:p>
            <a:fld id="{363A213D-50F0-1C48-8E41-8E207CBAC6BE}" type="slidenum">
              <a:rPr lang="en-US" smtClean="0"/>
              <a:t>40</a:t>
            </a:fld>
            <a:endParaRPr lang="en-US"/>
          </a:p>
        </p:txBody>
      </p:sp>
      <p:pic>
        <p:nvPicPr>
          <p:cNvPr id="8196" name="Picture 4" descr="Image result for greyston bakery">
            <a:extLst>
              <a:ext uri="{FF2B5EF4-FFF2-40B4-BE49-F238E27FC236}">
                <a16:creationId xmlns:a16="http://schemas.microsoft.com/office/drawing/2014/main" id="{38752884-1C66-4AA4-94BB-1E0809061D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1526" y="3411619"/>
            <a:ext cx="4181135" cy="2195096"/>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result for greyston bakery">
            <a:extLst>
              <a:ext uri="{FF2B5EF4-FFF2-40B4-BE49-F238E27FC236}">
                <a16:creationId xmlns:a16="http://schemas.microsoft.com/office/drawing/2014/main" id="{F63F0E8A-BCC4-4FCE-AC30-770608CE4D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183" y="1365789"/>
            <a:ext cx="2828323" cy="188653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74CB6F02-3B9F-46EC-AE1E-6B14CF1B22E0}"/>
              </a:ext>
            </a:extLst>
          </p:cNvPr>
          <p:cNvSpPr/>
          <p:nvPr/>
        </p:nvSpPr>
        <p:spPr>
          <a:xfrm>
            <a:off x="3447047" y="1365789"/>
            <a:ext cx="5125614" cy="1886531"/>
          </a:xfrm>
          <a:prstGeom prst="rect">
            <a:avLst/>
          </a:prstGeom>
          <a:solidFill>
            <a:srgbClr val="8779B4">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en-US" dirty="0">
                <a:solidFill>
                  <a:schemeClr val="tx1"/>
                </a:solidFill>
                <a:latin typeface="Avenir LT Std 35 Light" panose="020B0402020203020204" pitchFamily="34" charset="0"/>
              </a:rPr>
              <a:t>Located in Yonkers, NY</a:t>
            </a:r>
          </a:p>
          <a:p>
            <a:pPr marL="285750" indent="-285750">
              <a:spcAft>
                <a:spcPts val="600"/>
              </a:spcAft>
              <a:buFont typeface="Arial" panose="020B0604020202020204" pitchFamily="34" charset="0"/>
              <a:buChar char="•"/>
            </a:pPr>
            <a:r>
              <a:rPr lang="en-US" dirty="0">
                <a:solidFill>
                  <a:schemeClr val="tx1"/>
                </a:solidFill>
                <a:latin typeface="Avenir LT Std 35 Light" panose="020B0402020203020204" pitchFamily="34" charset="0"/>
              </a:rPr>
              <a:t>Created in 1982 by an “engineer-turned-Buddhist-monk”</a:t>
            </a:r>
          </a:p>
          <a:p>
            <a:pPr marL="285750" indent="-285750">
              <a:spcAft>
                <a:spcPts val="600"/>
              </a:spcAft>
              <a:buFont typeface="Arial" panose="020B0604020202020204" pitchFamily="34" charset="0"/>
              <a:buChar char="•"/>
            </a:pPr>
            <a:r>
              <a:rPr lang="en-US" dirty="0">
                <a:solidFill>
                  <a:schemeClr val="tx1"/>
                </a:solidFill>
                <a:latin typeface="Avenir LT Std 35 Light" panose="020B0402020203020204" pitchFamily="34" charset="0"/>
              </a:rPr>
              <a:t>“We don’t hire people to bake brownies, we bake brownies to hire people”</a:t>
            </a:r>
          </a:p>
        </p:txBody>
      </p:sp>
      <p:sp>
        <p:nvSpPr>
          <p:cNvPr id="14" name="Rectangle 13">
            <a:extLst>
              <a:ext uri="{FF2B5EF4-FFF2-40B4-BE49-F238E27FC236}">
                <a16:creationId xmlns:a16="http://schemas.microsoft.com/office/drawing/2014/main" id="{8D66A193-273B-48AB-AA46-02D4D33FCC59}"/>
              </a:ext>
            </a:extLst>
          </p:cNvPr>
          <p:cNvSpPr/>
          <p:nvPr/>
        </p:nvSpPr>
        <p:spPr>
          <a:xfrm>
            <a:off x="451184" y="3411619"/>
            <a:ext cx="3759870" cy="2195096"/>
          </a:xfrm>
          <a:prstGeom prst="rect">
            <a:avLst/>
          </a:prstGeom>
          <a:solidFill>
            <a:srgbClr val="89C451">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en-US" dirty="0">
                <a:solidFill>
                  <a:schemeClr val="tx1"/>
                </a:solidFill>
                <a:latin typeface="Avenir LT Std 35 Light" panose="020B0402020203020204" pitchFamily="34" charset="0"/>
              </a:rPr>
              <a:t>Make all the brownies for Ben and Jerry’s</a:t>
            </a:r>
          </a:p>
          <a:p>
            <a:pPr marL="285750" indent="-285750">
              <a:spcAft>
                <a:spcPts val="600"/>
              </a:spcAft>
              <a:buFont typeface="Arial" panose="020B0604020202020204" pitchFamily="34" charset="0"/>
              <a:buChar char="•"/>
            </a:pPr>
            <a:r>
              <a:rPr lang="en-US" dirty="0">
                <a:solidFill>
                  <a:schemeClr val="tx1"/>
                </a:solidFill>
                <a:latin typeface="Avenir LT Std 35 Light" panose="020B0402020203020204" pitchFamily="34" charset="0"/>
              </a:rPr>
              <a:t>Profits from the bakery flow up to the </a:t>
            </a:r>
            <a:r>
              <a:rPr lang="en-US" dirty="0" err="1">
                <a:solidFill>
                  <a:schemeClr val="tx1"/>
                </a:solidFill>
                <a:latin typeface="Avenir LT Std 35 Light" panose="020B0402020203020204" pitchFamily="34" charset="0"/>
              </a:rPr>
              <a:t>Greyston</a:t>
            </a:r>
            <a:r>
              <a:rPr lang="en-US" dirty="0">
                <a:solidFill>
                  <a:schemeClr val="tx1"/>
                </a:solidFill>
                <a:latin typeface="Avenir LT Std 35 Light" panose="020B0402020203020204" pitchFamily="34" charset="0"/>
              </a:rPr>
              <a:t> Foundation</a:t>
            </a:r>
          </a:p>
          <a:p>
            <a:pPr marL="285750" indent="-285750">
              <a:spcAft>
                <a:spcPts val="600"/>
              </a:spcAft>
              <a:buFont typeface="Arial" panose="020B0604020202020204" pitchFamily="34" charset="0"/>
              <a:buChar char="•"/>
            </a:pPr>
            <a:r>
              <a:rPr lang="en-US" dirty="0">
                <a:solidFill>
                  <a:schemeClr val="tx1"/>
                </a:solidFill>
                <a:latin typeface="Avenir LT Std 35 Light" panose="020B0402020203020204" pitchFamily="34" charset="0"/>
              </a:rPr>
              <a:t>Pioneering the “Open Hiring” model</a:t>
            </a:r>
          </a:p>
        </p:txBody>
      </p:sp>
    </p:spTree>
    <p:extLst>
      <p:ext uri="{BB962C8B-B14F-4D97-AF65-F5344CB8AC3E}">
        <p14:creationId xmlns:p14="http://schemas.microsoft.com/office/powerpoint/2010/main" val="83729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8198"/>
                                        </p:tgtEl>
                                        <p:attrNameLst>
                                          <p:attrName>style.visibility</p:attrName>
                                        </p:attrNameLst>
                                      </p:cBhvr>
                                      <p:to>
                                        <p:strVal val="visible"/>
                                      </p:to>
                                    </p:set>
                                    <p:animEffect transition="in" filter="fade">
                                      <p:cBhvr>
                                        <p:cTn id="10" dur="500"/>
                                        <p:tgtEl>
                                          <p:spTgt spid="819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196"/>
                                        </p:tgtEl>
                                        <p:attrNameLst>
                                          <p:attrName>style.visibility</p:attrName>
                                        </p:attrNameLst>
                                      </p:cBhvr>
                                      <p:to>
                                        <p:strVal val="visible"/>
                                      </p:to>
                                    </p:set>
                                    <p:animEffect transition="in" filter="fade">
                                      <p:cBhvr>
                                        <p:cTn id="15" dur="500"/>
                                        <p:tgtEl>
                                          <p:spTgt spid="819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016A6-870B-4DCF-88E3-9E3E6919A310}"/>
              </a:ext>
            </a:extLst>
          </p:cNvPr>
          <p:cNvSpPr>
            <a:spLocks noGrp="1"/>
          </p:cNvSpPr>
          <p:nvPr>
            <p:ph type="title"/>
          </p:nvPr>
        </p:nvSpPr>
        <p:spPr/>
        <p:txBody>
          <a:bodyPr/>
          <a:lstStyle/>
          <a:p>
            <a:r>
              <a:rPr lang="en-US" dirty="0"/>
              <a:t>Hybrid Case Study: </a:t>
            </a:r>
            <a:r>
              <a:rPr lang="en-US" dirty="0" err="1"/>
              <a:t>Greyston</a:t>
            </a:r>
            <a:r>
              <a:rPr lang="en-US" dirty="0"/>
              <a:t> Bakery</a:t>
            </a:r>
          </a:p>
        </p:txBody>
      </p:sp>
      <p:sp>
        <p:nvSpPr>
          <p:cNvPr id="4" name="Slide Number Placeholder 3">
            <a:extLst>
              <a:ext uri="{FF2B5EF4-FFF2-40B4-BE49-F238E27FC236}">
                <a16:creationId xmlns:a16="http://schemas.microsoft.com/office/drawing/2014/main" id="{5F52D791-BDBC-4BEC-AE1F-A7AE62DA7421}"/>
              </a:ext>
            </a:extLst>
          </p:cNvPr>
          <p:cNvSpPr>
            <a:spLocks noGrp="1"/>
          </p:cNvSpPr>
          <p:nvPr>
            <p:ph type="sldNum" sz="quarter" idx="12"/>
          </p:nvPr>
        </p:nvSpPr>
        <p:spPr/>
        <p:txBody>
          <a:bodyPr/>
          <a:lstStyle/>
          <a:p>
            <a:fld id="{363A213D-50F0-1C48-8E41-8E207CBAC6BE}" type="slidenum">
              <a:rPr lang="en-US" smtClean="0"/>
              <a:t>41</a:t>
            </a:fld>
            <a:endParaRPr lang="en-US"/>
          </a:p>
        </p:txBody>
      </p:sp>
      <p:sp>
        <p:nvSpPr>
          <p:cNvPr id="5" name="Rectangle 4">
            <a:extLst>
              <a:ext uri="{FF2B5EF4-FFF2-40B4-BE49-F238E27FC236}">
                <a16:creationId xmlns:a16="http://schemas.microsoft.com/office/drawing/2014/main" id="{B62129C5-A662-4E0A-8467-622B14081470}"/>
              </a:ext>
            </a:extLst>
          </p:cNvPr>
          <p:cNvSpPr/>
          <p:nvPr/>
        </p:nvSpPr>
        <p:spPr>
          <a:xfrm>
            <a:off x="615617" y="1882942"/>
            <a:ext cx="2933699" cy="1058779"/>
          </a:xfrm>
          <a:prstGeom prst="rect">
            <a:avLst/>
          </a:prstGeom>
          <a:solidFill>
            <a:srgbClr val="55A653">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latin typeface="Avenir LT Std 65 Medium" panose="020B0603020203020204" pitchFamily="34" charset="0"/>
              </a:rPr>
              <a:t>Greyston</a:t>
            </a:r>
            <a:r>
              <a:rPr lang="en-US" b="1" dirty="0">
                <a:solidFill>
                  <a:schemeClr val="tx1"/>
                </a:solidFill>
                <a:latin typeface="Avenir LT Std 65 Medium" panose="020B0603020203020204" pitchFamily="34" charset="0"/>
              </a:rPr>
              <a:t> Foundation</a:t>
            </a:r>
          </a:p>
          <a:p>
            <a:pPr algn="ctr"/>
            <a:r>
              <a:rPr lang="en-US" dirty="0">
                <a:solidFill>
                  <a:schemeClr val="tx1"/>
                </a:solidFill>
                <a:latin typeface="Avenir LT Std 35 Light" panose="020B0402020203020204" pitchFamily="34" charset="0"/>
              </a:rPr>
              <a:t>501(c)(3) Nonprofit</a:t>
            </a:r>
          </a:p>
        </p:txBody>
      </p:sp>
      <p:sp>
        <p:nvSpPr>
          <p:cNvPr id="7" name="Rectangle 6">
            <a:extLst>
              <a:ext uri="{FF2B5EF4-FFF2-40B4-BE49-F238E27FC236}">
                <a16:creationId xmlns:a16="http://schemas.microsoft.com/office/drawing/2014/main" id="{DFAF7211-91EE-43F9-81E4-3D50A45F72AD}"/>
              </a:ext>
            </a:extLst>
          </p:cNvPr>
          <p:cNvSpPr/>
          <p:nvPr/>
        </p:nvSpPr>
        <p:spPr>
          <a:xfrm>
            <a:off x="615617" y="3695704"/>
            <a:ext cx="2933699" cy="1058779"/>
          </a:xfrm>
          <a:prstGeom prst="rect">
            <a:avLst/>
          </a:prstGeom>
          <a:solidFill>
            <a:srgbClr val="55A653">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latin typeface="Avenir LT Std 65 Medium" panose="020B0603020203020204" pitchFamily="34" charset="0"/>
              </a:rPr>
              <a:t>Greyston</a:t>
            </a:r>
            <a:r>
              <a:rPr lang="en-US" b="1" dirty="0">
                <a:solidFill>
                  <a:schemeClr val="tx1"/>
                </a:solidFill>
                <a:latin typeface="Avenir LT Std 65 Medium" panose="020B0603020203020204" pitchFamily="34" charset="0"/>
              </a:rPr>
              <a:t> Bakery</a:t>
            </a:r>
          </a:p>
          <a:p>
            <a:pPr algn="ctr"/>
            <a:r>
              <a:rPr lang="en-US" dirty="0">
                <a:solidFill>
                  <a:schemeClr val="tx1"/>
                </a:solidFill>
                <a:latin typeface="Avenir LT Std 35 Light" panose="020B0402020203020204" pitchFamily="34" charset="0"/>
              </a:rPr>
              <a:t>NY Benefit Corporation</a:t>
            </a:r>
          </a:p>
        </p:txBody>
      </p:sp>
      <p:cxnSp>
        <p:nvCxnSpPr>
          <p:cNvPr id="8" name="Straight Connector 7">
            <a:extLst>
              <a:ext uri="{FF2B5EF4-FFF2-40B4-BE49-F238E27FC236}">
                <a16:creationId xmlns:a16="http://schemas.microsoft.com/office/drawing/2014/main" id="{A0A238ED-3912-41A1-9F90-99A89798AF37}"/>
              </a:ext>
            </a:extLst>
          </p:cNvPr>
          <p:cNvCxnSpPr>
            <a:cxnSpLocks/>
            <a:stCxn id="5" idx="2"/>
            <a:endCxn id="7" idx="0"/>
          </p:cNvCxnSpPr>
          <p:nvPr/>
        </p:nvCxnSpPr>
        <p:spPr>
          <a:xfrm>
            <a:off x="2082467" y="2941721"/>
            <a:ext cx="0" cy="753983"/>
          </a:xfrm>
          <a:prstGeom prst="line">
            <a:avLst/>
          </a:prstGeom>
          <a:ln w="25400">
            <a:solidFill>
              <a:srgbClr val="4C3989"/>
            </a:solidFill>
            <a:prstDash val="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3BCFCA7-0D5C-4C38-ADC4-C0BB0B110FA8}"/>
              </a:ext>
            </a:extLst>
          </p:cNvPr>
          <p:cNvSpPr/>
          <p:nvPr/>
        </p:nvSpPr>
        <p:spPr>
          <a:xfrm>
            <a:off x="5365544" y="5662681"/>
            <a:ext cx="2996911" cy="338554"/>
          </a:xfrm>
          <a:prstGeom prst="rect">
            <a:avLst/>
          </a:prstGeom>
        </p:spPr>
        <p:txBody>
          <a:bodyPr wrap="none">
            <a:spAutoFit/>
          </a:bodyPr>
          <a:lstStyle/>
          <a:p>
            <a:r>
              <a:rPr lang="en-US" sz="1600" dirty="0">
                <a:latin typeface="Avenir LT Std 35 Light" panose="020B0402020203020204" pitchFamily="34" charset="0"/>
              </a:rPr>
              <a:t>https://greyston.org/financials/</a:t>
            </a:r>
          </a:p>
        </p:txBody>
      </p:sp>
      <p:sp>
        <p:nvSpPr>
          <p:cNvPr id="11" name="Rectangle 10">
            <a:extLst>
              <a:ext uri="{FF2B5EF4-FFF2-40B4-BE49-F238E27FC236}">
                <a16:creationId xmlns:a16="http://schemas.microsoft.com/office/drawing/2014/main" id="{013E4FC7-4B30-4EEE-A0A6-E2F8942064B4}"/>
              </a:ext>
            </a:extLst>
          </p:cNvPr>
          <p:cNvSpPr/>
          <p:nvPr/>
        </p:nvSpPr>
        <p:spPr>
          <a:xfrm>
            <a:off x="3759868" y="1812166"/>
            <a:ext cx="4932947" cy="1200329"/>
          </a:xfrm>
          <a:prstGeom prst="rect">
            <a:avLst/>
          </a:prstGeom>
        </p:spPr>
        <p:txBody>
          <a:bodyPr wrap="square">
            <a:spAutoFit/>
          </a:bodyPr>
          <a:lstStyle/>
          <a:p>
            <a:pPr marL="285750" indent="-285750">
              <a:buFont typeface="Arial" panose="020B0604020202020204" pitchFamily="34" charset="0"/>
              <a:buChar char="•"/>
            </a:pPr>
            <a:r>
              <a:rPr lang="en-US" dirty="0">
                <a:latin typeface="Avenir LT Std 35 Light" panose="020B0402020203020204" pitchFamily="34" charset="0"/>
              </a:rPr>
              <a:t>Direct community services</a:t>
            </a:r>
          </a:p>
          <a:p>
            <a:pPr marL="285750" indent="-285750">
              <a:buFont typeface="Arial" panose="020B0604020202020204" pitchFamily="34" charset="0"/>
              <a:buChar char="•"/>
            </a:pPr>
            <a:r>
              <a:rPr lang="en-US" dirty="0">
                <a:latin typeface="Avenir LT Std 35 Light" panose="020B0402020203020204" pitchFamily="34" charset="0"/>
              </a:rPr>
              <a:t>Administrative support for entire operation</a:t>
            </a:r>
          </a:p>
          <a:p>
            <a:pPr marL="285750" indent="-285750">
              <a:buFont typeface="Arial" panose="020B0604020202020204" pitchFamily="34" charset="0"/>
              <a:buChar char="•"/>
            </a:pPr>
            <a:r>
              <a:rPr lang="en-US" dirty="0">
                <a:latin typeface="Avenir LT Std 35 Light" panose="020B0402020203020204" pitchFamily="34" charset="0"/>
              </a:rPr>
              <a:t>Fundraising</a:t>
            </a:r>
          </a:p>
          <a:p>
            <a:pPr marL="285750" indent="-285750">
              <a:buFont typeface="Arial" panose="020B0604020202020204" pitchFamily="34" charset="0"/>
              <a:buChar char="•"/>
            </a:pPr>
            <a:r>
              <a:rPr lang="en-US" dirty="0">
                <a:latin typeface="Avenir LT Std 35 Light" panose="020B0402020203020204" pitchFamily="34" charset="0"/>
              </a:rPr>
              <a:t>Open Hiring Model</a:t>
            </a:r>
          </a:p>
        </p:txBody>
      </p:sp>
      <p:sp>
        <p:nvSpPr>
          <p:cNvPr id="14" name="Rectangle 13">
            <a:extLst>
              <a:ext uri="{FF2B5EF4-FFF2-40B4-BE49-F238E27FC236}">
                <a16:creationId xmlns:a16="http://schemas.microsoft.com/office/drawing/2014/main" id="{41922B64-8214-462C-971C-E436C40AB6E0}"/>
              </a:ext>
            </a:extLst>
          </p:cNvPr>
          <p:cNvSpPr/>
          <p:nvPr/>
        </p:nvSpPr>
        <p:spPr>
          <a:xfrm>
            <a:off x="3759867" y="3624928"/>
            <a:ext cx="4932947" cy="1200329"/>
          </a:xfrm>
          <a:prstGeom prst="rect">
            <a:avLst/>
          </a:prstGeom>
        </p:spPr>
        <p:txBody>
          <a:bodyPr wrap="square">
            <a:spAutoFit/>
          </a:bodyPr>
          <a:lstStyle/>
          <a:p>
            <a:pPr marL="285750" indent="-285750">
              <a:buFont typeface="Arial" panose="020B0604020202020204" pitchFamily="34" charset="0"/>
              <a:buChar char="•"/>
            </a:pPr>
            <a:r>
              <a:rPr lang="en-US" dirty="0">
                <a:latin typeface="Avenir LT Std 35 Light" panose="020B0402020203020204" pitchFamily="34" charset="0"/>
              </a:rPr>
              <a:t>Bakes the brownies</a:t>
            </a:r>
          </a:p>
          <a:p>
            <a:pPr marL="285750" indent="-285750">
              <a:buFont typeface="Arial" panose="020B0604020202020204" pitchFamily="34" charset="0"/>
              <a:buChar char="•"/>
            </a:pPr>
            <a:r>
              <a:rPr lang="en-US" dirty="0">
                <a:latin typeface="Avenir LT Std 35 Light" panose="020B0402020203020204" pitchFamily="34" charset="0"/>
              </a:rPr>
              <a:t>Pays management fees</a:t>
            </a:r>
          </a:p>
          <a:p>
            <a:pPr marL="285750" indent="-285750">
              <a:buFont typeface="Arial" panose="020B0604020202020204" pitchFamily="34" charset="0"/>
              <a:buChar char="•"/>
            </a:pPr>
            <a:r>
              <a:rPr lang="en-US" dirty="0">
                <a:latin typeface="Avenir LT Std 35 Light" panose="020B0402020203020204" pitchFamily="34" charset="0"/>
              </a:rPr>
              <a:t>Sends dividends to parent</a:t>
            </a:r>
          </a:p>
          <a:p>
            <a:pPr marL="285750" indent="-285750">
              <a:buFont typeface="Arial" panose="020B0604020202020204" pitchFamily="34" charset="0"/>
              <a:buChar char="•"/>
            </a:pPr>
            <a:r>
              <a:rPr lang="en-US" dirty="0">
                <a:latin typeface="Avenir LT Std 35 Light" panose="020B0402020203020204" pitchFamily="34" charset="0"/>
              </a:rPr>
              <a:t>Hires workers through Open Hiring Model</a:t>
            </a:r>
          </a:p>
        </p:txBody>
      </p:sp>
      <p:sp>
        <p:nvSpPr>
          <p:cNvPr id="13" name="TextBox 12">
            <a:extLst>
              <a:ext uri="{FF2B5EF4-FFF2-40B4-BE49-F238E27FC236}">
                <a16:creationId xmlns:a16="http://schemas.microsoft.com/office/drawing/2014/main" id="{F9B31140-CDB2-4EAF-8CFC-FCD4912A9E4A}"/>
              </a:ext>
            </a:extLst>
          </p:cNvPr>
          <p:cNvSpPr txBox="1"/>
          <p:nvPr/>
        </p:nvSpPr>
        <p:spPr>
          <a:xfrm>
            <a:off x="615616" y="4814459"/>
            <a:ext cx="2933699" cy="338554"/>
          </a:xfrm>
          <a:prstGeom prst="rect">
            <a:avLst/>
          </a:prstGeom>
          <a:noFill/>
        </p:spPr>
        <p:txBody>
          <a:bodyPr wrap="square" rtlCol="0">
            <a:spAutoFit/>
          </a:bodyPr>
          <a:lstStyle/>
          <a:p>
            <a:pPr algn="ctr"/>
            <a:r>
              <a:rPr lang="en-US" sz="1600" dirty="0">
                <a:latin typeface="Avenir LT Std 35 Light" panose="020B0402020203020204" pitchFamily="34" charset="0"/>
              </a:rPr>
              <a:t>(100% owned subsidiary)</a:t>
            </a:r>
          </a:p>
        </p:txBody>
      </p:sp>
    </p:spTree>
    <p:extLst>
      <p:ext uri="{BB962C8B-B14F-4D97-AF65-F5344CB8AC3E}">
        <p14:creationId xmlns:p14="http://schemas.microsoft.com/office/powerpoint/2010/main" val="139775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1" grpId="0"/>
      <p:bldP spid="14" grpId="0"/>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016A6-870B-4DCF-88E3-9E3E6919A310}"/>
              </a:ext>
            </a:extLst>
          </p:cNvPr>
          <p:cNvSpPr>
            <a:spLocks noGrp="1"/>
          </p:cNvSpPr>
          <p:nvPr>
            <p:ph type="title"/>
          </p:nvPr>
        </p:nvSpPr>
        <p:spPr/>
        <p:txBody>
          <a:bodyPr/>
          <a:lstStyle/>
          <a:p>
            <a:r>
              <a:rPr lang="en-US" dirty="0"/>
              <a:t>Hybrids: Important Considerations</a:t>
            </a:r>
          </a:p>
        </p:txBody>
      </p:sp>
      <p:sp>
        <p:nvSpPr>
          <p:cNvPr id="4" name="Slide Number Placeholder 3">
            <a:extLst>
              <a:ext uri="{FF2B5EF4-FFF2-40B4-BE49-F238E27FC236}">
                <a16:creationId xmlns:a16="http://schemas.microsoft.com/office/drawing/2014/main" id="{5F52D791-BDBC-4BEC-AE1F-A7AE62DA7421}"/>
              </a:ext>
            </a:extLst>
          </p:cNvPr>
          <p:cNvSpPr>
            <a:spLocks noGrp="1"/>
          </p:cNvSpPr>
          <p:nvPr>
            <p:ph type="sldNum" sz="quarter" idx="12"/>
          </p:nvPr>
        </p:nvSpPr>
        <p:spPr/>
        <p:txBody>
          <a:bodyPr/>
          <a:lstStyle/>
          <a:p>
            <a:fld id="{363A213D-50F0-1C48-8E41-8E207CBAC6BE}" type="slidenum">
              <a:rPr lang="en-US" smtClean="0"/>
              <a:t>42</a:t>
            </a:fld>
            <a:endParaRPr lang="en-US"/>
          </a:p>
        </p:txBody>
      </p:sp>
      <p:sp>
        <p:nvSpPr>
          <p:cNvPr id="3" name="Rectangle 2">
            <a:extLst>
              <a:ext uri="{FF2B5EF4-FFF2-40B4-BE49-F238E27FC236}">
                <a16:creationId xmlns:a16="http://schemas.microsoft.com/office/drawing/2014/main" id="{277E3481-7616-431C-BCB2-699DE938A45F}"/>
              </a:ext>
            </a:extLst>
          </p:cNvPr>
          <p:cNvSpPr/>
          <p:nvPr/>
        </p:nvSpPr>
        <p:spPr>
          <a:xfrm>
            <a:off x="451185" y="1657612"/>
            <a:ext cx="3884190" cy="1745318"/>
          </a:xfrm>
          <a:prstGeom prst="rect">
            <a:avLst/>
          </a:prstGeom>
          <a:solidFill>
            <a:srgbClr val="36C2E1">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Avenir LT Std 65 Medium" panose="020B0603020203020204" pitchFamily="34" charset="0"/>
              </a:rPr>
              <a:t>Governance</a:t>
            </a:r>
          </a:p>
          <a:p>
            <a:pPr algn="ctr"/>
            <a:endParaRPr lang="en-US" dirty="0">
              <a:solidFill>
                <a:schemeClr val="tx1"/>
              </a:solidFill>
              <a:latin typeface="Avenir LT Std 35 Light" panose="020B0402020203020204" pitchFamily="34" charset="0"/>
            </a:endParaRPr>
          </a:p>
          <a:p>
            <a:pPr algn="ctr"/>
            <a:r>
              <a:rPr lang="en-US" sz="1600" dirty="0">
                <a:solidFill>
                  <a:schemeClr val="tx1"/>
                </a:solidFill>
                <a:latin typeface="Avenir LT Std 35 Light" panose="020B0402020203020204" pitchFamily="34" charset="0"/>
              </a:rPr>
              <a:t>How are the boards of directors and management teams set up?</a:t>
            </a:r>
          </a:p>
        </p:txBody>
      </p:sp>
      <p:sp>
        <p:nvSpPr>
          <p:cNvPr id="12" name="Rectangle 11">
            <a:extLst>
              <a:ext uri="{FF2B5EF4-FFF2-40B4-BE49-F238E27FC236}">
                <a16:creationId xmlns:a16="http://schemas.microsoft.com/office/drawing/2014/main" id="{DFC0223C-9BB6-44BD-B98D-F3FBB2326FE2}"/>
              </a:ext>
            </a:extLst>
          </p:cNvPr>
          <p:cNvSpPr/>
          <p:nvPr/>
        </p:nvSpPr>
        <p:spPr>
          <a:xfrm>
            <a:off x="451185" y="3578657"/>
            <a:ext cx="3884190" cy="1745318"/>
          </a:xfrm>
          <a:prstGeom prst="rect">
            <a:avLst/>
          </a:prstGeom>
          <a:solidFill>
            <a:srgbClr val="36C2E1">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chemeClr val="tx1"/>
              </a:solidFill>
              <a:latin typeface="Avenir LT Std 35 Light" panose="020B0402020203020204" pitchFamily="34" charset="0"/>
            </a:endParaRPr>
          </a:p>
          <a:p>
            <a:pPr algn="ctr"/>
            <a:r>
              <a:rPr lang="en-US" sz="2200" b="1" dirty="0">
                <a:solidFill>
                  <a:schemeClr val="tx1"/>
                </a:solidFill>
                <a:latin typeface="Avenir LT Std 65 Medium" panose="020B0603020203020204" pitchFamily="34" charset="0"/>
              </a:rPr>
              <a:t>Self Dealing / COI</a:t>
            </a:r>
          </a:p>
          <a:p>
            <a:pPr algn="ctr"/>
            <a:endParaRPr lang="en-US" sz="2400" b="1" dirty="0">
              <a:solidFill>
                <a:schemeClr val="tx1"/>
              </a:solidFill>
              <a:latin typeface="Avenir LT Std 35 Light" panose="020B0402020203020204" pitchFamily="34" charset="0"/>
            </a:endParaRPr>
          </a:p>
          <a:p>
            <a:pPr algn="ctr"/>
            <a:r>
              <a:rPr lang="en-US" sz="1600" dirty="0">
                <a:solidFill>
                  <a:schemeClr val="tx1"/>
                </a:solidFill>
                <a:latin typeface="Avenir LT Std 35 Light" panose="020B0402020203020204" pitchFamily="34" charset="0"/>
              </a:rPr>
              <a:t>Is there a risk of a person in authority acting in his or her own interest? </a:t>
            </a:r>
          </a:p>
          <a:p>
            <a:pPr algn="ctr"/>
            <a:endParaRPr lang="en-US" sz="2400" b="1" dirty="0">
              <a:solidFill>
                <a:schemeClr val="tx1"/>
              </a:solidFill>
              <a:latin typeface="Avenir LT Std 35 Light" panose="020B0402020203020204" pitchFamily="34" charset="0"/>
            </a:endParaRPr>
          </a:p>
        </p:txBody>
      </p:sp>
      <p:sp>
        <p:nvSpPr>
          <p:cNvPr id="15" name="Rectangle 14">
            <a:extLst>
              <a:ext uri="{FF2B5EF4-FFF2-40B4-BE49-F238E27FC236}">
                <a16:creationId xmlns:a16="http://schemas.microsoft.com/office/drawing/2014/main" id="{402290E7-CAD4-4B18-B342-75155D0A4AD7}"/>
              </a:ext>
            </a:extLst>
          </p:cNvPr>
          <p:cNvSpPr/>
          <p:nvPr/>
        </p:nvSpPr>
        <p:spPr>
          <a:xfrm>
            <a:off x="4543929" y="1657612"/>
            <a:ext cx="3884190" cy="1745318"/>
          </a:xfrm>
          <a:prstGeom prst="rect">
            <a:avLst/>
          </a:prstGeom>
          <a:solidFill>
            <a:srgbClr val="36C2E1">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Avenir LT Std 65 Medium" panose="020B0603020203020204" pitchFamily="34" charset="0"/>
              </a:rPr>
              <a:t>Charitable Purpose</a:t>
            </a:r>
          </a:p>
          <a:p>
            <a:pPr algn="ctr"/>
            <a:endParaRPr lang="en-US" sz="2400" b="1" dirty="0">
              <a:solidFill>
                <a:schemeClr val="tx1"/>
              </a:solidFill>
              <a:latin typeface="Avenir LT Std 35 Light" panose="020B0402020203020204" pitchFamily="34" charset="0"/>
            </a:endParaRPr>
          </a:p>
          <a:p>
            <a:pPr algn="ctr"/>
            <a:r>
              <a:rPr lang="en-US" sz="1600" dirty="0">
                <a:solidFill>
                  <a:schemeClr val="tx1"/>
                </a:solidFill>
                <a:latin typeface="Avenir LT Std 35 Light" panose="020B0402020203020204" pitchFamily="34" charset="0"/>
              </a:rPr>
              <a:t>Do the for-profit’s actions jeopardize the nonprofit’s tax-exempt status?</a:t>
            </a:r>
            <a:endParaRPr lang="en-US" sz="2400" dirty="0">
              <a:solidFill>
                <a:schemeClr val="tx1"/>
              </a:solidFill>
              <a:latin typeface="Avenir LT Std 35 Light" panose="020B0402020203020204" pitchFamily="34" charset="0"/>
            </a:endParaRPr>
          </a:p>
        </p:txBody>
      </p:sp>
      <p:sp>
        <p:nvSpPr>
          <p:cNvPr id="16" name="Rectangle 15">
            <a:extLst>
              <a:ext uri="{FF2B5EF4-FFF2-40B4-BE49-F238E27FC236}">
                <a16:creationId xmlns:a16="http://schemas.microsoft.com/office/drawing/2014/main" id="{E9A893CE-2C9B-4A44-961A-7B0FDF47BFBB}"/>
              </a:ext>
            </a:extLst>
          </p:cNvPr>
          <p:cNvSpPr/>
          <p:nvPr/>
        </p:nvSpPr>
        <p:spPr>
          <a:xfrm>
            <a:off x="4543928" y="3578657"/>
            <a:ext cx="3884190" cy="1745318"/>
          </a:xfrm>
          <a:prstGeom prst="rect">
            <a:avLst/>
          </a:prstGeom>
          <a:solidFill>
            <a:srgbClr val="36C2E1">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chemeClr val="tx1"/>
              </a:solidFill>
              <a:latin typeface="Avenir LT Std 35 Light" panose="020B0402020203020204" pitchFamily="34" charset="0"/>
            </a:endParaRPr>
          </a:p>
          <a:p>
            <a:pPr algn="ctr"/>
            <a:r>
              <a:rPr lang="en-US" sz="2200" b="1" dirty="0">
                <a:solidFill>
                  <a:schemeClr val="tx1"/>
                </a:solidFill>
                <a:latin typeface="Avenir LT Std 65 Medium" panose="020B0603020203020204" pitchFamily="34" charset="0"/>
              </a:rPr>
              <a:t>UBIT</a:t>
            </a:r>
          </a:p>
          <a:p>
            <a:pPr algn="ctr"/>
            <a:endParaRPr lang="en-US" sz="2400" b="1" dirty="0">
              <a:solidFill>
                <a:schemeClr val="tx1"/>
              </a:solidFill>
              <a:latin typeface="Avenir LT Std 35 Light" panose="020B0402020203020204" pitchFamily="34" charset="0"/>
            </a:endParaRPr>
          </a:p>
          <a:p>
            <a:pPr algn="ctr"/>
            <a:r>
              <a:rPr lang="en-US" sz="1600" dirty="0">
                <a:solidFill>
                  <a:schemeClr val="tx1"/>
                </a:solidFill>
                <a:latin typeface="Avenir LT Std 35 Light" panose="020B0402020203020204" pitchFamily="34" charset="0"/>
              </a:rPr>
              <a:t>Do the subsidiary’s revenue generating activities trigger UBIT?</a:t>
            </a:r>
          </a:p>
          <a:p>
            <a:pPr algn="ctr"/>
            <a:endParaRPr lang="en-US" sz="2400" b="1" dirty="0">
              <a:solidFill>
                <a:schemeClr val="tx1"/>
              </a:solidFill>
              <a:latin typeface="Avenir LT Std 35 Light" panose="020B0402020203020204" pitchFamily="34" charset="0"/>
            </a:endParaRPr>
          </a:p>
        </p:txBody>
      </p:sp>
    </p:spTree>
    <p:extLst>
      <p:ext uri="{BB962C8B-B14F-4D97-AF65-F5344CB8AC3E}">
        <p14:creationId xmlns:p14="http://schemas.microsoft.com/office/powerpoint/2010/main" val="2310958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5" grpId="0" animBg="1"/>
      <p:bldP spid="1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53C76-CD75-4FD6-B5A3-D0A5AF4A4B24}"/>
              </a:ext>
            </a:extLst>
          </p:cNvPr>
          <p:cNvSpPr>
            <a:spLocks noGrp="1"/>
          </p:cNvSpPr>
          <p:nvPr>
            <p:ph type="title"/>
          </p:nvPr>
        </p:nvSpPr>
        <p:spPr>
          <a:xfrm>
            <a:off x="320039" y="365126"/>
            <a:ext cx="8535981" cy="745217"/>
          </a:xfrm>
        </p:spPr>
        <p:txBody>
          <a:bodyPr/>
          <a:lstStyle/>
          <a:p>
            <a:r>
              <a:rPr lang="en-US" dirty="0"/>
              <a:t>The Entity Universe (or at least some of it)</a:t>
            </a:r>
          </a:p>
        </p:txBody>
      </p:sp>
      <p:sp>
        <p:nvSpPr>
          <p:cNvPr id="4" name="Slide Number Placeholder 3">
            <a:extLst>
              <a:ext uri="{FF2B5EF4-FFF2-40B4-BE49-F238E27FC236}">
                <a16:creationId xmlns:a16="http://schemas.microsoft.com/office/drawing/2014/main" id="{9A03A350-B4D7-444A-B2CC-39D5EB756862}"/>
              </a:ext>
            </a:extLst>
          </p:cNvPr>
          <p:cNvSpPr>
            <a:spLocks noGrp="1"/>
          </p:cNvSpPr>
          <p:nvPr>
            <p:ph type="sldNum" sz="quarter" idx="12"/>
          </p:nvPr>
        </p:nvSpPr>
        <p:spPr>
          <a:xfrm>
            <a:off x="8104909" y="6317162"/>
            <a:ext cx="751112" cy="365125"/>
          </a:xfrm>
        </p:spPr>
        <p:txBody>
          <a:bodyPr/>
          <a:lstStyle/>
          <a:p>
            <a:fld id="{363A213D-50F0-1C48-8E41-8E207CBAC6BE}" type="slidenum">
              <a:rPr lang="en-US" smtClean="0"/>
              <a:t>43</a:t>
            </a:fld>
            <a:endParaRPr lang="en-US"/>
          </a:p>
        </p:txBody>
      </p:sp>
      <p:sp>
        <p:nvSpPr>
          <p:cNvPr id="3" name="Rectangle 2">
            <a:extLst>
              <a:ext uri="{FF2B5EF4-FFF2-40B4-BE49-F238E27FC236}">
                <a16:creationId xmlns:a16="http://schemas.microsoft.com/office/drawing/2014/main" id="{BC7E2E49-DC16-4992-858D-65583D70A04A}"/>
              </a:ext>
            </a:extLst>
          </p:cNvPr>
          <p:cNvSpPr/>
          <p:nvPr/>
        </p:nvSpPr>
        <p:spPr>
          <a:xfrm>
            <a:off x="1457726" y="1912055"/>
            <a:ext cx="1761463" cy="922188"/>
          </a:xfrm>
          <a:prstGeom prst="rect">
            <a:avLst/>
          </a:prstGeom>
          <a:solidFill>
            <a:srgbClr val="4C3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venir LT Std 35 Light" panose="020B0402020203020204" pitchFamily="34" charset="0"/>
              </a:rPr>
              <a:t>Not-for-Profit Corporation</a:t>
            </a:r>
          </a:p>
        </p:txBody>
      </p:sp>
      <p:sp>
        <p:nvSpPr>
          <p:cNvPr id="6" name="Rectangle 5">
            <a:extLst>
              <a:ext uri="{FF2B5EF4-FFF2-40B4-BE49-F238E27FC236}">
                <a16:creationId xmlns:a16="http://schemas.microsoft.com/office/drawing/2014/main" id="{3A48B827-6B16-48A2-89EC-DFE6F16E5871}"/>
              </a:ext>
            </a:extLst>
          </p:cNvPr>
          <p:cNvSpPr/>
          <p:nvPr/>
        </p:nvSpPr>
        <p:spPr>
          <a:xfrm>
            <a:off x="3517725" y="1912054"/>
            <a:ext cx="1761463" cy="922188"/>
          </a:xfrm>
          <a:prstGeom prst="rect">
            <a:avLst/>
          </a:prstGeom>
          <a:solidFill>
            <a:srgbClr val="4C3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venir LT Std 35 Light" panose="020B0402020203020204" pitchFamily="34" charset="0"/>
              </a:rPr>
              <a:t>Benefit Corporations</a:t>
            </a:r>
          </a:p>
        </p:txBody>
      </p:sp>
      <p:sp>
        <p:nvSpPr>
          <p:cNvPr id="7" name="Rectangle 6">
            <a:extLst>
              <a:ext uri="{FF2B5EF4-FFF2-40B4-BE49-F238E27FC236}">
                <a16:creationId xmlns:a16="http://schemas.microsoft.com/office/drawing/2014/main" id="{48549542-3544-4935-8F04-D0611C203AA7}"/>
              </a:ext>
            </a:extLst>
          </p:cNvPr>
          <p:cNvSpPr/>
          <p:nvPr/>
        </p:nvSpPr>
        <p:spPr>
          <a:xfrm>
            <a:off x="5577724" y="1912055"/>
            <a:ext cx="1761463" cy="922188"/>
          </a:xfrm>
          <a:prstGeom prst="rect">
            <a:avLst/>
          </a:prstGeom>
          <a:solidFill>
            <a:srgbClr val="4C3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venir LT Std 35 Light" panose="020B0402020203020204" pitchFamily="34" charset="0"/>
              </a:rPr>
              <a:t>Low Profit LLC (L3C)</a:t>
            </a:r>
          </a:p>
        </p:txBody>
      </p:sp>
      <p:sp>
        <p:nvSpPr>
          <p:cNvPr id="8" name="Rectangle 7">
            <a:extLst>
              <a:ext uri="{FF2B5EF4-FFF2-40B4-BE49-F238E27FC236}">
                <a16:creationId xmlns:a16="http://schemas.microsoft.com/office/drawing/2014/main" id="{F2D47A5C-2AC6-43C3-8118-C7142400643C}"/>
              </a:ext>
            </a:extLst>
          </p:cNvPr>
          <p:cNvSpPr/>
          <p:nvPr/>
        </p:nvSpPr>
        <p:spPr>
          <a:xfrm>
            <a:off x="5577724" y="3096924"/>
            <a:ext cx="1761463" cy="922188"/>
          </a:xfrm>
          <a:prstGeom prst="rect">
            <a:avLst/>
          </a:prstGeom>
          <a:solidFill>
            <a:srgbClr val="4C398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venir LT Std 35 Light" panose="020B0402020203020204" pitchFamily="34" charset="0"/>
              </a:rPr>
              <a:t>Flexible Purpose Corporations</a:t>
            </a:r>
          </a:p>
        </p:txBody>
      </p:sp>
      <p:sp>
        <p:nvSpPr>
          <p:cNvPr id="10" name="Rectangle 9">
            <a:extLst>
              <a:ext uri="{FF2B5EF4-FFF2-40B4-BE49-F238E27FC236}">
                <a16:creationId xmlns:a16="http://schemas.microsoft.com/office/drawing/2014/main" id="{27E7B2D1-92FC-49D3-B1CF-A3A09E0F9040}"/>
              </a:ext>
            </a:extLst>
          </p:cNvPr>
          <p:cNvSpPr/>
          <p:nvPr/>
        </p:nvSpPr>
        <p:spPr>
          <a:xfrm>
            <a:off x="1460626" y="3100467"/>
            <a:ext cx="1761463" cy="922188"/>
          </a:xfrm>
          <a:prstGeom prst="rect">
            <a:avLst/>
          </a:prstGeom>
          <a:solidFill>
            <a:srgbClr val="4C3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venir LT Std 35 Light" panose="020B0402020203020204" pitchFamily="34" charset="0"/>
              </a:rPr>
              <a:t>Nonprofit / For-Profit Hybrid</a:t>
            </a:r>
          </a:p>
        </p:txBody>
      </p:sp>
      <p:sp>
        <p:nvSpPr>
          <p:cNvPr id="12" name="Rectangle 11">
            <a:extLst>
              <a:ext uri="{FF2B5EF4-FFF2-40B4-BE49-F238E27FC236}">
                <a16:creationId xmlns:a16="http://schemas.microsoft.com/office/drawing/2014/main" id="{EC34EACD-9B76-46D6-B7AF-691A7E4DF40D}"/>
              </a:ext>
            </a:extLst>
          </p:cNvPr>
          <p:cNvSpPr/>
          <p:nvPr/>
        </p:nvSpPr>
        <p:spPr>
          <a:xfrm>
            <a:off x="3517725" y="3096924"/>
            <a:ext cx="1761463" cy="922188"/>
          </a:xfrm>
          <a:prstGeom prst="rect">
            <a:avLst/>
          </a:prstGeom>
          <a:solidFill>
            <a:srgbClr val="4C398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venir LT Std 35 Light" panose="020B0402020203020204" pitchFamily="34" charset="0"/>
              </a:rPr>
              <a:t>Mission-Minded For-Profits</a:t>
            </a:r>
          </a:p>
        </p:txBody>
      </p:sp>
    </p:spTree>
    <p:extLst>
      <p:ext uri="{BB962C8B-B14F-4D97-AF65-F5344CB8AC3E}">
        <p14:creationId xmlns:p14="http://schemas.microsoft.com/office/powerpoint/2010/main" val="2695634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10" grpId="0" animBg="1"/>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362155C-1E25-47EB-94D6-BD271CB36664}"/>
              </a:ext>
            </a:extLst>
          </p:cNvPr>
          <p:cNvSpPr>
            <a:spLocks noGrp="1"/>
          </p:cNvSpPr>
          <p:nvPr>
            <p:ph type="ctrTitle"/>
          </p:nvPr>
        </p:nvSpPr>
        <p:spPr/>
        <p:txBody>
          <a:bodyPr>
            <a:normAutofit/>
          </a:bodyPr>
          <a:lstStyle/>
          <a:p>
            <a:r>
              <a:rPr lang="en-US" dirty="0"/>
              <a:t>THANK YOU!</a:t>
            </a:r>
          </a:p>
        </p:txBody>
      </p:sp>
      <p:sp>
        <p:nvSpPr>
          <p:cNvPr id="4" name="Slide Number Placeholder 3">
            <a:extLst>
              <a:ext uri="{FF2B5EF4-FFF2-40B4-BE49-F238E27FC236}">
                <a16:creationId xmlns:a16="http://schemas.microsoft.com/office/drawing/2014/main" id="{8F320F7F-7B1A-4D11-ADB0-A6E8D490DAA1}"/>
              </a:ext>
            </a:extLst>
          </p:cNvPr>
          <p:cNvSpPr>
            <a:spLocks noGrp="1"/>
          </p:cNvSpPr>
          <p:nvPr>
            <p:ph type="sldNum" sz="quarter" idx="4294967295"/>
          </p:nvPr>
        </p:nvSpPr>
        <p:spPr>
          <a:xfrm>
            <a:off x="8391525" y="6316663"/>
            <a:ext cx="752475" cy="365125"/>
          </a:xfrm>
        </p:spPr>
        <p:txBody>
          <a:bodyPr/>
          <a:lstStyle/>
          <a:p>
            <a:fld id="{363A213D-50F0-1C48-8E41-8E207CBAC6BE}" type="slidenum">
              <a:rPr lang="en-US" smtClean="0"/>
              <a:pPr/>
              <a:t>44</a:t>
            </a:fld>
            <a:endParaRPr lang="en-US"/>
          </a:p>
        </p:txBody>
      </p:sp>
    </p:spTree>
    <p:extLst>
      <p:ext uri="{BB962C8B-B14F-4D97-AF65-F5344CB8AC3E}">
        <p14:creationId xmlns:p14="http://schemas.microsoft.com/office/powerpoint/2010/main" val="27436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AA272-1E49-1A42-8459-AC13AE2F2874}"/>
              </a:ext>
            </a:extLst>
          </p:cNvPr>
          <p:cNvSpPr>
            <a:spLocks noGrp="1"/>
          </p:cNvSpPr>
          <p:nvPr>
            <p:ph type="title"/>
          </p:nvPr>
        </p:nvSpPr>
        <p:spPr>
          <a:xfrm>
            <a:off x="3610815" y="1419446"/>
            <a:ext cx="1922369" cy="994172"/>
          </a:xfrm>
        </p:spPr>
        <p:txBody>
          <a:bodyPr/>
          <a:lstStyle/>
          <a:p>
            <a:pPr algn="ctr"/>
            <a:r>
              <a:rPr lang="en-US" b="1" dirty="0">
                <a:latin typeface="Avenir LT Std 65 Medium" panose="020B0603020203020204" pitchFamily="34" charset="0"/>
              </a:rPr>
              <a:t>Mission</a:t>
            </a:r>
          </a:p>
        </p:txBody>
      </p:sp>
      <p:sp>
        <p:nvSpPr>
          <p:cNvPr id="3" name="Content Placeholder 2">
            <a:extLst>
              <a:ext uri="{FF2B5EF4-FFF2-40B4-BE49-F238E27FC236}">
                <a16:creationId xmlns:a16="http://schemas.microsoft.com/office/drawing/2014/main" id="{1671F8FA-A169-934D-84B9-0C3AD8C5AC8E}"/>
              </a:ext>
            </a:extLst>
          </p:cNvPr>
          <p:cNvSpPr>
            <a:spLocks noGrp="1"/>
          </p:cNvSpPr>
          <p:nvPr>
            <p:ph idx="1"/>
          </p:nvPr>
        </p:nvSpPr>
        <p:spPr>
          <a:xfrm>
            <a:off x="628650" y="2236552"/>
            <a:ext cx="7886700" cy="3263504"/>
          </a:xfrm>
        </p:spPr>
        <p:txBody>
          <a:bodyPr/>
          <a:lstStyle/>
          <a:p>
            <a:pPr marL="0" indent="0" algn="ctr">
              <a:lnSpc>
                <a:spcPct val="150000"/>
              </a:lnSpc>
              <a:buNone/>
            </a:pPr>
            <a:r>
              <a:rPr lang="en-US" dirty="0"/>
              <a:t>Michigan Community Resources advances the missions of Michigan nonprofit organizations that serve low income individuals and communities through pro bono and low cost legal and other professional services, organizational development, and trusted guidance.</a:t>
            </a:r>
          </a:p>
          <a:p>
            <a:pPr marL="0" indent="0" algn="ctr">
              <a:buNone/>
            </a:pPr>
            <a:endParaRPr lang="en-US" dirty="0"/>
          </a:p>
        </p:txBody>
      </p:sp>
      <p:sp>
        <p:nvSpPr>
          <p:cNvPr id="4" name="Slide Number Placeholder 3">
            <a:extLst>
              <a:ext uri="{FF2B5EF4-FFF2-40B4-BE49-F238E27FC236}">
                <a16:creationId xmlns:a16="http://schemas.microsoft.com/office/drawing/2014/main" id="{BAEF6BC7-A5AD-E849-9091-D64DE2AF371E}"/>
              </a:ext>
            </a:extLst>
          </p:cNvPr>
          <p:cNvSpPr>
            <a:spLocks noGrp="1"/>
          </p:cNvSpPr>
          <p:nvPr>
            <p:ph type="sldNum" sz="quarter" idx="12"/>
          </p:nvPr>
        </p:nvSpPr>
        <p:spPr/>
        <p:txBody>
          <a:bodyPr/>
          <a:lstStyle/>
          <a:p>
            <a:fld id="{671C32BD-D2BB-4745-90CC-1166AEF0C9B0}" type="slidenum">
              <a:rPr lang="en-US" smtClean="0"/>
              <a:t>5</a:t>
            </a:fld>
            <a:endParaRPr lang="en-US"/>
          </a:p>
        </p:txBody>
      </p:sp>
    </p:spTree>
    <p:extLst>
      <p:ext uri="{BB962C8B-B14F-4D97-AF65-F5344CB8AC3E}">
        <p14:creationId xmlns:p14="http://schemas.microsoft.com/office/powerpoint/2010/main" val="1656760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AA272-1E49-1A42-8459-AC13AE2F2874}"/>
              </a:ext>
            </a:extLst>
          </p:cNvPr>
          <p:cNvSpPr>
            <a:spLocks noGrp="1"/>
          </p:cNvSpPr>
          <p:nvPr>
            <p:ph type="title"/>
          </p:nvPr>
        </p:nvSpPr>
        <p:spPr>
          <a:xfrm>
            <a:off x="3544140" y="1606220"/>
            <a:ext cx="2055719" cy="994172"/>
          </a:xfrm>
        </p:spPr>
        <p:txBody>
          <a:bodyPr/>
          <a:lstStyle/>
          <a:p>
            <a:pPr algn="ctr"/>
            <a:r>
              <a:rPr lang="en-US" b="1" dirty="0">
                <a:latin typeface="Avenir LT Std 65 Medium" panose="020B0603020203020204" pitchFamily="34" charset="0"/>
              </a:rPr>
              <a:t>Vision</a:t>
            </a:r>
          </a:p>
        </p:txBody>
      </p:sp>
      <p:sp>
        <p:nvSpPr>
          <p:cNvPr id="3" name="Content Placeholder 2">
            <a:extLst>
              <a:ext uri="{FF2B5EF4-FFF2-40B4-BE49-F238E27FC236}">
                <a16:creationId xmlns:a16="http://schemas.microsoft.com/office/drawing/2014/main" id="{1671F8FA-A169-934D-84B9-0C3AD8C5AC8E}"/>
              </a:ext>
            </a:extLst>
          </p:cNvPr>
          <p:cNvSpPr>
            <a:spLocks noGrp="1"/>
          </p:cNvSpPr>
          <p:nvPr>
            <p:ph idx="1"/>
          </p:nvPr>
        </p:nvSpPr>
        <p:spPr>
          <a:xfrm>
            <a:off x="628650" y="2549196"/>
            <a:ext cx="7886700" cy="1545433"/>
          </a:xfrm>
        </p:spPr>
        <p:txBody>
          <a:bodyPr/>
          <a:lstStyle/>
          <a:p>
            <a:pPr marL="0" indent="0" algn="ctr">
              <a:lnSpc>
                <a:spcPct val="150000"/>
              </a:lnSpc>
              <a:buNone/>
            </a:pPr>
            <a:r>
              <a:rPr lang="en-US" dirty="0"/>
              <a:t>We envision strong Michigan communities built on strong organizations, strong leaders, and a strong nonprofit network.</a:t>
            </a:r>
          </a:p>
          <a:p>
            <a:pPr marL="0" indent="0" algn="ctr">
              <a:lnSpc>
                <a:spcPct val="150000"/>
              </a:lnSpc>
              <a:buNone/>
            </a:pPr>
            <a:endParaRPr lang="en-US" dirty="0"/>
          </a:p>
        </p:txBody>
      </p:sp>
      <p:sp>
        <p:nvSpPr>
          <p:cNvPr id="4" name="Slide Number Placeholder 3">
            <a:extLst>
              <a:ext uri="{FF2B5EF4-FFF2-40B4-BE49-F238E27FC236}">
                <a16:creationId xmlns:a16="http://schemas.microsoft.com/office/drawing/2014/main" id="{BAEF6BC7-A5AD-E849-9091-D64DE2AF371E}"/>
              </a:ext>
            </a:extLst>
          </p:cNvPr>
          <p:cNvSpPr>
            <a:spLocks noGrp="1"/>
          </p:cNvSpPr>
          <p:nvPr>
            <p:ph type="sldNum" sz="quarter" idx="12"/>
          </p:nvPr>
        </p:nvSpPr>
        <p:spPr/>
        <p:txBody>
          <a:bodyPr/>
          <a:lstStyle/>
          <a:p>
            <a:fld id="{671C32BD-D2BB-4745-90CC-1166AEF0C9B0}" type="slidenum">
              <a:rPr lang="en-US" smtClean="0"/>
              <a:t>6</a:t>
            </a:fld>
            <a:endParaRPr lang="en-US"/>
          </a:p>
        </p:txBody>
      </p:sp>
    </p:spTree>
    <p:extLst>
      <p:ext uri="{BB962C8B-B14F-4D97-AF65-F5344CB8AC3E}">
        <p14:creationId xmlns:p14="http://schemas.microsoft.com/office/powerpoint/2010/main" val="2625348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9503D-3FC1-D94F-9251-F6E96427881D}"/>
              </a:ext>
            </a:extLst>
          </p:cNvPr>
          <p:cNvSpPr>
            <a:spLocks noGrp="1"/>
          </p:cNvSpPr>
          <p:nvPr>
            <p:ph type="title"/>
          </p:nvPr>
        </p:nvSpPr>
        <p:spPr/>
        <p:txBody>
          <a:bodyPr/>
          <a:lstStyle/>
          <a:p>
            <a:r>
              <a:rPr lang="en-US" dirty="0"/>
              <a:t>MCR Program Map</a:t>
            </a:r>
          </a:p>
        </p:txBody>
      </p:sp>
      <p:sp>
        <p:nvSpPr>
          <p:cNvPr id="4" name="Slide Number Placeholder 3">
            <a:extLst>
              <a:ext uri="{FF2B5EF4-FFF2-40B4-BE49-F238E27FC236}">
                <a16:creationId xmlns:a16="http://schemas.microsoft.com/office/drawing/2014/main" id="{418D7C3E-6848-A24C-91FE-624341E9E736}"/>
              </a:ext>
            </a:extLst>
          </p:cNvPr>
          <p:cNvSpPr>
            <a:spLocks noGrp="1"/>
          </p:cNvSpPr>
          <p:nvPr>
            <p:ph type="sldNum" sz="quarter" idx="12"/>
          </p:nvPr>
        </p:nvSpPr>
        <p:spPr/>
        <p:txBody>
          <a:bodyPr/>
          <a:lstStyle/>
          <a:p>
            <a:fld id="{671C32BD-D2BB-4745-90CC-1166AEF0C9B0}" type="slidenum">
              <a:rPr lang="en-US" smtClean="0"/>
              <a:t>7</a:t>
            </a:fld>
            <a:endParaRPr lang="en-US"/>
          </a:p>
        </p:txBody>
      </p:sp>
      <p:pic>
        <p:nvPicPr>
          <p:cNvPr id="3" name="Picture 2">
            <a:extLst>
              <a:ext uri="{FF2B5EF4-FFF2-40B4-BE49-F238E27FC236}">
                <a16:creationId xmlns:a16="http://schemas.microsoft.com/office/drawing/2014/main" id="{4D1090C9-1A01-4DD4-87B8-C1C8A20B6B40}"/>
              </a:ext>
            </a:extLst>
          </p:cNvPr>
          <p:cNvPicPr>
            <a:picLocks noChangeAspect="1"/>
          </p:cNvPicPr>
          <p:nvPr/>
        </p:nvPicPr>
        <p:blipFill>
          <a:blip r:embed="rId2"/>
          <a:stretch>
            <a:fillRect/>
          </a:stretch>
        </p:blipFill>
        <p:spPr>
          <a:xfrm>
            <a:off x="262797" y="1110343"/>
            <a:ext cx="8593223" cy="4722271"/>
          </a:xfrm>
          <a:prstGeom prst="rect">
            <a:avLst/>
          </a:prstGeom>
        </p:spPr>
      </p:pic>
    </p:spTree>
    <p:extLst>
      <p:ext uri="{BB962C8B-B14F-4D97-AF65-F5344CB8AC3E}">
        <p14:creationId xmlns:p14="http://schemas.microsoft.com/office/powerpoint/2010/main" val="3935770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C9350-912F-45C2-8405-E16A1FE58EB3}"/>
              </a:ext>
            </a:extLst>
          </p:cNvPr>
          <p:cNvSpPr>
            <a:spLocks noGrp="1"/>
          </p:cNvSpPr>
          <p:nvPr>
            <p:ph type="title"/>
          </p:nvPr>
        </p:nvSpPr>
        <p:spPr/>
        <p:txBody>
          <a:bodyPr/>
          <a:lstStyle/>
          <a:p>
            <a:r>
              <a:rPr lang="en-US" dirty="0"/>
              <a:t>Presenter: Albert Pak</a:t>
            </a:r>
          </a:p>
        </p:txBody>
      </p:sp>
      <p:sp>
        <p:nvSpPr>
          <p:cNvPr id="3" name="Content Placeholder 2">
            <a:extLst>
              <a:ext uri="{FF2B5EF4-FFF2-40B4-BE49-F238E27FC236}">
                <a16:creationId xmlns:a16="http://schemas.microsoft.com/office/drawing/2014/main" id="{0874942A-616B-46CE-AEBE-BF537F1CA28E}"/>
              </a:ext>
            </a:extLst>
          </p:cNvPr>
          <p:cNvSpPr>
            <a:spLocks noGrp="1"/>
          </p:cNvSpPr>
          <p:nvPr>
            <p:ph idx="1"/>
          </p:nvPr>
        </p:nvSpPr>
        <p:spPr>
          <a:xfrm>
            <a:off x="320039" y="1371599"/>
            <a:ext cx="8535981" cy="4911693"/>
          </a:xfrm>
        </p:spPr>
        <p:txBody>
          <a:bodyPr/>
          <a:lstStyle/>
          <a:p>
            <a:pPr marL="0" indent="0">
              <a:buNone/>
            </a:pPr>
            <a:r>
              <a:rPr lang="en-US" b="1" dirty="0">
                <a:latin typeface="Avenir LT Std 65 Medium" panose="020B0603020203020204" pitchFamily="34" charset="0"/>
              </a:rPr>
              <a:t>Professional Experience</a:t>
            </a:r>
          </a:p>
          <a:p>
            <a:pPr marL="0" indent="0">
              <a:buNone/>
            </a:pPr>
            <a:endParaRPr lang="en-US" b="1" dirty="0"/>
          </a:p>
          <a:p>
            <a:r>
              <a:rPr lang="en-US" dirty="0"/>
              <a:t>Attorney &amp; Skadden Fellow, Michigan Community Resources</a:t>
            </a:r>
          </a:p>
          <a:p>
            <a:r>
              <a:rPr lang="en-US" sz="1600" dirty="0"/>
              <a:t>Chief Operating Officer, 12+</a:t>
            </a:r>
          </a:p>
          <a:p>
            <a:r>
              <a:rPr lang="en-US" sz="1600" dirty="0"/>
              <a:t>Co-Founder, Ivy Advantage</a:t>
            </a:r>
          </a:p>
          <a:p>
            <a:r>
              <a:rPr lang="en-US" sz="1600" dirty="0"/>
              <a:t>Consultant, Oliver Wyman</a:t>
            </a:r>
          </a:p>
          <a:p>
            <a:pPr marL="0" indent="0">
              <a:buNone/>
            </a:pPr>
            <a:endParaRPr lang="en-US" b="1" dirty="0"/>
          </a:p>
        </p:txBody>
      </p:sp>
      <p:sp>
        <p:nvSpPr>
          <p:cNvPr id="4" name="Slide Number Placeholder 3">
            <a:extLst>
              <a:ext uri="{FF2B5EF4-FFF2-40B4-BE49-F238E27FC236}">
                <a16:creationId xmlns:a16="http://schemas.microsoft.com/office/drawing/2014/main" id="{8CBEA230-3474-45FF-A9D4-63E73D66B795}"/>
              </a:ext>
            </a:extLst>
          </p:cNvPr>
          <p:cNvSpPr>
            <a:spLocks noGrp="1"/>
          </p:cNvSpPr>
          <p:nvPr>
            <p:ph type="sldNum" sz="quarter" idx="12"/>
          </p:nvPr>
        </p:nvSpPr>
        <p:spPr/>
        <p:txBody>
          <a:bodyPr/>
          <a:lstStyle/>
          <a:p>
            <a:fld id="{363A213D-50F0-1C48-8E41-8E207CBAC6BE}" type="slidenum">
              <a:rPr lang="en-US" smtClean="0"/>
              <a:t>8</a:t>
            </a:fld>
            <a:endParaRPr lang="en-US"/>
          </a:p>
        </p:txBody>
      </p:sp>
    </p:spTree>
    <p:extLst>
      <p:ext uri="{BB962C8B-B14F-4D97-AF65-F5344CB8AC3E}">
        <p14:creationId xmlns:p14="http://schemas.microsoft.com/office/powerpoint/2010/main" val="1206689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53C76-CD75-4FD6-B5A3-D0A5AF4A4B24}"/>
              </a:ext>
            </a:extLst>
          </p:cNvPr>
          <p:cNvSpPr>
            <a:spLocks noGrp="1"/>
          </p:cNvSpPr>
          <p:nvPr>
            <p:ph type="title"/>
          </p:nvPr>
        </p:nvSpPr>
        <p:spPr>
          <a:xfrm>
            <a:off x="320039" y="365126"/>
            <a:ext cx="8535981" cy="745217"/>
          </a:xfrm>
        </p:spPr>
        <p:txBody>
          <a:bodyPr/>
          <a:lstStyle/>
          <a:p>
            <a:r>
              <a:rPr lang="en-US" dirty="0"/>
              <a:t>The main reason why I’m here</a:t>
            </a:r>
          </a:p>
        </p:txBody>
      </p:sp>
      <p:sp>
        <p:nvSpPr>
          <p:cNvPr id="4" name="Slide Number Placeholder 3">
            <a:extLst>
              <a:ext uri="{FF2B5EF4-FFF2-40B4-BE49-F238E27FC236}">
                <a16:creationId xmlns:a16="http://schemas.microsoft.com/office/drawing/2014/main" id="{9A03A350-B4D7-444A-B2CC-39D5EB756862}"/>
              </a:ext>
            </a:extLst>
          </p:cNvPr>
          <p:cNvSpPr>
            <a:spLocks noGrp="1"/>
          </p:cNvSpPr>
          <p:nvPr>
            <p:ph type="sldNum" sz="quarter" idx="12"/>
          </p:nvPr>
        </p:nvSpPr>
        <p:spPr>
          <a:xfrm>
            <a:off x="8104909" y="6317162"/>
            <a:ext cx="751112" cy="365125"/>
          </a:xfrm>
        </p:spPr>
        <p:txBody>
          <a:bodyPr/>
          <a:lstStyle/>
          <a:p>
            <a:fld id="{363A213D-50F0-1C48-8E41-8E207CBAC6BE}" type="slidenum">
              <a:rPr lang="en-US" smtClean="0"/>
              <a:t>9</a:t>
            </a:fld>
            <a:endParaRPr lang="en-US"/>
          </a:p>
        </p:txBody>
      </p:sp>
      <p:pic>
        <p:nvPicPr>
          <p:cNvPr id="1026" name="Picture 2" descr="Image may contain: 4 people">
            <a:extLst>
              <a:ext uri="{FF2B5EF4-FFF2-40B4-BE49-F238E27FC236}">
                <a16:creationId xmlns:a16="http://schemas.microsoft.com/office/drawing/2014/main" id="{FDC27C00-22DB-4CDC-85C3-787BB7110D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085" t="16585" r="6461" b="13570"/>
          <a:stretch/>
        </p:blipFill>
        <p:spPr bwMode="auto">
          <a:xfrm>
            <a:off x="871870" y="1601667"/>
            <a:ext cx="2711302" cy="21654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may contain: Albert H. Pak, indoor">
            <a:extLst>
              <a:ext uri="{FF2B5EF4-FFF2-40B4-BE49-F238E27FC236}">
                <a16:creationId xmlns:a16="http://schemas.microsoft.com/office/drawing/2014/main" id="{502E65F3-41B9-46CB-9160-FBEA7CD2D1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1907" y="4168529"/>
            <a:ext cx="1693855" cy="16938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C917031-A19C-4DB4-94FA-7AD4908870F5}"/>
              </a:ext>
            </a:extLst>
          </p:cNvPr>
          <p:cNvPicPr>
            <a:picLocks noChangeAspect="1"/>
          </p:cNvPicPr>
          <p:nvPr/>
        </p:nvPicPr>
        <p:blipFill>
          <a:blip r:embed="rId4"/>
          <a:stretch>
            <a:fillRect/>
          </a:stretch>
        </p:blipFill>
        <p:spPr>
          <a:xfrm>
            <a:off x="4028839" y="1654993"/>
            <a:ext cx="4571999" cy="2058759"/>
          </a:xfrm>
          <a:prstGeom prst="rect">
            <a:avLst/>
          </a:prstGeom>
        </p:spPr>
      </p:pic>
      <p:pic>
        <p:nvPicPr>
          <p:cNvPr id="5" name="Picture 4">
            <a:extLst>
              <a:ext uri="{FF2B5EF4-FFF2-40B4-BE49-F238E27FC236}">
                <a16:creationId xmlns:a16="http://schemas.microsoft.com/office/drawing/2014/main" id="{D7327A7D-5F95-41EF-B830-C90CD61CEB26}"/>
              </a:ext>
            </a:extLst>
          </p:cNvPr>
          <p:cNvPicPr>
            <a:picLocks noChangeAspect="1"/>
          </p:cNvPicPr>
          <p:nvPr/>
        </p:nvPicPr>
        <p:blipFill>
          <a:blip r:embed="rId5"/>
          <a:stretch>
            <a:fillRect/>
          </a:stretch>
        </p:blipFill>
        <p:spPr>
          <a:xfrm>
            <a:off x="2606051" y="4162928"/>
            <a:ext cx="1732867" cy="1518455"/>
          </a:xfrm>
          <a:prstGeom prst="rect">
            <a:avLst/>
          </a:prstGeom>
        </p:spPr>
      </p:pic>
    </p:spTree>
    <p:extLst>
      <p:ext uri="{BB962C8B-B14F-4D97-AF65-F5344CB8AC3E}">
        <p14:creationId xmlns:p14="http://schemas.microsoft.com/office/powerpoint/2010/main" val="458445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06CC5FAACC49648BC93BE7E615E3711" ma:contentTypeVersion="10" ma:contentTypeDescription="Create a new document." ma:contentTypeScope="" ma:versionID="04a2aed0db88c48e1ba26a52ef5ed897">
  <xsd:schema xmlns:xsd="http://www.w3.org/2001/XMLSchema" xmlns:xs="http://www.w3.org/2001/XMLSchema" xmlns:p="http://schemas.microsoft.com/office/2006/metadata/properties" xmlns:ns2="6cd179f2-fb97-4a9d-aaa4-7d05cdad090c" xmlns:ns3="27c18798-3520-49e9-8444-c1d584d06812" targetNamespace="http://schemas.microsoft.com/office/2006/metadata/properties" ma:root="true" ma:fieldsID="f20cdc4a3ff9fda8b5dbaacf9beefa70" ns2:_="" ns3:_="">
    <xsd:import namespace="6cd179f2-fb97-4a9d-aaa4-7d05cdad090c"/>
    <xsd:import namespace="27c18798-3520-49e9-8444-c1d584d0681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d179f2-fb97-4a9d-aaa4-7d05cdad090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c18798-3520-49e9-8444-c1d584d0681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Instruction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F0E1DC-6239-4D20-AC5C-DD0D60C9AF1C}">
  <ds:schemaRefs>
    <ds:schemaRef ds:uri="http://schemas.microsoft.com/office/2006/documentManagement/types"/>
    <ds:schemaRef ds:uri="27c18798-3520-49e9-8444-c1d584d06812"/>
    <ds:schemaRef ds:uri="http://purl.org/dc/dcmitype/"/>
    <ds:schemaRef ds:uri="http://purl.org/dc/terms/"/>
    <ds:schemaRef ds:uri="http://purl.org/dc/elements/1.1/"/>
    <ds:schemaRef ds:uri="http://schemas.openxmlformats.org/package/2006/metadata/core-properties"/>
    <ds:schemaRef ds:uri="http://schemas.microsoft.com/office/2006/metadata/properties"/>
    <ds:schemaRef ds:uri="http://schemas.microsoft.com/office/infopath/2007/PartnerControls"/>
    <ds:schemaRef ds:uri="6cd179f2-fb97-4a9d-aaa4-7d05cdad090c"/>
    <ds:schemaRef ds:uri="http://www.w3.org/XML/1998/namespace"/>
  </ds:schemaRefs>
</ds:datastoreItem>
</file>

<file path=customXml/itemProps2.xml><?xml version="1.0" encoding="utf-8"?>
<ds:datastoreItem xmlns:ds="http://schemas.openxmlformats.org/officeDocument/2006/customXml" ds:itemID="{8A5D4764-DEEE-457F-8E7D-E7912DBF67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d179f2-fb97-4a9d-aaa4-7d05cdad090c"/>
    <ds:schemaRef ds:uri="27c18798-3520-49e9-8444-c1d584d068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DE22666-F281-4BD7-BFE3-4DD8AA01B6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6404</TotalTime>
  <Words>1677</Words>
  <Application>Microsoft Office PowerPoint</Application>
  <PresentationFormat>On-screen Show (4:3)</PresentationFormat>
  <Paragraphs>300</Paragraphs>
  <Slides>44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Avenir LT Std 35 Light</vt:lpstr>
      <vt:lpstr>Avenir LT Std 45 Book</vt:lpstr>
      <vt:lpstr>Avenir LT Std 65 Medium</vt:lpstr>
      <vt:lpstr>Calibri</vt:lpstr>
      <vt:lpstr>Office Theme</vt:lpstr>
      <vt:lpstr>FOR MORE THAN PROFIT</vt:lpstr>
      <vt:lpstr>Roadmap</vt:lpstr>
      <vt:lpstr>Disclaimer</vt:lpstr>
      <vt:lpstr>Who is Michigan Community Resources?</vt:lpstr>
      <vt:lpstr>Mission</vt:lpstr>
      <vt:lpstr>Vision</vt:lpstr>
      <vt:lpstr>MCR Program Map</vt:lpstr>
      <vt:lpstr>Presenter: Albert Pak</vt:lpstr>
      <vt:lpstr>The main reason why I’m here</vt:lpstr>
      <vt:lpstr>Expectation setting</vt:lpstr>
      <vt:lpstr>Entity Types</vt:lpstr>
      <vt:lpstr>What is a “Social Enterprise”?</vt:lpstr>
      <vt:lpstr>The Entity Universe (or at least some of it)</vt:lpstr>
      <vt:lpstr>The Entity Universe (or at least some of it)</vt:lpstr>
      <vt:lpstr>The Entity Universe (or at least some of it)</vt:lpstr>
      <vt:lpstr>501(c)(3) Nonprofit “Social Enterprises”</vt:lpstr>
      <vt:lpstr>Can nonprofits “make money”?</vt:lpstr>
      <vt:lpstr>Unrelated Business Income Tax</vt:lpstr>
      <vt:lpstr>Nonprofit Case Study</vt:lpstr>
      <vt:lpstr>Nonprofit Case Study: Monkey &amp; The Elephant</vt:lpstr>
      <vt:lpstr>Nonprofit Case Study: Monkey &amp; The Elephant</vt:lpstr>
      <vt:lpstr>The Entity Universe (or at least some of it)</vt:lpstr>
      <vt:lpstr>Benefit Corporations</vt:lpstr>
      <vt:lpstr>Benefit Corporations: Basics</vt:lpstr>
      <vt:lpstr>Benefit Corporations: Why?</vt:lpstr>
      <vt:lpstr>Benefit Corporation Case Study</vt:lpstr>
      <vt:lpstr>Benefit Corporation Case Study: Patagonia</vt:lpstr>
      <vt:lpstr>Benefit Corporations v. B Corp Certification</vt:lpstr>
      <vt:lpstr>Public Benefit Corporations v. B Corp Certification</vt:lpstr>
      <vt:lpstr>The Entity Universe (or at least some of it)</vt:lpstr>
      <vt:lpstr>Low Profit Limited Liability Companies (L3C)</vt:lpstr>
      <vt:lpstr>L3C: Basics</vt:lpstr>
      <vt:lpstr>L3C: Program Related Investments</vt:lpstr>
      <vt:lpstr>L3C Case Study</vt:lpstr>
      <vt:lpstr>L3C Case Study: PizzaPlex, L3C</vt:lpstr>
      <vt:lpstr>PizzaPlex’s “Charitable Purposes”</vt:lpstr>
      <vt:lpstr>The Entity Universe (or at least some of it)</vt:lpstr>
      <vt:lpstr>Nonprofit / For-Profit Hybrids</vt:lpstr>
      <vt:lpstr>Nonprofit / For-Profit Case Study</vt:lpstr>
      <vt:lpstr>Hybrid Case Study: Greyston Bakery</vt:lpstr>
      <vt:lpstr>Hybrid Case Study: Greyston Bakery</vt:lpstr>
      <vt:lpstr>Hybrids: Important Considerations</vt:lpstr>
      <vt:lpstr>The Entity Universe (or at least some of it)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Theresa Skora</dc:creator>
  <cp:lastModifiedBy>Albert Pak</cp:lastModifiedBy>
  <cp:revision>186</cp:revision>
  <dcterms:created xsi:type="dcterms:W3CDTF">2018-05-07T22:03:04Z</dcterms:created>
  <dcterms:modified xsi:type="dcterms:W3CDTF">2019-04-26T13:36:21Z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0x010100506CC5FAACC49648BC93BE7E615E3711</vt:lpwstr>
  </property>
  <property fmtid="{D5CDD505-2E9C-101B-9397-08002B2CF9AE}" pid="3" name="AuthorIds_UIVersion_512">
    <vt:lpwstr>60</vt:lpwstr>
  </property>
</Properties>
</file>