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663" r:id="rId2"/>
    <p:sldMasterId id="2147483681" r:id="rId3"/>
  </p:sldMasterIdLst>
  <p:notesMasterIdLst>
    <p:notesMasterId r:id="rId26"/>
  </p:notesMasterIdLst>
  <p:sldIdLst>
    <p:sldId id="256" r:id="rId4"/>
    <p:sldId id="257" r:id="rId5"/>
    <p:sldId id="259" r:id="rId6"/>
    <p:sldId id="262" r:id="rId7"/>
    <p:sldId id="263" r:id="rId8"/>
    <p:sldId id="264" r:id="rId9"/>
    <p:sldId id="265" r:id="rId10"/>
    <p:sldId id="272" r:id="rId11"/>
    <p:sldId id="266" r:id="rId12"/>
    <p:sldId id="273" r:id="rId13"/>
    <p:sldId id="260" r:id="rId14"/>
    <p:sldId id="274" r:id="rId15"/>
    <p:sldId id="261" r:id="rId16"/>
    <p:sldId id="269" r:id="rId17"/>
    <p:sldId id="276" r:id="rId18"/>
    <p:sldId id="281" r:id="rId19"/>
    <p:sldId id="258" r:id="rId20"/>
    <p:sldId id="277" r:id="rId21"/>
    <p:sldId id="278" r:id="rId22"/>
    <p:sldId id="279" r:id="rId23"/>
    <p:sldId id="282" r:id="rId24"/>
    <p:sldId id="280" r:id="rId25"/>
  </p:sldIdLst>
  <p:sldSz cx="9144000" cy="6858000" type="screen4x3"/>
  <p:notesSz cx="7315200" cy="96012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D517C-D9C1-44AF-91D5-F2105CD51CD7}" v="38" dt="2019-04-20T20:01:51.768"/>
    <p1510:client id="{AE66164E-E6E5-4437-9B04-AD3EEA73CCF5}" v="20" dt="2019-04-20T20:04:45.696"/>
  </p1510:revLst>
</p1510:revInfo>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Williams" userId="7acd035f7730ff27" providerId="Windows Live" clId="Web-{AE66164E-E6E5-4437-9B04-AD3EEA73CCF5}"/>
    <pc:docChg chg="modSld">
      <pc:chgData name="Tina Williams" userId="7acd035f7730ff27" providerId="Windows Live" clId="Web-{AE66164E-E6E5-4437-9B04-AD3EEA73CCF5}" dt="2019-04-20T20:04:45.712" v="41" actId="20577"/>
      <pc:docMkLst>
        <pc:docMk/>
      </pc:docMkLst>
      <pc:sldChg chg="modSp">
        <pc:chgData name="Tina Williams" userId="7acd035f7730ff27" providerId="Windows Live" clId="Web-{AE66164E-E6E5-4437-9B04-AD3EEA73CCF5}" dt="2019-04-20T20:04:45.696" v="40" actId="20577"/>
        <pc:sldMkLst>
          <pc:docMk/>
          <pc:sldMk cId="3481946129" sldId="261"/>
        </pc:sldMkLst>
        <pc:spChg chg="mod">
          <ac:chgData name="Tina Williams" userId="7acd035f7730ff27" providerId="Windows Live" clId="Web-{AE66164E-E6E5-4437-9B04-AD3EEA73CCF5}" dt="2019-04-20T20:04:45.696" v="40" actId="20577"/>
          <ac:spMkLst>
            <pc:docMk/>
            <pc:sldMk cId="3481946129" sldId="261"/>
            <ac:spMk id="3" creationId="{00000000-0000-0000-0000-000000000000}"/>
          </ac:spMkLst>
        </pc:spChg>
      </pc:sldChg>
    </pc:docChg>
  </pc:docChgLst>
  <pc:docChgLst>
    <pc:chgData name="Tina Williams" userId="7acd035f7730ff27" providerId="LiveId" clId="{575D517C-D9C1-44AF-91D5-F2105CD51CD7}"/>
    <pc:docChg chg="undo custSel addSld delSld modSld sldOrd">
      <pc:chgData name="Tina Williams" userId="7acd035f7730ff27" providerId="LiveId" clId="{575D517C-D9C1-44AF-91D5-F2105CD51CD7}" dt="2019-04-20T20:01:51.764" v="3266"/>
      <pc:docMkLst>
        <pc:docMk/>
      </pc:docMkLst>
      <pc:sldChg chg="add">
        <pc:chgData name="Tina Williams" userId="7acd035f7730ff27" providerId="LiveId" clId="{575D517C-D9C1-44AF-91D5-F2105CD51CD7}" dt="2019-04-20T20:00:54.647" v="3264"/>
        <pc:sldMkLst>
          <pc:docMk/>
          <pc:sldMk cId="0" sldId="258"/>
        </pc:sldMkLst>
      </pc:sldChg>
      <pc:sldChg chg="modSp">
        <pc:chgData name="Tina Williams" userId="7acd035f7730ff27" providerId="LiveId" clId="{575D517C-D9C1-44AF-91D5-F2105CD51CD7}" dt="2019-04-20T19:24:39.353" v="2347" actId="313"/>
        <pc:sldMkLst>
          <pc:docMk/>
          <pc:sldMk cId="3229852118" sldId="260"/>
        </pc:sldMkLst>
        <pc:spChg chg="mod">
          <ac:chgData name="Tina Williams" userId="7acd035f7730ff27" providerId="LiveId" clId="{575D517C-D9C1-44AF-91D5-F2105CD51CD7}" dt="2019-04-20T19:15:02.792" v="1154"/>
          <ac:spMkLst>
            <pc:docMk/>
            <pc:sldMk cId="3229852118" sldId="260"/>
            <ac:spMk id="2" creationId="{00000000-0000-0000-0000-000000000000}"/>
          </ac:spMkLst>
        </pc:spChg>
        <pc:spChg chg="mod">
          <ac:chgData name="Tina Williams" userId="7acd035f7730ff27" providerId="LiveId" clId="{575D517C-D9C1-44AF-91D5-F2105CD51CD7}" dt="2019-04-20T19:24:39.353" v="2347" actId="313"/>
          <ac:spMkLst>
            <pc:docMk/>
            <pc:sldMk cId="3229852118" sldId="260"/>
            <ac:spMk id="3" creationId="{00000000-0000-0000-0000-000000000000}"/>
          </ac:spMkLst>
        </pc:spChg>
      </pc:sldChg>
      <pc:sldChg chg="modSp">
        <pc:chgData name="Tina Williams" userId="7acd035f7730ff27" providerId="LiveId" clId="{575D517C-D9C1-44AF-91D5-F2105CD51CD7}" dt="2019-04-20T19:48:14.769" v="3083" actId="20577"/>
        <pc:sldMkLst>
          <pc:docMk/>
          <pc:sldMk cId="3481946129" sldId="261"/>
        </pc:sldMkLst>
        <pc:spChg chg="mod">
          <ac:chgData name="Tina Williams" userId="7acd035f7730ff27" providerId="LiveId" clId="{575D517C-D9C1-44AF-91D5-F2105CD51CD7}" dt="2019-04-20T19:43:09.608" v="2472" actId="20577"/>
          <ac:spMkLst>
            <pc:docMk/>
            <pc:sldMk cId="3481946129" sldId="261"/>
            <ac:spMk id="2" creationId="{00000000-0000-0000-0000-000000000000}"/>
          </ac:spMkLst>
        </pc:spChg>
        <pc:spChg chg="mod">
          <ac:chgData name="Tina Williams" userId="7acd035f7730ff27" providerId="LiveId" clId="{575D517C-D9C1-44AF-91D5-F2105CD51CD7}" dt="2019-04-20T19:48:14.769" v="3083" actId="20577"/>
          <ac:spMkLst>
            <pc:docMk/>
            <pc:sldMk cId="3481946129" sldId="261"/>
            <ac:spMk id="3" creationId="{00000000-0000-0000-0000-000000000000}"/>
          </ac:spMkLst>
        </pc:spChg>
      </pc:sldChg>
      <pc:sldChg chg="modSp">
        <pc:chgData name="Tina Williams" userId="7acd035f7730ff27" providerId="LiveId" clId="{575D517C-D9C1-44AF-91D5-F2105CD51CD7}" dt="2019-04-20T18:29:57.949" v="462" actId="20577"/>
        <pc:sldMkLst>
          <pc:docMk/>
          <pc:sldMk cId="4054213053" sldId="263"/>
        </pc:sldMkLst>
        <pc:spChg chg="mod">
          <ac:chgData name="Tina Williams" userId="7acd035f7730ff27" providerId="LiveId" clId="{575D517C-D9C1-44AF-91D5-F2105CD51CD7}" dt="2019-04-20T18:20:21.821" v="0"/>
          <ac:spMkLst>
            <pc:docMk/>
            <pc:sldMk cId="4054213053" sldId="263"/>
            <ac:spMk id="2" creationId="{00000000-0000-0000-0000-000000000000}"/>
          </ac:spMkLst>
        </pc:spChg>
        <pc:spChg chg="mod">
          <ac:chgData name="Tina Williams" userId="7acd035f7730ff27" providerId="LiveId" clId="{575D517C-D9C1-44AF-91D5-F2105CD51CD7}" dt="2019-04-20T18:29:57.949" v="462" actId="20577"/>
          <ac:spMkLst>
            <pc:docMk/>
            <pc:sldMk cId="4054213053" sldId="263"/>
            <ac:spMk id="3" creationId="{00000000-0000-0000-0000-000000000000}"/>
          </ac:spMkLst>
        </pc:spChg>
      </pc:sldChg>
      <pc:sldChg chg="modSp">
        <pc:chgData name="Tina Williams" userId="7acd035f7730ff27" providerId="LiveId" clId="{575D517C-D9C1-44AF-91D5-F2105CD51CD7}" dt="2019-04-20T18:33:07.545" v="594" actId="20577"/>
        <pc:sldMkLst>
          <pc:docMk/>
          <pc:sldMk cId="4054213053" sldId="264"/>
        </pc:sldMkLst>
        <pc:spChg chg="mod">
          <ac:chgData name="Tina Williams" userId="7acd035f7730ff27" providerId="LiveId" clId="{575D517C-D9C1-44AF-91D5-F2105CD51CD7}" dt="2019-04-20T18:30:21.303" v="486" actId="20577"/>
          <ac:spMkLst>
            <pc:docMk/>
            <pc:sldMk cId="4054213053" sldId="264"/>
            <ac:spMk id="2" creationId="{00000000-0000-0000-0000-000000000000}"/>
          </ac:spMkLst>
        </pc:spChg>
        <pc:spChg chg="mod">
          <ac:chgData name="Tina Williams" userId="7acd035f7730ff27" providerId="LiveId" clId="{575D517C-D9C1-44AF-91D5-F2105CD51CD7}" dt="2019-04-20T18:33:07.545" v="594" actId="20577"/>
          <ac:spMkLst>
            <pc:docMk/>
            <pc:sldMk cId="4054213053" sldId="264"/>
            <ac:spMk id="3" creationId="{00000000-0000-0000-0000-000000000000}"/>
          </ac:spMkLst>
        </pc:spChg>
      </pc:sldChg>
      <pc:sldChg chg="modSp">
        <pc:chgData name="Tina Williams" userId="7acd035f7730ff27" providerId="LiveId" clId="{575D517C-D9C1-44AF-91D5-F2105CD51CD7}" dt="2019-04-20T18:39:01.785" v="747" actId="5793"/>
        <pc:sldMkLst>
          <pc:docMk/>
          <pc:sldMk cId="4054213053" sldId="265"/>
        </pc:sldMkLst>
        <pc:spChg chg="mod">
          <ac:chgData name="Tina Williams" userId="7acd035f7730ff27" providerId="LiveId" clId="{575D517C-D9C1-44AF-91D5-F2105CD51CD7}" dt="2019-04-20T18:33:35.019" v="595"/>
          <ac:spMkLst>
            <pc:docMk/>
            <pc:sldMk cId="4054213053" sldId="265"/>
            <ac:spMk id="2" creationId="{00000000-0000-0000-0000-000000000000}"/>
          </ac:spMkLst>
        </pc:spChg>
        <pc:spChg chg="mod">
          <ac:chgData name="Tina Williams" userId="7acd035f7730ff27" providerId="LiveId" clId="{575D517C-D9C1-44AF-91D5-F2105CD51CD7}" dt="2019-04-20T18:39:01.785" v="747" actId="5793"/>
          <ac:spMkLst>
            <pc:docMk/>
            <pc:sldMk cId="4054213053" sldId="265"/>
            <ac:spMk id="3" creationId="{00000000-0000-0000-0000-000000000000}"/>
          </ac:spMkLst>
        </pc:spChg>
      </pc:sldChg>
      <pc:sldChg chg="modSp">
        <pc:chgData name="Tina Williams" userId="7acd035f7730ff27" providerId="LiveId" clId="{575D517C-D9C1-44AF-91D5-F2105CD51CD7}" dt="2019-04-20T18:51:13.312" v="1132" actId="20577"/>
        <pc:sldMkLst>
          <pc:docMk/>
          <pc:sldMk cId="4054213053" sldId="266"/>
        </pc:sldMkLst>
        <pc:spChg chg="mod">
          <ac:chgData name="Tina Williams" userId="7acd035f7730ff27" providerId="LiveId" clId="{575D517C-D9C1-44AF-91D5-F2105CD51CD7}" dt="2019-04-20T18:41:38.281" v="833" actId="255"/>
          <ac:spMkLst>
            <pc:docMk/>
            <pc:sldMk cId="4054213053" sldId="266"/>
            <ac:spMk id="2" creationId="{00000000-0000-0000-0000-000000000000}"/>
          </ac:spMkLst>
        </pc:spChg>
        <pc:spChg chg="mod">
          <ac:chgData name="Tina Williams" userId="7acd035f7730ff27" providerId="LiveId" clId="{575D517C-D9C1-44AF-91D5-F2105CD51CD7}" dt="2019-04-20T18:51:13.312" v="1132" actId="20577"/>
          <ac:spMkLst>
            <pc:docMk/>
            <pc:sldMk cId="4054213053" sldId="266"/>
            <ac:spMk id="3" creationId="{00000000-0000-0000-0000-000000000000}"/>
          </ac:spMkLst>
        </pc:spChg>
      </pc:sldChg>
      <pc:sldChg chg="del">
        <pc:chgData name="Tina Williams" userId="7acd035f7730ff27" providerId="LiveId" clId="{575D517C-D9C1-44AF-91D5-F2105CD51CD7}" dt="2019-04-20T19:33:37.769" v="2449" actId="2696"/>
        <pc:sldMkLst>
          <pc:docMk/>
          <pc:sldMk cId="3481946129" sldId="267"/>
        </pc:sldMkLst>
      </pc:sldChg>
      <pc:sldChg chg="del">
        <pc:chgData name="Tina Williams" userId="7acd035f7730ff27" providerId="LiveId" clId="{575D517C-D9C1-44AF-91D5-F2105CD51CD7}" dt="2019-04-20T19:33:34.225" v="2447" actId="2696"/>
        <pc:sldMkLst>
          <pc:docMk/>
          <pc:sldMk cId="3481946129" sldId="268"/>
        </pc:sldMkLst>
      </pc:sldChg>
      <pc:sldChg chg="addSp modSp">
        <pc:chgData name="Tina Williams" userId="7acd035f7730ff27" providerId="LiveId" clId="{575D517C-D9C1-44AF-91D5-F2105CD51CD7}" dt="2019-04-20T19:31:38.976" v="2445" actId="20577"/>
        <pc:sldMkLst>
          <pc:docMk/>
          <pc:sldMk cId="3481946129" sldId="269"/>
        </pc:sldMkLst>
        <pc:spChg chg="mod">
          <ac:chgData name="Tina Williams" userId="7acd035f7730ff27" providerId="LiveId" clId="{575D517C-D9C1-44AF-91D5-F2105CD51CD7}" dt="2019-04-20T19:31:38.976" v="2445" actId="20577"/>
          <ac:spMkLst>
            <pc:docMk/>
            <pc:sldMk cId="3481946129" sldId="269"/>
            <ac:spMk id="2" creationId="{00000000-0000-0000-0000-000000000000}"/>
          </ac:spMkLst>
        </pc:spChg>
        <pc:spChg chg="mod">
          <ac:chgData name="Tina Williams" userId="7acd035f7730ff27" providerId="LiveId" clId="{575D517C-D9C1-44AF-91D5-F2105CD51CD7}" dt="2019-04-20T19:29:20.713" v="2395" actId="20577"/>
          <ac:spMkLst>
            <pc:docMk/>
            <pc:sldMk cId="3481946129" sldId="269"/>
            <ac:spMk id="3" creationId="{00000000-0000-0000-0000-000000000000}"/>
          </ac:spMkLst>
        </pc:spChg>
        <pc:spChg chg="add mod">
          <ac:chgData name="Tina Williams" userId="7acd035f7730ff27" providerId="LiveId" clId="{575D517C-D9C1-44AF-91D5-F2105CD51CD7}" dt="2019-04-20T19:31:19.114" v="2429" actId="207"/>
          <ac:spMkLst>
            <pc:docMk/>
            <pc:sldMk cId="3481946129" sldId="269"/>
            <ac:spMk id="4" creationId="{06F63345-58A7-4D21-B8AF-F14FC590EB3D}"/>
          </ac:spMkLst>
        </pc:spChg>
      </pc:sldChg>
      <pc:sldChg chg="del">
        <pc:chgData name="Tina Williams" userId="7acd035f7730ff27" providerId="LiveId" clId="{575D517C-D9C1-44AF-91D5-F2105CD51CD7}" dt="2019-04-20T19:33:32.481" v="2446" actId="2696"/>
        <pc:sldMkLst>
          <pc:docMk/>
          <pc:sldMk cId="3481946129" sldId="270"/>
        </pc:sldMkLst>
      </pc:sldChg>
      <pc:sldChg chg="del">
        <pc:chgData name="Tina Williams" userId="7acd035f7730ff27" providerId="LiveId" clId="{575D517C-D9C1-44AF-91D5-F2105CD51CD7}" dt="2019-04-20T19:33:34.914" v="2448" actId="2696"/>
        <pc:sldMkLst>
          <pc:docMk/>
          <pc:sldMk cId="3481946129" sldId="271"/>
        </pc:sldMkLst>
      </pc:sldChg>
      <pc:sldChg chg="modSp add">
        <pc:chgData name="Tina Williams" userId="7acd035f7730ff27" providerId="LiveId" clId="{575D517C-D9C1-44AF-91D5-F2105CD51CD7}" dt="2019-04-20T18:47:41.783" v="945" actId="20577"/>
        <pc:sldMkLst>
          <pc:docMk/>
          <pc:sldMk cId="3595736078" sldId="272"/>
        </pc:sldMkLst>
        <pc:spChg chg="mod">
          <ac:chgData name="Tina Williams" userId="7acd035f7730ff27" providerId="LiveId" clId="{575D517C-D9C1-44AF-91D5-F2105CD51CD7}" dt="2019-04-20T18:47:41.783" v="945" actId="20577"/>
          <ac:spMkLst>
            <pc:docMk/>
            <pc:sldMk cId="3595736078" sldId="272"/>
            <ac:spMk id="3" creationId="{00000000-0000-0000-0000-000000000000}"/>
          </ac:spMkLst>
        </pc:spChg>
      </pc:sldChg>
      <pc:sldChg chg="modSp add">
        <pc:chgData name="Tina Williams" userId="7acd035f7730ff27" providerId="LiveId" clId="{575D517C-D9C1-44AF-91D5-F2105CD51CD7}" dt="2019-04-20T18:52:12.075" v="1152" actId="20577"/>
        <pc:sldMkLst>
          <pc:docMk/>
          <pc:sldMk cId="3331131879" sldId="273"/>
        </pc:sldMkLst>
        <pc:spChg chg="mod">
          <ac:chgData name="Tina Williams" userId="7acd035f7730ff27" providerId="LiveId" clId="{575D517C-D9C1-44AF-91D5-F2105CD51CD7}" dt="2019-04-20T18:52:12.075" v="1152" actId="20577"/>
          <ac:spMkLst>
            <pc:docMk/>
            <pc:sldMk cId="3331131879" sldId="273"/>
            <ac:spMk id="3" creationId="{00000000-0000-0000-0000-000000000000}"/>
          </ac:spMkLst>
        </pc:spChg>
      </pc:sldChg>
      <pc:sldChg chg="modSp add">
        <pc:chgData name="Tina Williams" userId="7acd035f7730ff27" providerId="LiveId" clId="{575D517C-D9C1-44AF-91D5-F2105CD51CD7}" dt="2019-04-20T19:27:15.426" v="2370" actId="113"/>
        <pc:sldMkLst>
          <pc:docMk/>
          <pc:sldMk cId="2406310400" sldId="274"/>
        </pc:sldMkLst>
        <pc:spChg chg="mod">
          <ac:chgData name="Tina Williams" userId="7acd035f7730ff27" providerId="LiveId" clId="{575D517C-D9C1-44AF-91D5-F2105CD51CD7}" dt="2019-04-20T19:27:15.426" v="2370" actId="113"/>
          <ac:spMkLst>
            <pc:docMk/>
            <pc:sldMk cId="2406310400" sldId="274"/>
            <ac:spMk id="3" creationId="{00000000-0000-0000-0000-000000000000}"/>
          </ac:spMkLst>
        </pc:spChg>
      </pc:sldChg>
      <pc:sldChg chg="add del">
        <pc:chgData name="Tina Williams" userId="7acd035f7730ff27" providerId="LiveId" clId="{575D517C-D9C1-44AF-91D5-F2105CD51CD7}" dt="2019-04-20T19:34:44.261" v="2452" actId="2696"/>
        <pc:sldMkLst>
          <pc:docMk/>
          <pc:sldMk cId="2479923545" sldId="275"/>
        </pc:sldMkLst>
      </pc:sldChg>
      <pc:sldChg chg="add">
        <pc:chgData name="Tina Williams" userId="7acd035f7730ff27" providerId="LiveId" clId="{575D517C-D9C1-44AF-91D5-F2105CD51CD7}" dt="2019-04-20T19:34:40.691" v="2451"/>
        <pc:sldMkLst>
          <pc:docMk/>
          <pc:sldMk cId="0" sldId="276"/>
        </pc:sldMkLst>
      </pc:sldChg>
      <pc:sldChg chg="add">
        <pc:chgData name="Tina Williams" userId="7acd035f7730ff27" providerId="LiveId" clId="{575D517C-D9C1-44AF-91D5-F2105CD51CD7}" dt="2019-04-20T19:35:27.392" v="2453"/>
        <pc:sldMkLst>
          <pc:docMk/>
          <pc:sldMk cId="0" sldId="277"/>
        </pc:sldMkLst>
      </pc:sldChg>
      <pc:sldChg chg="add">
        <pc:chgData name="Tina Williams" userId="7acd035f7730ff27" providerId="LiveId" clId="{575D517C-D9C1-44AF-91D5-F2105CD51CD7}" dt="2019-04-20T19:36:10.882" v="2454"/>
        <pc:sldMkLst>
          <pc:docMk/>
          <pc:sldMk cId="0" sldId="278"/>
        </pc:sldMkLst>
      </pc:sldChg>
      <pc:sldChg chg="add">
        <pc:chgData name="Tina Williams" userId="7acd035f7730ff27" providerId="LiveId" clId="{575D517C-D9C1-44AF-91D5-F2105CD51CD7}" dt="2019-04-20T19:41:41.920" v="2455"/>
        <pc:sldMkLst>
          <pc:docMk/>
          <pc:sldMk cId="0" sldId="279"/>
        </pc:sldMkLst>
      </pc:sldChg>
      <pc:sldChg chg="modSp add ord">
        <pc:chgData name="Tina Williams" userId="7acd035f7730ff27" providerId="LiveId" clId="{575D517C-D9C1-44AF-91D5-F2105CD51CD7}" dt="2019-04-20T19:59:39.054" v="3263" actId="1076"/>
        <pc:sldMkLst>
          <pc:docMk/>
          <pc:sldMk cId="3180332995" sldId="280"/>
        </pc:sldMkLst>
        <pc:spChg chg="mod">
          <ac:chgData name="Tina Williams" userId="7acd035f7730ff27" providerId="LiveId" clId="{575D517C-D9C1-44AF-91D5-F2105CD51CD7}" dt="2019-04-20T19:49:06.728" v="3095" actId="20577"/>
          <ac:spMkLst>
            <pc:docMk/>
            <pc:sldMk cId="3180332995" sldId="280"/>
            <ac:spMk id="2" creationId="{00000000-0000-0000-0000-000000000000}"/>
          </ac:spMkLst>
        </pc:spChg>
        <pc:spChg chg="mod">
          <ac:chgData name="Tina Williams" userId="7acd035f7730ff27" providerId="LiveId" clId="{575D517C-D9C1-44AF-91D5-F2105CD51CD7}" dt="2019-04-20T19:59:36.357" v="3262" actId="14100"/>
          <ac:spMkLst>
            <pc:docMk/>
            <pc:sldMk cId="3180332995" sldId="280"/>
            <ac:spMk id="3" creationId="{00000000-0000-0000-0000-000000000000}"/>
          </ac:spMkLst>
        </pc:spChg>
        <pc:spChg chg="mod">
          <ac:chgData name="Tina Williams" userId="7acd035f7730ff27" providerId="LiveId" clId="{575D517C-D9C1-44AF-91D5-F2105CD51CD7}" dt="2019-04-20T19:59:39.054" v="3263" actId="1076"/>
          <ac:spMkLst>
            <pc:docMk/>
            <pc:sldMk cId="3180332995" sldId="280"/>
            <ac:spMk id="4" creationId="{06F63345-58A7-4D21-B8AF-F14FC590EB3D}"/>
          </ac:spMkLst>
        </pc:spChg>
      </pc:sldChg>
      <pc:sldChg chg="add">
        <pc:chgData name="Tina Williams" userId="7acd035f7730ff27" providerId="LiveId" clId="{575D517C-D9C1-44AF-91D5-F2105CD51CD7}" dt="2019-04-20T20:01:15.454" v="3265"/>
        <pc:sldMkLst>
          <pc:docMk/>
          <pc:sldMk cId="0" sldId="281"/>
        </pc:sldMkLst>
      </pc:sldChg>
      <pc:sldChg chg="add">
        <pc:chgData name="Tina Williams" userId="7acd035f7730ff27" providerId="LiveId" clId="{575D517C-D9C1-44AF-91D5-F2105CD51CD7}" dt="2019-04-20T20:01:51.764" v="3266"/>
        <pc:sldMkLst>
          <pc:docMk/>
          <pc:sldMk cId="0"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169920" cy="48005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4143587" y="0"/>
            <a:ext cx="3169920" cy="48005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731520" y="4560569"/>
            <a:ext cx="5852159" cy="432053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9119474"/>
            <a:ext cx="3169920" cy="480058"/>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4143587" y="9119474"/>
            <a:ext cx="3169920" cy="480058"/>
          </a:xfrm>
          <a:prstGeom prst="rect">
            <a:avLst/>
          </a:prstGeom>
          <a:noFill/>
          <a:ln>
            <a:noFill/>
          </a:ln>
        </p:spPr>
        <p:txBody>
          <a:bodyPr lIns="96650" tIns="48325" rIns="96650" bIns="48325" anchor="b" anchorCtr="0">
            <a:noAutofit/>
          </a:bodyPr>
          <a:lstStyle>
            <a:lvl1pPr marL="0" marR="0" indent="0" algn="r" rtl="0">
              <a:lnSpc>
                <a:spcPct val="100000"/>
              </a:lnSpc>
              <a:spcBef>
                <a:spcPts val="0"/>
              </a:spcBef>
              <a:spcAft>
                <a:spcPts val="0"/>
              </a:spcAft>
              <a:buNone/>
              <a:defRPr sz="1300" b="0" i="0" u="none" strike="noStrike" cap="none" baseline="0">
                <a:solidFill>
                  <a:schemeClr val="dk1"/>
                </a:solidFill>
                <a:latin typeface="Calibri"/>
                <a:ea typeface="Calibri"/>
                <a:cs typeface="Calibri"/>
                <a:sym typeface="Calibri"/>
              </a:defRPr>
            </a:lvl1pPr>
          </a:lstStyle>
          <a:p>
            <a:pPr marL="0" lvl="0" indent="0">
              <a:spcBef>
                <a:spcPts val="0"/>
              </a:spcBef>
              <a:buClr>
                <a:schemeClr val="dk1"/>
              </a:buClr>
              <a:buSzPct val="25000"/>
              <a:buFont typeface="Calibri"/>
              <a:buNone/>
            </a:pPr>
            <a:fld id="{00000000-1234-1234-1234-123412341234}" type="slidenum">
              <a:rPr lang="en-US"/>
              <a:pPr marL="0" lvl="0" indent="0">
                <a:spcBef>
                  <a:spcPts val="0"/>
                </a:spcBef>
                <a:buClr>
                  <a:schemeClr val="dk1"/>
                </a:buClr>
                <a:buSzPct val="25000"/>
                <a:buFont typeface="Calibri"/>
                <a:buNone/>
              </a:pPr>
              <a:t>‹#›</a:t>
            </a:fld>
            <a:endParaRPr lang="en-US"/>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Font typeface="Arial"/>
              <a:buNone/>
            </a:pPr>
            <a:endParaRPr sz="1200" b="0" i="0" u="none" strike="noStrike" cap="none" baseline="0">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4143587" y="9119474"/>
            <a:ext cx="3169920" cy="480058"/>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Font typeface="Arial"/>
              <a:buNone/>
            </a:pPr>
            <a:endParaRPr sz="1200" b="0" i="0" u="none" strike="noStrike" cap="none" baseline="0">
              <a:solidFill>
                <a:schemeClr val="dk1"/>
              </a:solidFill>
              <a:latin typeface="Calibri"/>
              <a:ea typeface="Calibri"/>
              <a:cs typeface="Calibri"/>
              <a:sym typeface="Calibri"/>
            </a:endParaRPr>
          </a:p>
        </p:txBody>
      </p:sp>
      <p:sp>
        <p:nvSpPr>
          <p:cNvPr id="147" name="Shape 147"/>
          <p:cNvSpPr txBox="1">
            <a:spLocks noGrp="1"/>
          </p:cNvSpPr>
          <p:nvPr>
            <p:ph type="sldNum" idx="12"/>
          </p:nvPr>
        </p:nvSpPr>
        <p:spPr>
          <a:xfrm>
            <a:off x="4143587" y="9119474"/>
            <a:ext cx="3169920" cy="480058"/>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82696dba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33" name="Google Shape;333;g582696db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a:stretch/>
        </p:blipFill>
        <p:spPr>
          <a:xfrm>
            <a:off x="0" y="1501775"/>
            <a:ext cx="9156698" cy="5432423"/>
          </a:xfrm>
          <a:prstGeom prst="rect">
            <a:avLst/>
          </a:prstGeom>
          <a:noFill/>
          <a:ln>
            <a:noFill/>
          </a:ln>
        </p:spPr>
      </p:pic>
      <p:grpSp>
        <p:nvGrpSpPr>
          <p:cNvPr id="21" name="Shape 21"/>
          <p:cNvGrpSpPr/>
          <p:nvPr/>
        </p:nvGrpSpPr>
        <p:grpSpPr>
          <a:xfrm>
            <a:off x="-12700" y="0"/>
            <a:ext cx="9184132" cy="3309055"/>
            <a:chOff x="-12700" y="0"/>
            <a:chExt cx="9184132" cy="3309055"/>
          </a:xfrm>
        </p:grpSpPr>
        <p:sp>
          <p:nvSpPr>
            <p:cNvPr id="22" name="Shape 22"/>
            <p:cNvSpPr/>
            <p:nvPr/>
          </p:nvSpPr>
          <p:spPr>
            <a:xfrm>
              <a:off x="-12700" y="0"/>
              <a:ext cx="9169398" cy="2438399"/>
            </a:xfrm>
            <a:custGeom>
              <a:avLst/>
              <a:gdLst/>
              <a:ahLst/>
              <a:cxnLst/>
              <a:rect l="0" t="0" r="0" b="0"/>
              <a:pathLst>
                <a:path w="9169400" h="952500" extrusionOk="0">
                  <a:moveTo>
                    <a:pt x="12700" y="0"/>
                  </a:moveTo>
                  <a:lnTo>
                    <a:pt x="9156700" y="0"/>
                  </a:lnTo>
                  <a:lnTo>
                    <a:pt x="9169400" y="892969"/>
                  </a:lnTo>
                  <a:cubicBezTo>
                    <a:pt x="7078133" y="620118"/>
                    <a:pt x="2713567" y="997148"/>
                    <a:pt x="0" y="952500"/>
                  </a:cubicBezTo>
                  <a:lnTo>
                    <a:pt x="12700" y="0"/>
                  </a:lnTo>
                  <a:close/>
                </a:path>
              </a:pathLst>
            </a:custGeom>
            <a:gradFill>
              <a:gsLst>
                <a:gs pos="0">
                  <a:srgbClr val="284A71"/>
                </a:gs>
                <a:gs pos="50000">
                  <a:srgbClr val="3B6BA5"/>
                </a:gs>
                <a:gs pos="100000">
                  <a:srgbClr val="4680C6"/>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23" name="Shape 23"/>
            <p:cNvSpPr/>
            <p:nvPr/>
          </p:nvSpPr>
          <p:spPr>
            <a:xfrm>
              <a:off x="0" y="2209800"/>
              <a:ext cx="9143999" cy="1099255"/>
            </a:xfrm>
            <a:custGeom>
              <a:avLst/>
              <a:gdLst/>
              <a:ahLst/>
              <a:cxnLst/>
              <a:rect l="0" t="0" r="0" b="0"/>
              <a:pathLst>
                <a:path w="546100" h="637930" extrusionOk="0">
                  <a:moveTo>
                    <a:pt x="0" y="303822"/>
                  </a:moveTo>
                  <a:lnTo>
                    <a:pt x="0" y="637930"/>
                  </a:lnTo>
                  <a:cubicBezTo>
                    <a:pt x="123631" y="651771"/>
                    <a:pt x="167623" y="334108"/>
                    <a:pt x="304906" y="175846"/>
                  </a:cubicBezTo>
                  <a:cubicBezTo>
                    <a:pt x="463427" y="-52754"/>
                    <a:pt x="520312" y="482600"/>
                    <a:pt x="546100" y="479669"/>
                  </a:cubicBezTo>
                  <a:lnTo>
                    <a:pt x="546100" y="0"/>
                  </a:lnTo>
                  <a:cubicBezTo>
                    <a:pt x="336762" y="-439615"/>
                    <a:pt x="139559" y="664307"/>
                    <a:pt x="0" y="303822"/>
                  </a:cubicBezTo>
                  <a:close/>
                </a:path>
              </a:pathLst>
            </a:custGeom>
            <a:gradFill>
              <a:gsLst>
                <a:gs pos="0">
                  <a:schemeClr val="accent1"/>
                </a:gs>
                <a:gs pos="50000">
                  <a:srgbClr val="DAE5F1">
                    <a:alpha val="60000"/>
                  </a:srgbClr>
                </a:gs>
                <a:gs pos="100000">
                  <a:srgbClr val="D9E5F3">
                    <a:alpha val="23529"/>
                  </a:srgbClr>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24" name="Shape 24"/>
            <p:cNvSpPr/>
            <p:nvPr/>
          </p:nvSpPr>
          <p:spPr>
            <a:xfrm>
              <a:off x="0" y="2108200"/>
              <a:ext cx="9143999" cy="921454"/>
            </a:xfrm>
            <a:custGeom>
              <a:avLst/>
              <a:gdLst/>
              <a:ahLst/>
              <a:cxnLst/>
              <a:rect l="0" t="0" r="0" b="0"/>
              <a:pathLst>
                <a:path w="546100" h="637930" extrusionOk="0">
                  <a:moveTo>
                    <a:pt x="0" y="303822"/>
                  </a:moveTo>
                  <a:lnTo>
                    <a:pt x="0" y="637930"/>
                  </a:lnTo>
                  <a:cubicBezTo>
                    <a:pt x="123631" y="651771"/>
                    <a:pt x="167623" y="334108"/>
                    <a:pt x="304906" y="175846"/>
                  </a:cubicBezTo>
                  <a:cubicBezTo>
                    <a:pt x="463427" y="-52754"/>
                    <a:pt x="520312" y="166077"/>
                    <a:pt x="546100" y="163146"/>
                  </a:cubicBezTo>
                  <a:lnTo>
                    <a:pt x="546100" y="0"/>
                  </a:lnTo>
                  <a:cubicBezTo>
                    <a:pt x="336762" y="-439615"/>
                    <a:pt x="139559" y="664307"/>
                    <a:pt x="0" y="303822"/>
                  </a:cubicBezTo>
                  <a:close/>
                </a:path>
              </a:pathLst>
            </a:custGeom>
            <a:solidFill>
              <a:srgbClr val="DAE5F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25" name="Shape 25"/>
            <p:cNvSpPr/>
            <p:nvPr/>
          </p:nvSpPr>
          <p:spPr>
            <a:xfrm>
              <a:off x="0" y="2044700"/>
              <a:ext cx="9171432" cy="540455"/>
            </a:xfrm>
            <a:custGeom>
              <a:avLst/>
              <a:gdLst/>
              <a:ahLst/>
              <a:cxnLst/>
              <a:rect l="0" t="0" r="0" b="0"/>
              <a:pathLst>
                <a:path w="546100" h="374161" extrusionOk="0">
                  <a:moveTo>
                    <a:pt x="0" y="145561"/>
                  </a:moveTo>
                  <a:lnTo>
                    <a:pt x="0" y="374161"/>
                  </a:lnTo>
                  <a:cubicBezTo>
                    <a:pt x="122114" y="599017"/>
                    <a:pt x="204030" y="175847"/>
                    <a:pt x="341313" y="17585"/>
                  </a:cubicBezTo>
                  <a:cubicBezTo>
                    <a:pt x="480114" y="-87923"/>
                    <a:pt x="520312" y="60569"/>
                    <a:pt x="546100" y="57638"/>
                  </a:cubicBezTo>
                  <a:lnTo>
                    <a:pt x="546100" y="0"/>
                  </a:lnTo>
                  <a:cubicBezTo>
                    <a:pt x="372410" y="-378069"/>
                    <a:pt x="139559" y="506046"/>
                    <a:pt x="0" y="145561"/>
                  </a:cubicBezTo>
                  <a:close/>
                </a:path>
              </a:pathLst>
            </a:custGeom>
            <a:solidFill>
              <a:srgbClr val="24406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grpSp>
      <p:sp>
        <p:nvSpPr>
          <p:cNvPr id="26" name="Shape 26"/>
          <p:cNvSpPr txBox="1">
            <a:spLocks noGrp="1"/>
          </p:cNvSpPr>
          <p:nvPr>
            <p:ph type="ctrTitle"/>
          </p:nvPr>
        </p:nvSpPr>
        <p:spPr>
          <a:xfrm>
            <a:off x="609600" y="0"/>
            <a:ext cx="8077199" cy="1371598"/>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A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7" name="Shape 27"/>
          <p:cNvSpPr txBox="1">
            <a:spLocks noGrp="1"/>
          </p:cNvSpPr>
          <p:nvPr>
            <p:ph type="subTitle" idx="1"/>
          </p:nvPr>
        </p:nvSpPr>
        <p:spPr>
          <a:xfrm>
            <a:off x="1371600" y="1219200"/>
            <a:ext cx="6400799" cy="838198"/>
          </a:xfrm>
          <a:prstGeom prst="rect">
            <a:avLst/>
          </a:prstGeom>
          <a:noFill/>
          <a:ln>
            <a:noFill/>
          </a:ln>
        </p:spPr>
        <p:txBody>
          <a:bodyPr lIns="91425" tIns="91425" rIns="91425" bIns="91425" anchor="ctr" anchorCtr="0"/>
          <a:lstStyle>
            <a:lvl1pPr marL="0" marR="0" indent="0" algn="ctr" rtl="0">
              <a:lnSpc>
                <a:spcPct val="100000"/>
              </a:lnSpc>
              <a:spcBef>
                <a:spcPts val="640"/>
              </a:spcBef>
              <a:spcAft>
                <a:spcPts val="0"/>
              </a:spcAft>
              <a:buClr>
                <a:schemeClr val="lt1"/>
              </a:buClr>
              <a:buFont typeface="Arial"/>
              <a:buNone/>
              <a:defRPr/>
            </a:lvl1pPr>
            <a:lvl2pPr marL="457200" marR="0" indent="0" algn="ctr" rtl="0">
              <a:lnSpc>
                <a:spcPct val="100000"/>
              </a:lnSpc>
              <a:spcBef>
                <a:spcPts val="560"/>
              </a:spcBef>
              <a:spcAft>
                <a:spcPts val="0"/>
              </a:spcAft>
              <a:buClr>
                <a:srgbClr val="888888"/>
              </a:buClr>
              <a:buFont typeface="Arial"/>
              <a:buNone/>
              <a:defRPr/>
            </a:lvl2pPr>
            <a:lvl3pPr marL="914400" marR="0" indent="0" algn="ctr" rtl="0">
              <a:lnSpc>
                <a:spcPct val="100000"/>
              </a:lnSpc>
              <a:spcBef>
                <a:spcPts val="480"/>
              </a:spcBef>
              <a:spcAft>
                <a:spcPts val="0"/>
              </a:spcAft>
              <a:buClr>
                <a:srgbClr val="888888"/>
              </a:buClr>
              <a:buFont typeface="Arial"/>
              <a:buNone/>
              <a:defRPr/>
            </a:lvl3pPr>
            <a:lvl4pPr marL="1371600" marR="0" indent="0" algn="ctr" rtl="0">
              <a:lnSpc>
                <a:spcPct val="100000"/>
              </a:lnSpc>
              <a:spcBef>
                <a:spcPts val="400"/>
              </a:spcBef>
              <a:spcAft>
                <a:spcPts val="0"/>
              </a:spcAft>
              <a:buClr>
                <a:srgbClr val="888888"/>
              </a:buClr>
              <a:buFont typeface="Arial"/>
              <a:buNone/>
              <a:defRPr/>
            </a:lvl4pPr>
            <a:lvl5pPr marL="1828800" marR="0" indent="0" algn="ctr" rtl="0">
              <a:lnSpc>
                <a:spcPct val="100000"/>
              </a:lnSpc>
              <a:spcBef>
                <a:spcPts val="40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endParaRPr/>
          </a:p>
        </p:txBody>
      </p:sp>
      <p:sp>
        <p:nvSpPr>
          <p:cNvPr id="28" name="Shape 2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0" name="Shape 3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9" name="Shape 109"/>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0" name="Shape 11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11" name="Shape 11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2" name="Shape 1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3" name="Shape 11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6" name="Shape 116"/>
          <p:cNvSpPr>
            <a:spLocks noGrp="1"/>
          </p:cNvSpPr>
          <p:nvPr>
            <p:ph type="pic" idx="2"/>
          </p:nvPr>
        </p:nvSpPr>
        <p:spPr>
          <a:xfrm>
            <a:off x="1792288" y="612775"/>
            <a:ext cx="5486399" cy="4114800"/>
          </a:xfrm>
          <a:prstGeom prst="rect">
            <a:avLst/>
          </a:prstGeom>
          <a:noFill/>
          <a:ln>
            <a:noFill/>
          </a:ln>
        </p:spPr>
      </p:sp>
      <p:sp>
        <p:nvSpPr>
          <p:cNvPr id="117" name="Shape 11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18" name="Shape 11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9" name="Shape 1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0" name="Shape 12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533400" y="123525"/>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indent="-50800" algn="l" rtl="0">
              <a:spcBef>
                <a:spcPts val="640"/>
              </a:spcBef>
              <a:buClr>
                <a:schemeClr val="dk1"/>
              </a:buClr>
              <a:buFont typeface="Arial"/>
              <a:buChar char="•"/>
              <a:defRPr/>
            </a:lvl1pPr>
            <a:lvl2pPr marL="742950" indent="-190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12700" algn="l" rtl="0">
              <a:spcBef>
                <a:spcPts val="400"/>
              </a:spcBef>
              <a:buClr>
                <a:schemeClr val="dk1"/>
              </a:buClr>
              <a:buFont typeface="Arial"/>
              <a:buChar char="–"/>
              <a:defRPr/>
            </a:lvl4pPr>
            <a:lvl5pPr marL="2057400" indent="-12700" algn="l" rtl="0">
              <a:spcBef>
                <a:spcPts val="400"/>
              </a:spcBef>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124" name="Shape 12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5" name="Shape 1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6" name="Shape 12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algn="ctr" rtl="0">
              <a:spcBef>
                <a:spcPts val="0"/>
              </a:spcBef>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9" name="Shape 129"/>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indent="-50800" algn="l" rtl="0">
              <a:spcBef>
                <a:spcPts val="640"/>
              </a:spcBef>
              <a:buClr>
                <a:schemeClr val="dk1"/>
              </a:buClr>
              <a:buFont typeface="Arial"/>
              <a:buChar char="•"/>
              <a:defRPr/>
            </a:lvl1pPr>
            <a:lvl2pPr marL="742950" indent="-190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12700" algn="l" rtl="0">
              <a:spcBef>
                <a:spcPts val="400"/>
              </a:spcBef>
              <a:buClr>
                <a:schemeClr val="dk1"/>
              </a:buClr>
              <a:buFont typeface="Arial"/>
              <a:buChar char="–"/>
              <a:defRPr/>
            </a:lvl4pPr>
            <a:lvl5pPr marL="2057400" indent="-12700" algn="l" rtl="0">
              <a:spcBef>
                <a:spcPts val="400"/>
              </a:spcBef>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130" name="Shape 13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1" name="Shape 1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2" name="Shape 13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2"/>
          <p:cNvSpPr txBox="1">
            <a:spLocks noGrp="1"/>
          </p:cNvSpPr>
          <p:nvPr>
            <p:ph type="ctrTitle"/>
          </p:nvPr>
        </p:nvSpPr>
        <p:spPr>
          <a:xfrm>
            <a:off x="866216" y="1447801"/>
            <a:ext cx="6619244" cy="332958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7200"/>
              <a:buFont typeface="Century Gothic"/>
              <a:buNone/>
              <a:defRPr sz="54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23" name="Google Shape;23;p2"/>
          <p:cNvSpPr txBox="1">
            <a:spLocks noGrp="1"/>
          </p:cNvSpPr>
          <p:nvPr>
            <p:ph type="subTitle" idx="1"/>
          </p:nvPr>
        </p:nvSpPr>
        <p:spPr>
          <a:xfrm>
            <a:off x="866216" y="4777380"/>
            <a:ext cx="6619244" cy="861420"/>
          </a:xfrm>
          <a:prstGeom prst="rect">
            <a:avLst/>
          </a:prstGeom>
          <a:noFill/>
          <a:ln>
            <a:noFill/>
          </a:ln>
        </p:spPr>
        <p:txBody>
          <a:bodyPr spcFirstLastPara="1" wrap="square" lIns="91425" tIns="45700" rIns="91425" bIns="45700" anchor="t" anchorCtr="0"/>
          <a:lstStyle>
            <a:lvl1pPr marR="0" lvl="0" algn="l" rtl="0">
              <a:spcBef>
                <a:spcPts val="750"/>
              </a:spcBef>
              <a:spcAft>
                <a:spcPts val="0"/>
              </a:spcAft>
              <a:buClr>
                <a:schemeClr val="accent1"/>
              </a:buClr>
              <a:buSzPts val="1600"/>
              <a:buFont typeface="Noto Sans Symbols"/>
              <a:buNone/>
              <a:defRPr sz="1500" b="0" i="0" u="none" strike="noStrike" cap="none">
                <a:solidFill>
                  <a:schemeClr val="accent1"/>
                </a:solidFill>
                <a:latin typeface="Century Gothic"/>
                <a:ea typeface="Century Gothic"/>
                <a:cs typeface="Century Gothic"/>
                <a:sym typeface="Century Gothic"/>
              </a:defRPr>
            </a:lvl1pPr>
            <a:lvl2pPr marR="0" lvl="1" algn="ctr" rtl="0">
              <a:spcBef>
                <a:spcPts val="750"/>
              </a:spcBef>
              <a:spcAft>
                <a:spcPts val="0"/>
              </a:spcAft>
              <a:buClr>
                <a:schemeClr val="accent1"/>
              </a:buClr>
              <a:buSzPts val="1440"/>
              <a:buFont typeface="Noto Sans Symbols"/>
              <a:buNone/>
              <a:defRPr sz="1350" b="0" i="0" u="none" strike="noStrike" cap="none">
                <a:solidFill>
                  <a:schemeClr val="lt1"/>
                </a:solidFill>
                <a:latin typeface="Century Gothic"/>
                <a:ea typeface="Century Gothic"/>
                <a:cs typeface="Century Gothic"/>
                <a:sym typeface="Century Gothic"/>
              </a:defRPr>
            </a:lvl2pPr>
            <a:lvl3pPr marR="0" lvl="2" algn="ctr"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ctr"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4pPr>
            <a:lvl5pPr marR="0" lvl="4" algn="ctr"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5pPr>
            <a:lvl6pPr marR="0" lvl="5" algn="ctr"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6pPr>
            <a:lvl7pPr marR="0" lvl="6" algn="ctr"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7pPr>
            <a:lvl8pPr marR="0" lvl="7" algn="ctr"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8pPr>
            <a:lvl9pPr marR="0" lvl="8" algn="ctr"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24" name="Google Shape;24;p2"/>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5" name="Google Shape;25;p2"/>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6" name="Google Shape;26;p2"/>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1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1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1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1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1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1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1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7034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484584" y="452718"/>
            <a:ext cx="7053542" cy="140053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29" name="Google Shape;29;p3"/>
          <p:cNvSpPr txBox="1">
            <a:spLocks noGrp="1"/>
          </p:cNvSpPr>
          <p:nvPr>
            <p:ph type="body" idx="1"/>
          </p:nvPr>
        </p:nvSpPr>
        <p:spPr>
          <a:xfrm>
            <a:off x="827484" y="2052919"/>
            <a:ext cx="6709906" cy="4195481"/>
          </a:xfrm>
          <a:prstGeom prst="rect">
            <a:avLst/>
          </a:prstGeom>
          <a:noFill/>
          <a:ln>
            <a:noFill/>
          </a:ln>
        </p:spPr>
        <p:txBody>
          <a:bodyPr spcFirstLastPara="1" wrap="square" lIns="91425" tIns="45700" rIns="91425" bIns="45700" anchor="t" anchorCtr="0"/>
          <a:lstStyle>
            <a:lvl1pPr marL="342900" marR="0" lvl="0" indent="-247650" algn="l" rtl="0">
              <a:spcBef>
                <a:spcPts val="750"/>
              </a:spcBef>
              <a:spcAft>
                <a:spcPts val="0"/>
              </a:spcAft>
              <a:buClr>
                <a:schemeClr val="accent1"/>
              </a:buClr>
              <a:buSzPts val="16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685800" marR="0" lvl="1" indent="-240030" algn="l" rtl="0">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2pPr>
            <a:lvl3pPr marL="1028700" marR="0" lvl="2" indent="-232410" algn="l" rtl="0">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371600" marR="0" lvl="3" indent="-224789"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4pPr>
            <a:lvl5pPr marL="1714500" marR="0" lvl="4"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5pPr>
            <a:lvl6pPr marL="2057400" marR="0" lvl="5"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6pPr>
            <a:lvl7pPr marL="2400300" marR="0" lvl="6"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7pPr>
            <a:lvl8pPr marL="2743200" marR="0" lvl="7"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8pPr>
            <a:lvl9pPr marL="3086100" marR="0" lvl="8"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30" name="Google Shape;30;p3"/>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31" name="Google Shape;31;p3"/>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32" name="Google Shape;32;p3"/>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1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1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1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1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1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1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1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2026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484584" y="452718"/>
            <a:ext cx="7053542" cy="140053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35" name="Google Shape;35;p4"/>
          <p:cNvSpPr txBox="1">
            <a:spLocks noGrp="1"/>
          </p:cNvSpPr>
          <p:nvPr>
            <p:ph type="body" idx="1"/>
          </p:nvPr>
        </p:nvSpPr>
        <p:spPr>
          <a:xfrm>
            <a:off x="827485" y="2060576"/>
            <a:ext cx="3297254" cy="4195763"/>
          </a:xfrm>
          <a:prstGeom prst="rect">
            <a:avLst/>
          </a:prstGeom>
          <a:noFill/>
          <a:ln>
            <a:noFill/>
          </a:ln>
        </p:spPr>
        <p:txBody>
          <a:bodyPr spcFirstLastPara="1" wrap="square" lIns="91425" tIns="45700" rIns="91425" bIns="45700" anchor="t" anchorCtr="0"/>
          <a:lstStyle>
            <a:lvl1pPr marL="342900" marR="0" lvl="0" indent="-240030" algn="l" rtl="0">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1pPr>
            <a:lvl2pPr marL="685800" marR="0" lvl="1" indent="-232410" algn="l" rtl="0">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2pPr>
            <a:lvl3pPr marL="1028700" marR="0" lvl="2" indent="-224789"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3pPr>
            <a:lvl4pPr marL="1371600" marR="0" lvl="3"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4pPr>
            <a:lvl5pPr marL="1714500" marR="0" lvl="4"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5pPr>
            <a:lvl6pPr marL="2057400" marR="0" lvl="5"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6pPr>
            <a:lvl7pPr marL="2400300" marR="0" lvl="6"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7pPr>
            <a:lvl8pPr marL="2743200" marR="0" lvl="7" indent="-217169"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8pPr>
            <a:lvl9pPr marL="3086100" marR="0" lvl="8" indent="-217169"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36" name="Google Shape;36;p4"/>
          <p:cNvSpPr txBox="1">
            <a:spLocks noGrp="1"/>
          </p:cNvSpPr>
          <p:nvPr>
            <p:ph type="body" idx="2"/>
          </p:nvPr>
        </p:nvSpPr>
        <p:spPr>
          <a:xfrm>
            <a:off x="4240870" y="2056093"/>
            <a:ext cx="3297256" cy="4200245"/>
          </a:xfrm>
          <a:prstGeom prst="rect">
            <a:avLst/>
          </a:prstGeom>
          <a:noFill/>
          <a:ln>
            <a:noFill/>
          </a:ln>
        </p:spPr>
        <p:txBody>
          <a:bodyPr spcFirstLastPara="1" wrap="square" lIns="91425" tIns="45700" rIns="91425" bIns="45700" anchor="t" anchorCtr="0"/>
          <a:lstStyle>
            <a:lvl1pPr marL="342900" marR="0" lvl="0" indent="-240030" algn="l" rtl="0">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1pPr>
            <a:lvl2pPr marL="685800" marR="0" lvl="1" indent="-232410" algn="l" rtl="0">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2pPr>
            <a:lvl3pPr marL="1028700" marR="0" lvl="2" indent="-224789"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3pPr>
            <a:lvl4pPr marL="1371600" marR="0" lvl="3"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4pPr>
            <a:lvl5pPr marL="1714500" marR="0" lvl="4"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5pPr>
            <a:lvl6pPr marL="2057400" marR="0" lvl="5"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6pPr>
            <a:lvl7pPr marL="2400300" marR="0" lvl="6"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7pPr>
            <a:lvl8pPr marL="2743200" marR="0" lvl="7" indent="-217169"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8pPr>
            <a:lvl9pPr marL="3086100" marR="0" lvl="8" indent="-217169"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37" name="Google Shape;37;p4"/>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38" name="Google Shape;38;p4"/>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39" name="Google Shape;39;p4"/>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1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1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1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1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1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1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1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813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484584" y="452718"/>
            <a:ext cx="7053542" cy="140053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42" name="Google Shape;42;p5"/>
          <p:cNvSpPr txBox="1">
            <a:spLocks noGrp="1"/>
          </p:cNvSpPr>
          <p:nvPr>
            <p:ph type="body" idx="1"/>
          </p:nvPr>
        </p:nvSpPr>
        <p:spPr>
          <a:xfrm>
            <a:off x="827485" y="1905000"/>
            <a:ext cx="3297254" cy="576262"/>
          </a:xfrm>
          <a:prstGeom prst="rect">
            <a:avLst/>
          </a:prstGeom>
          <a:noFill/>
          <a:ln>
            <a:noFill/>
          </a:ln>
        </p:spPr>
        <p:txBody>
          <a:bodyPr spcFirstLastPara="1" wrap="square" lIns="91425" tIns="45700" rIns="91425" bIns="45700" anchor="b" anchorCtr="0"/>
          <a:lstStyle>
            <a:lvl1pPr marL="342900" marR="0" lvl="0" indent="-171450" algn="l" rtl="0">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43" name="Google Shape;43;p5"/>
          <p:cNvSpPr txBox="1">
            <a:spLocks noGrp="1"/>
          </p:cNvSpPr>
          <p:nvPr>
            <p:ph type="body" idx="2"/>
          </p:nvPr>
        </p:nvSpPr>
        <p:spPr>
          <a:xfrm>
            <a:off x="827485" y="2514600"/>
            <a:ext cx="3297254" cy="3741738"/>
          </a:xfrm>
          <a:prstGeom prst="rect">
            <a:avLst/>
          </a:prstGeom>
          <a:noFill/>
          <a:ln>
            <a:noFill/>
          </a:ln>
        </p:spPr>
        <p:txBody>
          <a:bodyPr spcFirstLastPara="1" wrap="square" lIns="91425" tIns="45700" rIns="91425" bIns="45700" anchor="t" anchorCtr="0"/>
          <a:lstStyle>
            <a:lvl1pPr marL="342900" marR="0" lvl="0" indent="-240030" algn="l" rtl="0">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1pPr>
            <a:lvl2pPr marL="685800" marR="0" lvl="1" indent="-232410" algn="l" rtl="0">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2pPr>
            <a:lvl3pPr marL="1028700" marR="0" lvl="2" indent="-224789"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3pPr>
            <a:lvl4pPr marL="1371600" marR="0" lvl="3"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4pPr>
            <a:lvl5pPr marL="1714500" marR="0" lvl="4"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5pPr>
            <a:lvl6pPr marL="2057400" marR="0" lvl="5"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6pPr>
            <a:lvl7pPr marL="2400300" marR="0" lvl="6"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7pPr>
            <a:lvl8pPr marL="2743200" marR="0" lvl="7" indent="-217169"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8pPr>
            <a:lvl9pPr marL="3086100" marR="0" lvl="8" indent="-217169"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44" name="Google Shape;44;p5"/>
          <p:cNvSpPr txBox="1">
            <a:spLocks noGrp="1"/>
          </p:cNvSpPr>
          <p:nvPr>
            <p:ph type="body" idx="3"/>
          </p:nvPr>
        </p:nvSpPr>
        <p:spPr>
          <a:xfrm>
            <a:off x="4240872" y="1905000"/>
            <a:ext cx="3297254" cy="576262"/>
          </a:xfrm>
          <a:prstGeom prst="rect">
            <a:avLst/>
          </a:prstGeom>
          <a:noFill/>
          <a:ln>
            <a:noFill/>
          </a:ln>
        </p:spPr>
        <p:txBody>
          <a:bodyPr spcFirstLastPara="1" wrap="square" lIns="91425" tIns="45700" rIns="91425" bIns="45700" anchor="b" anchorCtr="0"/>
          <a:lstStyle>
            <a:lvl1pPr marL="342900" marR="0" lvl="0" indent="-171450" algn="l" rtl="0">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45" name="Google Shape;45;p5"/>
          <p:cNvSpPr txBox="1">
            <a:spLocks noGrp="1"/>
          </p:cNvSpPr>
          <p:nvPr>
            <p:ph type="body" idx="4"/>
          </p:nvPr>
        </p:nvSpPr>
        <p:spPr>
          <a:xfrm>
            <a:off x="4240872" y="2514600"/>
            <a:ext cx="3297254" cy="3741738"/>
          </a:xfrm>
          <a:prstGeom prst="rect">
            <a:avLst/>
          </a:prstGeom>
          <a:noFill/>
          <a:ln>
            <a:noFill/>
          </a:ln>
        </p:spPr>
        <p:txBody>
          <a:bodyPr spcFirstLastPara="1" wrap="square" lIns="91425" tIns="45700" rIns="91425" bIns="45700" anchor="t" anchorCtr="0"/>
          <a:lstStyle>
            <a:lvl1pPr marL="342900" marR="0" lvl="0" indent="-240030" algn="l" rtl="0">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1pPr>
            <a:lvl2pPr marL="685800" marR="0" lvl="1" indent="-232410" algn="l" rtl="0">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2pPr>
            <a:lvl3pPr marL="1028700" marR="0" lvl="2" indent="-224789"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3pPr>
            <a:lvl4pPr marL="1371600" marR="0" lvl="3"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4pPr>
            <a:lvl5pPr marL="1714500" marR="0" lvl="4"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5pPr>
            <a:lvl6pPr marL="2057400" marR="0" lvl="5"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6pPr>
            <a:lvl7pPr marL="2400300" marR="0" lvl="6" indent="-217170"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7pPr>
            <a:lvl8pPr marL="2743200" marR="0" lvl="7" indent="-217169"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8pPr>
            <a:lvl9pPr marL="3086100" marR="0" lvl="8" indent="-217169" algn="l" rtl="0">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46" name="Google Shape;46;p5"/>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47" name="Google Shape;47;p5"/>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48" name="Google Shape;48;p5"/>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6419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866216" y="1447800"/>
            <a:ext cx="2550798" cy="14478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2400"/>
              <a:buFont typeface="Century Gothic"/>
              <a:buNone/>
              <a:defRPr sz="18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51" name="Google Shape;51;p6"/>
          <p:cNvSpPr txBox="1">
            <a:spLocks noGrp="1"/>
          </p:cNvSpPr>
          <p:nvPr>
            <p:ph type="body" idx="1"/>
          </p:nvPr>
        </p:nvSpPr>
        <p:spPr>
          <a:xfrm>
            <a:off x="3588462" y="1447800"/>
            <a:ext cx="3896998" cy="4572000"/>
          </a:xfrm>
          <a:prstGeom prst="rect">
            <a:avLst/>
          </a:prstGeom>
          <a:noFill/>
          <a:ln>
            <a:noFill/>
          </a:ln>
        </p:spPr>
        <p:txBody>
          <a:bodyPr spcFirstLastPara="1" wrap="square" lIns="91425" tIns="45700" rIns="91425" bIns="45700" anchor="ctr" anchorCtr="0"/>
          <a:lstStyle>
            <a:lvl1pPr marL="342900" marR="0" lvl="0" indent="-247650" algn="l" rtl="0">
              <a:spcBef>
                <a:spcPts val="750"/>
              </a:spcBef>
              <a:spcAft>
                <a:spcPts val="0"/>
              </a:spcAft>
              <a:buClr>
                <a:schemeClr val="accent1"/>
              </a:buClr>
              <a:buSzPts val="16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685800" marR="0" lvl="1" indent="-240030" algn="l" rtl="0">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2pPr>
            <a:lvl3pPr marL="1028700" marR="0" lvl="2" indent="-232410" algn="l" rtl="0">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371600" marR="0" lvl="3" indent="-224789"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4pPr>
            <a:lvl5pPr marL="1714500" marR="0" lvl="4"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5pPr>
            <a:lvl6pPr marL="2057400" marR="0" lvl="5"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6pPr>
            <a:lvl7pPr marL="2400300" marR="0" lvl="6"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7pPr>
            <a:lvl8pPr marL="2743200" marR="0" lvl="7"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8pPr>
            <a:lvl9pPr marL="3086100" marR="0" lvl="8"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52" name="Google Shape;52;p6"/>
          <p:cNvSpPr txBox="1">
            <a:spLocks noGrp="1"/>
          </p:cNvSpPr>
          <p:nvPr>
            <p:ph type="body" idx="2"/>
          </p:nvPr>
        </p:nvSpPr>
        <p:spPr>
          <a:xfrm>
            <a:off x="866216" y="3129281"/>
            <a:ext cx="2550797" cy="2895599"/>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53" name="Google Shape;53;p6"/>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54" name="Google Shape;54;p6"/>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55" name="Google Shape;55;p6"/>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01103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866216" y="1447800"/>
            <a:ext cx="6619244" cy="1981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8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58" name="Google Shape;58;p7"/>
          <p:cNvSpPr txBox="1">
            <a:spLocks noGrp="1"/>
          </p:cNvSpPr>
          <p:nvPr>
            <p:ph type="body" idx="1"/>
          </p:nvPr>
        </p:nvSpPr>
        <p:spPr>
          <a:xfrm>
            <a:off x="866216" y="3657600"/>
            <a:ext cx="6619244" cy="2362200"/>
          </a:xfrm>
          <a:prstGeom prst="rect">
            <a:avLst/>
          </a:prstGeom>
          <a:noFill/>
          <a:ln>
            <a:noFill/>
          </a:ln>
        </p:spPr>
        <p:txBody>
          <a:bodyPr spcFirstLastPara="1" wrap="square" lIns="91425" tIns="45700" rIns="91425" bIns="45700" anchor="ctr" anchorCtr="0"/>
          <a:lstStyle>
            <a:lvl1pPr marL="342900" marR="0" lvl="0" indent="-171450" algn="l" rtl="0">
              <a:spcBef>
                <a:spcPts val="750"/>
              </a:spcBef>
              <a:spcAft>
                <a:spcPts val="0"/>
              </a:spcAft>
              <a:buClr>
                <a:schemeClr val="accent1"/>
              </a:buClr>
              <a:buSzPts val="1440"/>
              <a:buFont typeface="Noto Sans Symbols"/>
              <a:buNone/>
              <a:defRPr sz="135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59" name="Google Shape;59;p7"/>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60" name="Google Shape;60;p7"/>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61" name="Google Shape;61;p7"/>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0497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
        <p:cNvGrpSpPr/>
        <p:nvPr/>
      </p:nvGrpSpPr>
      <p:grpSpPr>
        <a:xfrm>
          <a:off x="0" y="0"/>
          <a:ext cx="0" cy="0"/>
          <a:chOff x="0" y="0"/>
          <a:chExt cx="0" cy="0"/>
        </a:xfrm>
      </p:grpSpPr>
      <p:pic>
        <p:nvPicPr>
          <p:cNvPr id="32" name="Shape 32"/>
          <p:cNvPicPr preferRelativeResize="0"/>
          <p:nvPr/>
        </p:nvPicPr>
        <p:blipFill rotWithShape="1">
          <a:blip r:embed="rId2">
            <a:alphaModFix/>
          </a:blip>
          <a:srcRect l="1665" b="3657"/>
          <a:stretch/>
        </p:blipFill>
        <p:spPr>
          <a:xfrm>
            <a:off x="0" y="685800"/>
            <a:ext cx="8991600" cy="6172199"/>
          </a:xfrm>
          <a:prstGeom prst="rect">
            <a:avLst/>
          </a:prstGeom>
          <a:noFill/>
          <a:ln>
            <a:noFill/>
          </a:ln>
        </p:spPr>
      </p:pic>
      <p:sp>
        <p:nvSpPr>
          <p:cNvPr id="33" name="Shape 33"/>
          <p:cNvSpPr/>
          <p:nvPr/>
        </p:nvSpPr>
        <p:spPr>
          <a:xfrm>
            <a:off x="-12700" y="-12700"/>
            <a:ext cx="9156700" cy="1689100"/>
          </a:xfrm>
          <a:custGeom>
            <a:avLst/>
            <a:gdLst/>
            <a:ahLst/>
            <a:cxnLst/>
            <a:rect l="0" t="0" r="0" b="0"/>
            <a:pathLst>
              <a:path w="889000" h="114300" extrusionOk="0">
                <a:moveTo>
                  <a:pt x="0" y="0"/>
                </a:moveTo>
                <a:lnTo>
                  <a:pt x="889000" y="0"/>
                </a:lnTo>
                <a:lnTo>
                  <a:pt x="889000" y="114300"/>
                </a:lnTo>
                <a:cubicBezTo>
                  <a:pt x="592667" y="114300"/>
                  <a:pt x="256876" y="57580"/>
                  <a:pt x="0" y="83362"/>
                </a:cubicBezTo>
                <a:lnTo>
                  <a:pt x="0" y="0"/>
                </a:lnTo>
                <a:close/>
              </a:path>
            </a:pathLst>
          </a:custGeom>
          <a:gradFill>
            <a:gsLst>
              <a:gs pos="0">
                <a:srgbClr val="284A71"/>
              </a:gs>
              <a:gs pos="50000">
                <a:srgbClr val="3B6BA5"/>
              </a:gs>
              <a:gs pos="100000">
                <a:srgbClr val="4680C6"/>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34" name="Shape 34"/>
          <p:cNvSpPr/>
          <p:nvPr/>
        </p:nvSpPr>
        <p:spPr>
          <a:xfrm flipH="1">
            <a:off x="0" y="1219200"/>
            <a:ext cx="9171432" cy="457198"/>
          </a:xfrm>
          <a:custGeom>
            <a:avLst/>
            <a:gdLst/>
            <a:ahLst/>
            <a:cxnLst/>
            <a:rect l="0" t="0" r="0" b="0"/>
            <a:pathLst>
              <a:path w="546100" h="374161" extrusionOk="0">
                <a:moveTo>
                  <a:pt x="0" y="145561"/>
                </a:moveTo>
                <a:lnTo>
                  <a:pt x="0" y="374161"/>
                </a:lnTo>
                <a:cubicBezTo>
                  <a:pt x="122114" y="599017"/>
                  <a:pt x="204030" y="175847"/>
                  <a:pt x="341313" y="17585"/>
                </a:cubicBezTo>
                <a:cubicBezTo>
                  <a:pt x="480114" y="-87923"/>
                  <a:pt x="520312" y="60569"/>
                  <a:pt x="546100" y="57638"/>
                </a:cubicBezTo>
                <a:lnTo>
                  <a:pt x="546100" y="0"/>
                </a:lnTo>
                <a:cubicBezTo>
                  <a:pt x="372410" y="-378069"/>
                  <a:pt x="139559" y="506046"/>
                  <a:pt x="0" y="145561"/>
                </a:cubicBezTo>
                <a:close/>
              </a:path>
            </a:pathLst>
          </a:custGeom>
          <a:gradFill>
            <a:gsLst>
              <a:gs pos="0">
                <a:srgbClr val="244061">
                  <a:alpha val="49411"/>
                </a:srgbClr>
              </a:gs>
              <a:gs pos="50000">
                <a:srgbClr val="244061"/>
              </a:gs>
              <a:gs pos="100000">
                <a:srgbClr val="244061"/>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35" name="Shape 35"/>
          <p:cNvSpPr/>
          <p:nvPr/>
        </p:nvSpPr>
        <p:spPr>
          <a:xfrm flipH="1">
            <a:off x="0" y="1237344"/>
            <a:ext cx="9143999" cy="692856"/>
          </a:xfrm>
          <a:custGeom>
            <a:avLst/>
            <a:gdLst/>
            <a:ahLst/>
            <a:cxnLst/>
            <a:rect l="0" t="0" r="0" b="0"/>
            <a:pathLst>
              <a:path w="546100" h="595793" extrusionOk="0">
                <a:moveTo>
                  <a:pt x="0" y="261685"/>
                </a:moveTo>
                <a:lnTo>
                  <a:pt x="0" y="595793"/>
                </a:lnTo>
                <a:cubicBezTo>
                  <a:pt x="123631" y="609634"/>
                  <a:pt x="167623" y="291971"/>
                  <a:pt x="304906" y="133709"/>
                </a:cubicBezTo>
                <a:cubicBezTo>
                  <a:pt x="463427" y="-94891"/>
                  <a:pt x="520312" y="238959"/>
                  <a:pt x="546100" y="236028"/>
                </a:cubicBezTo>
                <a:cubicBezTo>
                  <a:pt x="546100" y="223785"/>
                  <a:pt x="546858" y="179937"/>
                  <a:pt x="546100" y="72882"/>
                </a:cubicBezTo>
                <a:cubicBezTo>
                  <a:pt x="521070" y="6688"/>
                  <a:pt x="420194" y="-155983"/>
                  <a:pt x="332211" y="0"/>
                </a:cubicBezTo>
                <a:cubicBezTo>
                  <a:pt x="241194" y="50637"/>
                  <a:pt x="84949" y="531100"/>
                  <a:pt x="0" y="261685"/>
                </a:cubicBezTo>
                <a:close/>
              </a:path>
            </a:pathLst>
          </a:custGeom>
          <a:gradFill>
            <a:gsLst>
              <a:gs pos="0">
                <a:srgbClr val="93B3D7"/>
              </a:gs>
              <a:gs pos="50000">
                <a:srgbClr val="93B3D7"/>
              </a:gs>
              <a:gs pos="100000">
                <a:srgbClr val="93B3D7">
                  <a:alpha val="20392"/>
                </a:srgbClr>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36" name="Shape 36"/>
          <p:cNvSpPr/>
          <p:nvPr/>
        </p:nvSpPr>
        <p:spPr>
          <a:xfrm flipH="1">
            <a:off x="0" y="1331475"/>
            <a:ext cx="9143999" cy="789423"/>
          </a:xfrm>
          <a:custGeom>
            <a:avLst/>
            <a:gdLst/>
            <a:ahLst/>
            <a:cxnLst/>
            <a:rect l="0" t="0" r="0" b="0"/>
            <a:pathLst>
              <a:path w="546100" h="595793" extrusionOk="0">
                <a:moveTo>
                  <a:pt x="0" y="261685"/>
                </a:moveTo>
                <a:lnTo>
                  <a:pt x="0" y="595793"/>
                </a:lnTo>
                <a:cubicBezTo>
                  <a:pt x="123631" y="609634"/>
                  <a:pt x="167623" y="291971"/>
                  <a:pt x="304906" y="133709"/>
                </a:cubicBezTo>
                <a:cubicBezTo>
                  <a:pt x="463427" y="-94891"/>
                  <a:pt x="520312" y="238959"/>
                  <a:pt x="546100" y="236028"/>
                </a:cubicBezTo>
                <a:cubicBezTo>
                  <a:pt x="546100" y="223785"/>
                  <a:pt x="546858" y="179937"/>
                  <a:pt x="546100" y="72882"/>
                </a:cubicBezTo>
                <a:cubicBezTo>
                  <a:pt x="521070" y="6688"/>
                  <a:pt x="420194" y="-155983"/>
                  <a:pt x="332211" y="0"/>
                </a:cubicBezTo>
                <a:cubicBezTo>
                  <a:pt x="241194" y="50637"/>
                  <a:pt x="84949" y="531100"/>
                  <a:pt x="0" y="261685"/>
                </a:cubicBezTo>
                <a:close/>
              </a:path>
            </a:pathLst>
          </a:custGeom>
          <a:gradFill>
            <a:gsLst>
              <a:gs pos="0">
                <a:schemeClr val="accent1"/>
              </a:gs>
              <a:gs pos="50000">
                <a:schemeClr val="accent1"/>
              </a:gs>
              <a:gs pos="77000">
                <a:srgbClr val="93B3D7">
                  <a:alpha val="11372"/>
                </a:srgbClr>
              </a:gs>
              <a:gs pos="100000">
                <a:srgbClr val="93B3D7">
                  <a:alpha val="11372"/>
                </a:srgbClr>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37" name="Shape 37"/>
          <p:cNvSpPr txBox="1">
            <a:spLocks noGrp="1"/>
          </p:cNvSpPr>
          <p:nvPr>
            <p:ph type="title"/>
          </p:nvPr>
        </p:nvSpPr>
        <p:spPr>
          <a:xfrm>
            <a:off x="457200" y="76200"/>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0" name="Shape 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1" name="Shape 4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866217" y="2861734"/>
            <a:ext cx="6619243" cy="191564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4000"/>
              <a:buFont typeface="Century Gothic"/>
              <a:buNone/>
              <a:defRPr sz="30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64" name="Google Shape;64;p8"/>
          <p:cNvSpPr txBox="1">
            <a:spLocks noGrp="1"/>
          </p:cNvSpPr>
          <p:nvPr>
            <p:ph type="body" idx="1"/>
          </p:nvPr>
        </p:nvSpPr>
        <p:spPr>
          <a:xfrm>
            <a:off x="866216" y="4777381"/>
            <a:ext cx="6619244" cy="860400"/>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600"/>
              <a:buFont typeface="Noto Sans Symbols"/>
              <a:buNone/>
              <a:defRPr sz="1500" b="0" i="0" u="none" strike="noStrike" cap="none">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1440"/>
              <a:buFont typeface="Noto Sans Symbols"/>
              <a:buNone/>
              <a:defRPr sz="135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65" name="Google Shape;65;p8"/>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66" name="Google Shape;66;p8"/>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67" name="Google Shape;67;p8"/>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9489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484584" y="452718"/>
            <a:ext cx="7053542" cy="140053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70" name="Google Shape;70;p9"/>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71" name="Google Shape;71;p9"/>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72" name="Google Shape;72;p9"/>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0650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0"/>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75" name="Google Shape;75;p10"/>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76" name="Google Shape;76;p10"/>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0403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865430" y="1854192"/>
            <a:ext cx="3819680" cy="157480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3600"/>
              <a:buFont typeface="Century Gothic"/>
              <a:buNone/>
              <a:defRPr sz="27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79" name="Google Shape;79;p11"/>
          <p:cNvSpPr>
            <a:spLocks noGrp="1"/>
          </p:cNvSpPr>
          <p:nvPr>
            <p:ph type="pic" idx="2"/>
          </p:nvPr>
        </p:nvSpPr>
        <p:spPr>
          <a:xfrm>
            <a:off x="5212160" y="1143000"/>
            <a:ext cx="2400300"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0" name="Google Shape;80;p11"/>
          <p:cNvSpPr txBox="1">
            <a:spLocks noGrp="1"/>
          </p:cNvSpPr>
          <p:nvPr>
            <p:ph type="body" idx="1"/>
          </p:nvPr>
        </p:nvSpPr>
        <p:spPr>
          <a:xfrm>
            <a:off x="866216" y="3657600"/>
            <a:ext cx="3813734" cy="1371600"/>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81" name="Google Shape;81;p11"/>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82" name="Google Shape;82;p11"/>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83" name="Google Shape;83;p11"/>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5274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a:off x="866217" y="4800587"/>
            <a:ext cx="6619243"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2400"/>
              <a:buFont typeface="Century Gothic"/>
              <a:buNone/>
              <a:defRPr sz="18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86" name="Google Shape;86;p12"/>
          <p:cNvSpPr>
            <a:spLocks noGrp="1"/>
          </p:cNvSpPr>
          <p:nvPr>
            <p:ph type="pic" idx="2"/>
          </p:nvPr>
        </p:nvSpPr>
        <p:spPr>
          <a:xfrm>
            <a:off x="866216" y="685800"/>
            <a:ext cx="6619244" cy="3640666"/>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7" name="Google Shape;87;p12"/>
          <p:cNvSpPr txBox="1">
            <a:spLocks noGrp="1"/>
          </p:cNvSpPr>
          <p:nvPr>
            <p:ph type="body" idx="1"/>
          </p:nvPr>
        </p:nvSpPr>
        <p:spPr>
          <a:xfrm>
            <a:off x="866217" y="5367325"/>
            <a:ext cx="6619242" cy="493712"/>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88" name="Google Shape;88;p12"/>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89" name="Google Shape;89;p12"/>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90" name="Google Shape;90;p12"/>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4904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181101" y="1447800"/>
            <a:ext cx="5999486" cy="2323374"/>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8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93" name="Google Shape;93;p13"/>
          <p:cNvSpPr txBox="1">
            <a:spLocks noGrp="1"/>
          </p:cNvSpPr>
          <p:nvPr>
            <p:ph type="body" idx="1"/>
          </p:nvPr>
        </p:nvSpPr>
        <p:spPr>
          <a:xfrm>
            <a:off x="1447800" y="3771174"/>
            <a:ext cx="5459737" cy="342174"/>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120"/>
              <a:buFont typeface="Noto Sans Symbols"/>
              <a:buNone/>
              <a:defRPr sz="1050" b="0" i="0" u="none" strike="noStrike" cap="small">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94" name="Google Shape;94;p13"/>
          <p:cNvSpPr txBox="1">
            <a:spLocks noGrp="1"/>
          </p:cNvSpPr>
          <p:nvPr>
            <p:ph type="body" idx="2"/>
          </p:nvPr>
        </p:nvSpPr>
        <p:spPr>
          <a:xfrm>
            <a:off x="866216" y="4350657"/>
            <a:ext cx="6619244" cy="1676400"/>
          </a:xfrm>
          <a:prstGeom prst="rect">
            <a:avLst/>
          </a:prstGeom>
          <a:noFill/>
          <a:ln>
            <a:noFill/>
          </a:ln>
        </p:spPr>
        <p:txBody>
          <a:bodyPr spcFirstLastPara="1" wrap="square" lIns="91425" tIns="45700" rIns="91425" bIns="45700" anchor="ctr" anchorCtr="0"/>
          <a:lstStyle>
            <a:lvl1pPr marL="342900" marR="0" lvl="0" indent="-171450" algn="l" rtl="0">
              <a:spcBef>
                <a:spcPts val="750"/>
              </a:spcBef>
              <a:spcAft>
                <a:spcPts val="0"/>
              </a:spcAft>
              <a:buClr>
                <a:schemeClr val="accent1"/>
              </a:buClr>
              <a:buSzPts val="1440"/>
              <a:buFont typeface="Noto Sans Symbols"/>
              <a:buNone/>
              <a:defRPr sz="135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95" name="Google Shape;95;p13"/>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96" name="Google Shape;96;p13"/>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97" name="Google Shape;97;p13"/>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
        <p:nvSpPr>
          <p:cNvPr id="98" name="Google Shape;98;p13"/>
          <p:cNvSpPr txBox="1"/>
          <p:nvPr/>
        </p:nvSpPr>
        <p:spPr>
          <a:xfrm>
            <a:off x="673721" y="971253"/>
            <a:ext cx="601434" cy="1969770"/>
          </a:xfrm>
          <a:prstGeom prst="rect">
            <a:avLst/>
          </a:prstGeom>
          <a:noFill/>
          <a:ln>
            <a:noFill/>
          </a:ln>
        </p:spPr>
        <p:txBody>
          <a:bodyPr spcFirstLastPara="1" wrap="square" lIns="68569" tIns="34275" rIns="68569" bIns="34275" anchor="t" anchorCtr="0">
            <a:noAutofit/>
          </a:bodyPr>
          <a:lstStyle/>
          <a:p>
            <a:pPr marL="0" marR="0" lvl="0" indent="0" algn="r" rtl="0">
              <a:spcBef>
                <a:spcPts val="0"/>
              </a:spcBef>
              <a:spcAft>
                <a:spcPts val="0"/>
              </a:spcAft>
              <a:buNone/>
            </a:pPr>
            <a:r>
              <a:rPr lang="en-US" sz="9150" b="0" i="0">
                <a:solidFill>
                  <a:schemeClr val="accent1"/>
                </a:solidFill>
                <a:latin typeface="Arial"/>
                <a:ea typeface="Arial"/>
                <a:cs typeface="Arial"/>
                <a:sym typeface="Arial"/>
              </a:rPr>
              <a:t>“</a:t>
            </a:r>
            <a:endParaRPr sz="1050"/>
          </a:p>
        </p:txBody>
      </p:sp>
      <p:sp>
        <p:nvSpPr>
          <p:cNvPr id="99" name="Google Shape;99;p13"/>
          <p:cNvSpPr txBox="1"/>
          <p:nvPr/>
        </p:nvSpPr>
        <p:spPr>
          <a:xfrm>
            <a:off x="6997868" y="2613787"/>
            <a:ext cx="601434" cy="1969770"/>
          </a:xfrm>
          <a:prstGeom prst="rect">
            <a:avLst/>
          </a:prstGeom>
          <a:noFill/>
          <a:ln>
            <a:noFill/>
          </a:ln>
        </p:spPr>
        <p:txBody>
          <a:bodyPr spcFirstLastPara="1" wrap="square" lIns="68569" tIns="34275" rIns="68569" bIns="34275" anchor="t" anchorCtr="0">
            <a:noAutofit/>
          </a:bodyPr>
          <a:lstStyle/>
          <a:p>
            <a:pPr marL="0" marR="0" lvl="0" indent="0" algn="r" rtl="0">
              <a:spcBef>
                <a:spcPts val="0"/>
              </a:spcBef>
              <a:spcAft>
                <a:spcPts val="0"/>
              </a:spcAft>
              <a:buNone/>
            </a:pPr>
            <a:r>
              <a:rPr lang="en-US" sz="9150" b="0" i="0">
                <a:solidFill>
                  <a:schemeClr val="accent1"/>
                </a:solidFill>
                <a:latin typeface="Arial"/>
                <a:ea typeface="Arial"/>
                <a:cs typeface="Arial"/>
                <a:sym typeface="Arial"/>
              </a:rPr>
              <a:t>”</a:t>
            </a:r>
            <a:endParaRPr sz="1050"/>
          </a:p>
        </p:txBody>
      </p:sp>
    </p:spTree>
    <p:extLst>
      <p:ext uri="{BB962C8B-B14F-4D97-AF65-F5344CB8AC3E}">
        <p14:creationId xmlns:p14="http://schemas.microsoft.com/office/powerpoint/2010/main" val="280413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866216" y="3124201"/>
            <a:ext cx="6619245" cy="165318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4000"/>
              <a:buFont typeface="Century Gothic"/>
              <a:buNone/>
              <a:defRPr sz="30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102" name="Google Shape;102;p14"/>
          <p:cNvSpPr txBox="1">
            <a:spLocks noGrp="1"/>
          </p:cNvSpPr>
          <p:nvPr>
            <p:ph type="body" idx="1"/>
          </p:nvPr>
        </p:nvSpPr>
        <p:spPr>
          <a:xfrm>
            <a:off x="866216" y="4777381"/>
            <a:ext cx="6619244" cy="860400"/>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600"/>
              <a:buFont typeface="Noto Sans Symbols"/>
              <a:buNone/>
              <a:defRPr sz="1500" b="0" i="0" u="none" strike="noStrike" cap="none">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1440"/>
              <a:buFont typeface="Noto Sans Symbols"/>
              <a:buNone/>
              <a:defRPr sz="135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103" name="Google Shape;103;p14"/>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04" name="Google Shape;104;p14"/>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05" name="Google Shape;105;p14"/>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3834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484584" y="452718"/>
            <a:ext cx="7053542" cy="140053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108" name="Google Shape;108;p15"/>
          <p:cNvSpPr txBox="1">
            <a:spLocks noGrp="1"/>
          </p:cNvSpPr>
          <p:nvPr>
            <p:ph type="body" idx="1"/>
          </p:nvPr>
        </p:nvSpPr>
        <p:spPr>
          <a:xfrm>
            <a:off x="474710" y="1981200"/>
            <a:ext cx="2210150" cy="576262"/>
          </a:xfrm>
          <a:prstGeom prst="rect">
            <a:avLst/>
          </a:prstGeom>
          <a:noFill/>
          <a:ln>
            <a:noFill/>
          </a:ln>
        </p:spPr>
        <p:txBody>
          <a:bodyPr spcFirstLastPara="1" wrap="square" lIns="91425" tIns="45700" rIns="91425" bIns="45700" anchor="b" anchorCtr="0"/>
          <a:lstStyle>
            <a:lvl1pPr marL="342900" marR="0" lvl="0" indent="-171450" algn="l" rtl="0">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109" name="Google Shape;109;p15"/>
          <p:cNvSpPr txBox="1">
            <a:spLocks noGrp="1"/>
          </p:cNvSpPr>
          <p:nvPr>
            <p:ph type="body" idx="2"/>
          </p:nvPr>
        </p:nvSpPr>
        <p:spPr>
          <a:xfrm>
            <a:off x="489347" y="2667000"/>
            <a:ext cx="2195513" cy="3589338"/>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110" name="Google Shape;110;p15"/>
          <p:cNvSpPr txBox="1">
            <a:spLocks noGrp="1"/>
          </p:cNvSpPr>
          <p:nvPr>
            <p:ph type="body" idx="3"/>
          </p:nvPr>
        </p:nvSpPr>
        <p:spPr>
          <a:xfrm>
            <a:off x="2912745" y="1981200"/>
            <a:ext cx="2202181" cy="576262"/>
          </a:xfrm>
          <a:prstGeom prst="rect">
            <a:avLst/>
          </a:prstGeom>
          <a:noFill/>
          <a:ln>
            <a:noFill/>
          </a:ln>
        </p:spPr>
        <p:txBody>
          <a:bodyPr spcFirstLastPara="1" wrap="square" lIns="91425" tIns="45700" rIns="91425" bIns="45700" anchor="b" anchorCtr="0"/>
          <a:lstStyle>
            <a:lvl1pPr marL="342900" marR="0" lvl="0" indent="-171450" algn="l" rtl="0">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111" name="Google Shape;111;p15"/>
          <p:cNvSpPr txBox="1">
            <a:spLocks noGrp="1"/>
          </p:cNvSpPr>
          <p:nvPr>
            <p:ph type="body" idx="4"/>
          </p:nvPr>
        </p:nvSpPr>
        <p:spPr>
          <a:xfrm>
            <a:off x="2904829" y="2667000"/>
            <a:ext cx="2210096" cy="3589338"/>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112" name="Google Shape;112;p15"/>
          <p:cNvSpPr txBox="1">
            <a:spLocks noGrp="1"/>
          </p:cNvSpPr>
          <p:nvPr>
            <p:ph type="body" idx="5"/>
          </p:nvPr>
        </p:nvSpPr>
        <p:spPr>
          <a:xfrm>
            <a:off x="5343525" y="1981200"/>
            <a:ext cx="2199085" cy="576262"/>
          </a:xfrm>
          <a:prstGeom prst="rect">
            <a:avLst/>
          </a:prstGeom>
          <a:noFill/>
          <a:ln>
            <a:noFill/>
          </a:ln>
        </p:spPr>
        <p:txBody>
          <a:bodyPr spcFirstLastPara="1" wrap="square" lIns="91425" tIns="45700" rIns="91425" bIns="45700" anchor="b" anchorCtr="0"/>
          <a:lstStyle>
            <a:lvl1pPr marL="342900" marR="0" lvl="0" indent="-171450" algn="l" rtl="0">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113" name="Google Shape;113;p15"/>
          <p:cNvSpPr txBox="1">
            <a:spLocks noGrp="1"/>
          </p:cNvSpPr>
          <p:nvPr>
            <p:ph type="body" idx="6"/>
          </p:nvPr>
        </p:nvSpPr>
        <p:spPr>
          <a:xfrm>
            <a:off x="5343525" y="2667000"/>
            <a:ext cx="2199085" cy="3589338"/>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cxnSp>
        <p:nvCxnSpPr>
          <p:cNvPr id="114" name="Google Shape;114;p15"/>
          <p:cNvCxnSpPr/>
          <p:nvPr/>
        </p:nvCxnSpPr>
        <p:spPr>
          <a:xfrm>
            <a:off x="2794607" y="2133600"/>
            <a:ext cx="0" cy="39624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15" name="Google Shape;115;p15"/>
          <p:cNvCxnSpPr/>
          <p:nvPr/>
        </p:nvCxnSpPr>
        <p:spPr>
          <a:xfrm>
            <a:off x="5221670" y="2133600"/>
            <a:ext cx="0" cy="396688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16" name="Google Shape;116;p15"/>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17" name="Google Shape;117;p15"/>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18" name="Google Shape;118;p15"/>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9375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484584" y="452718"/>
            <a:ext cx="7053542" cy="140053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121" name="Google Shape;121;p16"/>
          <p:cNvSpPr txBox="1">
            <a:spLocks noGrp="1"/>
          </p:cNvSpPr>
          <p:nvPr>
            <p:ph type="body" idx="1"/>
          </p:nvPr>
        </p:nvSpPr>
        <p:spPr>
          <a:xfrm>
            <a:off x="489347" y="4250949"/>
            <a:ext cx="2205038" cy="576262"/>
          </a:xfrm>
          <a:prstGeom prst="rect">
            <a:avLst/>
          </a:prstGeom>
          <a:noFill/>
          <a:ln>
            <a:noFill/>
          </a:ln>
        </p:spPr>
        <p:txBody>
          <a:bodyPr spcFirstLastPara="1" wrap="square" lIns="91425" tIns="45700" rIns="91425" bIns="45700" anchor="b" anchorCtr="0"/>
          <a:lstStyle>
            <a:lvl1pPr marL="342900" marR="0" lvl="0" indent="-171450" algn="l" rtl="0">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122" name="Google Shape;122;p16"/>
          <p:cNvSpPr>
            <a:spLocks noGrp="1"/>
          </p:cNvSpPr>
          <p:nvPr>
            <p:ph type="pic" idx="2"/>
          </p:nvPr>
        </p:nvSpPr>
        <p:spPr>
          <a:xfrm>
            <a:off x="489347" y="2209800"/>
            <a:ext cx="2205038"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3" name="Google Shape;123;p16"/>
          <p:cNvSpPr txBox="1">
            <a:spLocks noGrp="1"/>
          </p:cNvSpPr>
          <p:nvPr>
            <p:ph type="body" idx="3"/>
          </p:nvPr>
        </p:nvSpPr>
        <p:spPr>
          <a:xfrm>
            <a:off x="489347" y="4827212"/>
            <a:ext cx="2205038" cy="659189"/>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124" name="Google Shape;124;p16"/>
          <p:cNvSpPr txBox="1">
            <a:spLocks noGrp="1"/>
          </p:cNvSpPr>
          <p:nvPr>
            <p:ph type="body" idx="4"/>
          </p:nvPr>
        </p:nvSpPr>
        <p:spPr>
          <a:xfrm>
            <a:off x="2917032" y="4250949"/>
            <a:ext cx="2197894" cy="576262"/>
          </a:xfrm>
          <a:prstGeom prst="rect">
            <a:avLst/>
          </a:prstGeom>
          <a:noFill/>
          <a:ln>
            <a:noFill/>
          </a:ln>
        </p:spPr>
        <p:txBody>
          <a:bodyPr spcFirstLastPara="1" wrap="square" lIns="91425" tIns="45700" rIns="91425" bIns="45700" anchor="b" anchorCtr="0"/>
          <a:lstStyle>
            <a:lvl1pPr marL="342900" marR="0" lvl="0" indent="-171450" algn="l" rtl="0">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125" name="Google Shape;125;p16"/>
          <p:cNvSpPr>
            <a:spLocks noGrp="1"/>
          </p:cNvSpPr>
          <p:nvPr>
            <p:ph type="pic" idx="5"/>
          </p:nvPr>
        </p:nvSpPr>
        <p:spPr>
          <a:xfrm>
            <a:off x="2917031" y="2209800"/>
            <a:ext cx="2197894"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6" name="Google Shape;126;p16"/>
          <p:cNvSpPr txBox="1">
            <a:spLocks noGrp="1"/>
          </p:cNvSpPr>
          <p:nvPr>
            <p:ph type="body" idx="6"/>
          </p:nvPr>
        </p:nvSpPr>
        <p:spPr>
          <a:xfrm>
            <a:off x="2916016" y="4827211"/>
            <a:ext cx="2200805" cy="659189"/>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127" name="Google Shape;127;p16"/>
          <p:cNvSpPr txBox="1">
            <a:spLocks noGrp="1"/>
          </p:cNvSpPr>
          <p:nvPr>
            <p:ph type="body" idx="7"/>
          </p:nvPr>
        </p:nvSpPr>
        <p:spPr>
          <a:xfrm>
            <a:off x="5343525" y="4250949"/>
            <a:ext cx="2199085" cy="576262"/>
          </a:xfrm>
          <a:prstGeom prst="rect">
            <a:avLst/>
          </a:prstGeom>
          <a:noFill/>
          <a:ln>
            <a:noFill/>
          </a:ln>
        </p:spPr>
        <p:txBody>
          <a:bodyPr spcFirstLastPara="1" wrap="square" lIns="91425" tIns="45700" rIns="91425" bIns="45700" anchor="b" anchorCtr="0"/>
          <a:lstStyle>
            <a:lvl1pPr marL="342900" marR="0" lvl="0" indent="-171450" algn="l" rtl="0">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128" name="Google Shape;128;p16"/>
          <p:cNvSpPr>
            <a:spLocks noGrp="1"/>
          </p:cNvSpPr>
          <p:nvPr>
            <p:ph type="pic" idx="8"/>
          </p:nvPr>
        </p:nvSpPr>
        <p:spPr>
          <a:xfrm>
            <a:off x="5343525" y="2209800"/>
            <a:ext cx="2199085"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9" name="Google Shape;129;p16"/>
          <p:cNvSpPr txBox="1">
            <a:spLocks noGrp="1"/>
          </p:cNvSpPr>
          <p:nvPr>
            <p:ph type="body" idx="9"/>
          </p:nvPr>
        </p:nvSpPr>
        <p:spPr>
          <a:xfrm>
            <a:off x="5343432" y="4827209"/>
            <a:ext cx="2201998" cy="659189"/>
          </a:xfrm>
          <a:prstGeom prst="rect">
            <a:avLst/>
          </a:prstGeom>
          <a:noFill/>
          <a:ln>
            <a:noFill/>
          </a:ln>
        </p:spPr>
        <p:txBody>
          <a:bodyPr spcFirstLastPara="1" wrap="square" lIns="91425" tIns="45700" rIns="91425" bIns="45700" anchor="t" anchorCtr="0"/>
          <a:lstStyle>
            <a:lvl1pPr marL="342900" marR="0" lvl="0" indent="-171450" algn="l" rtl="0">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cxnSp>
        <p:nvCxnSpPr>
          <p:cNvPr id="130" name="Google Shape;130;p16"/>
          <p:cNvCxnSpPr/>
          <p:nvPr/>
        </p:nvCxnSpPr>
        <p:spPr>
          <a:xfrm>
            <a:off x="2794607" y="2133600"/>
            <a:ext cx="0" cy="39624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31" name="Google Shape;131;p16"/>
          <p:cNvCxnSpPr/>
          <p:nvPr/>
        </p:nvCxnSpPr>
        <p:spPr>
          <a:xfrm>
            <a:off x="5221670" y="2133600"/>
            <a:ext cx="0" cy="396688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32" name="Google Shape;132;p16"/>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33" name="Google Shape;133;p16"/>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34" name="Google Shape;134;p16"/>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51077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484584" y="452718"/>
            <a:ext cx="7053542" cy="140053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137" name="Google Shape;137;p17"/>
          <p:cNvSpPr txBox="1">
            <a:spLocks noGrp="1"/>
          </p:cNvSpPr>
          <p:nvPr>
            <p:ph type="body" idx="1"/>
          </p:nvPr>
        </p:nvSpPr>
        <p:spPr>
          <a:xfrm rot="5400000">
            <a:off x="2084697" y="795706"/>
            <a:ext cx="4195481" cy="6709906"/>
          </a:xfrm>
          <a:prstGeom prst="rect">
            <a:avLst/>
          </a:prstGeom>
          <a:noFill/>
          <a:ln>
            <a:noFill/>
          </a:ln>
        </p:spPr>
        <p:txBody>
          <a:bodyPr spcFirstLastPara="1" wrap="square" lIns="91425" tIns="45700" rIns="91425" bIns="45700" anchor="t" anchorCtr="0"/>
          <a:lstStyle>
            <a:lvl1pPr marL="342900" marR="0" lvl="0" indent="-247650" algn="l" rtl="0">
              <a:spcBef>
                <a:spcPts val="750"/>
              </a:spcBef>
              <a:spcAft>
                <a:spcPts val="0"/>
              </a:spcAft>
              <a:buClr>
                <a:schemeClr val="accent1"/>
              </a:buClr>
              <a:buSzPts val="16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685800" marR="0" lvl="1" indent="-240030" algn="l" rtl="0">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2pPr>
            <a:lvl3pPr marL="1028700" marR="0" lvl="2" indent="-232410" algn="l" rtl="0">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371600" marR="0" lvl="3" indent="-224789"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4pPr>
            <a:lvl5pPr marL="1714500" marR="0" lvl="4"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5pPr>
            <a:lvl6pPr marL="2057400" marR="0" lvl="5"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6pPr>
            <a:lvl7pPr marL="2400300" marR="0" lvl="6"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7pPr>
            <a:lvl8pPr marL="2743200" marR="0" lvl="7"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8pPr>
            <a:lvl9pPr marL="3086100" marR="0" lvl="8"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138" name="Google Shape;138;p17"/>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39" name="Google Shape;139;p17"/>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40" name="Google Shape;140;p17"/>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393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53"/>
        <p:cNvGrpSpPr/>
        <p:nvPr/>
      </p:nvGrpSpPr>
      <p:grpSpPr>
        <a:xfrm>
          <a:off x="0" y="0"/>
          <a:ext cx="0" cy="0"/>
          <a:chOff x="0" y="0"/>
          <a:chExt cx="0" cy="0"/>
        </a:xfrm>
      </p:grpSpPr>
      <p:pic>
        <p:nvPicPr>
          <p:cNvPr id="54" name="Shape 54"/>
          <p:cNvPicPr preferRelativeResize="0"/>
          <p:nvPr/>
        </p:nvPicPr>
        <p:blipFill rotWithShape="1">
          <a:blip r:embed="rId2">
            <a:alphaModFix/>
          </a:blip>
          <a:srcRect l="70010" t="5494" r="13691" b="2052"/>
          <a:stretch/>
        </p:blipFill>
        <p:spPr>
          <a:xfrm flipH="1">
            <a:off x="0" y="0"/>
            <a:ext cx="1993351" cy="6858000"/>
          </a:xfrm>
          <a:prstGeom prst="rect">
            <a:avLst/>
          </a:prstGeom>
          <a:noFill/>
          <a:ln>
            <a:noFill/>
          </a:ln>
        </p:spPr>
      </p:pic>
      <p:sp>
        <p:nvSpPr>
          <p:cNvPr id="55" name="Shape 55"/>
          <p:cNvSpPr/>
          <p:nvPr/>
        </p:nvSpPr>
        <p:spPr>
          <a:xfrm rot="5400000">
            <a:off x="-1180192" y="2584449"/>
            <a:ext cx="6857999" cy="1689100"/>
          </a:xfrm>
          <a:custGeom>
            <a:avLst/>
            <a:gdLst/>
            <a:ahLst/>
            <a:cxnLst/>
            <a:rect l="0" t="0" r="0" b="0"/>
            <a:pathLst>
              <a:path w="889000" h="114300" extrusionOk="0">
                <a:moveTo>
                  <a:pt x="0" y="0"/>
                </a:moveTo>
                <a:lnTo>
                  <a:pt x="889000" y="0"/>
                </a:lnTo>
                <a:lnTo>
                  <a:pt x="889000" y="114300"/>
                </a:lnTo>
                <a:cubicBezTo>
                  <a:pt x="592667" y="114300"/>
                  <a:pt x="256876" y="57580"/>
                  <a:pt x="0" y="83362"/>
                </a:cubicBezTo>
                <a:lnTo>
                  <a:pt x="0" y="0"/>
                </a:lnTo>
                <a:close/>
              </a:path>
            </a:pathLst>
          </a:cu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grpSp>
        <p:nvGrpSpPr>
          <p:cNvPr id="56" name="Shape 56"/>
          <p:cNvGrpSpPr/>
          <p:nvPr/>
        </p:nvGrpSpPr>
        <p:grpSpPr>
          <a:xfrm rot="5400000">
            <a:off x="-1987550" y="2978149"/>
            <a:ext cx="6858002" cy="901698"/>
            <a:chOff x="-1" y="1219200"/>
            <a:chExt cx="9171435" cy="901698"/>
          </a:xfrm>
        </p:grpSpPr>
        <p:sp>
          <p:nvSpPr>
            <p:cNvPr id="57" name="Shape 57"/>
            <p:cNvSpPr/>
            <p:nvPr/>
          </p:nvSpPr>
          <p:spPr>
            <a:xfrm flipH="1">
              <a:off x="-1" y="1219200"/>
              <a:ext cx="9171434" cy="457198"/>
            </a:xfrm>
            <a:custGeom>
              <a:avLst/>
              <a:gdLst/>
              <a:ahLst/>
              <a:cxnLst/>
              <a:rect l="0" t="0" r="0" b="0"/>
              <a:pathLst>
                <a:path w="546100" h="374161" extrusionOk="0">
                  <a:moveTo>
                    <a:pt x="0" y="145561"/>
                  </a:moveTo>
                  <a:lnTo>
                    <a:pt x="0" y="374161"/>
                  </a:lnTo>
                  <a:cubicBezTo>
                    <a:pt x="122114" y="599017"/>
                    <a:pt x="204030" y="175847"/>
                    <a:pt x="341313" y="17585"/>
                  </a:cubicBezTo>
                  <a:cubicBezTo>
                    <a:pt x="480114" y="-87923"/>
                    <a:pt x="520312" y="60569"/>
                    <a:pt x="546100" y="57638"/>
                  </a:cubicBezTo>
                  <a:lnTo>
                    <a:pt x="546100" y="0"/>
                  </a:lnTo>
                  <a:cubicBezTo>
                    <a:pt x="372410" y="-378069"/>
                    <a:pt x="139559" y="506046"/>
                    <a:pt x="0" y="145561"/>
                  </a:cubicBezTo>
                  <a:close/>
                </a:path>
              </a:pathLst>
            </a:custGeom>
            <a:gradFill>
              <a:gsLst>
                <a:gs pos="0">
                  <a:srgbClr val="244061">
                    <a:alpha val="49411"/>
                  </a:srgbClr>
                </a:gs>
                <a:gs pos="50000">
                  <a:srgbClr val="244061"/>
                </a:gs>
                <a:gs pos="100000">
                  <a:srgbClr val="244061"/>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58" name="Shape 58"/>
            <p:cNvSpPr/>
            <p:nvPr/>
          </p:nvSpPr>
          <p:spPr>
            <a:xfrm flipH="1">
              <a:off x="0" y="1237341"/>
              <a:ext cx="9171434" cy="692856"/>
            </a:xfrm>
            <a:custGeom>
              <a:avLst/>
              <a:gdLst/>
              <a:ahLst/>
              <a:cxnLst/>
              <a:rect l="0" t="0" r="0" b="0"/>
              <a:pathLst>
                <a:path w="546100" h="595793" extrusionOk="0">
                  <a:moveTo>
                    <a:pt x="0" y="261685"/>
                  </a:moveTo>
                  <a:lnTo>
                    <a:pt x="0" y="595793"/>
                  </a:lnTo>
                  <a:cubicBezTo>
                    <a:pt x="123631" y="609634"/>
                    <a:pt x="167623" y="291971"/>
                    <a:pt x="304906" y="133709"/>
                  </a:cubicBezTo>
                  <a:cubicBezTo>
                    <a:pt x="463427" y="-94891"/>
                    <a:pt x="520312" y="238959"/>
                    <a:pt x="546100" y="236028"/>
                  </a:cubicBezTo>
                  <a:cubicBezTo>
                    <a:pt x="546100" y="223785"/>
                    <a:pt x="546858" y="179937"/>
                    <a:pt x="546100" y="72882"/>
                  </a:cubicBezTo>
                  <a:cubicBezTo>
                    <a:pt x="521070" y="6688"/>
                    <a:pt x="420194" y="-155983"/>
                    <a:pt x="332211" y="0"/>
                  </a:cubicBezTo>
                  <a:cubicBezTo>
                    <a:pt x="241194" y="50637"/>
                    <a:pt x="84949" y="531100"/>
                    <a:pt x="0" y="261685"/>
                  </a:cubicBezTo>
                  <a:close/>
                </a:path>
              </a:pathLst>
            </a:custGeom>
            <a:gradFill>
              <a:gsLst>
                <a:gs pos="0">
                  <a:srgbClr val="93B3D7"/>
                </a:gs>
                <a:gs pos="50000">
                  <a:srgbClr val="93B3D7"/>
                </a:gs>
                <a:gs pos="100000">
                  <a:srgbClr val="93B3D7">
                    <a:alpha val="20392"/>
                  </a:srgbClr>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59" name="Shape 59"/>
            <p:cNvSpPr/>
            <p:nvPr/>
          </p:nvSpPr>
          <p:spPr>
            <a:xfrm flipH="1">
              <a:off x="0" y="1331475"/>
              <a:ext cx="9171434" cy="789423"/>
            </a:xfrm>
            <a:custGeom>
              <a:avLst/>
              <a:gdLst/>
              <a:ahLst/>
              <a:cxnLst/>
              <a:rect l="0" t="0" r="0" b="0"/>
              <a:pathLst>
                <a:path w="546100" h="595793" extrusionOk="0">
                  <a:moveTo>
                    <a:pt x="0" y="261685"/>
                  </a:moveTo>
                  <a:lnTo>
                    <a:pt x="0" y="595793"/>
                  </a:lnTo>
                  <a:cubicBezTo>
                    <a:pt x="123631" y="609634"/>
                    <a:pt x="167623" y="291971"/>
                    <a:pt x="304906" y="133709"/>
                  </a:cubicBezTo>
                  <a:cubicBezTo>
                    <a:pt x="463427" y="-94891"/>
                    <a:pt x="520312" y="238959"/>
                    <a:pt x="546100" y="236028"/>
                  </a:cubicBezTo>
                  <a:cubicBezTo>
                    <a:pt x="546100" y="223785"/>
                    <a:pt x="546858" y="179937"/>
                    <a:pt x="546100" y="72882"/>
                  </a:cubicBezTo>
                  <a:cubicBezTo>
                    <a:pt x="521070" y="6688"/>
                    <a:pt x="420194" y="-155983"/>
                    <a:pt x="332211" y="0"/>
                  </a:cubicBezTo>
                  <a:cubicBezTo>
                    <a:pt x="241194" y="50637"/>
                    <a:pt x="84949" y="531100"/>
                    <a:pt x="0" y="261685"/>
                  </a:cubicBezTo>
                  <a:close/>
                </a:path>
              </a:pathLst>
            </a:custGeom>
            <a:gradFill>
              <a:gsLst>
                <a:gs pos="0">
                  <a:schemeClr val="accent1"/>
                </a:gs>
                <a:gs pos="50000">
                  <a:schemeClr val="accent1"/>
                </a:gs>
                <a:gs pos="77000">
                  <a:srgbClr val="93B3D7">
                    <a:alpha val="11372"/>
                  </a:srgbClr>
                </a:gs>
                <a:gs pos="100000">
                  <a:srgbClr val="93B3D7">
                    <a:alpha val="11372"/>
                  </a:srgbClr>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grpSp>
      <p:sp>
        <p:nvSpPr>
          <p:cNvPr id="60" name="Shape 60"/>
          <p:cNvSpPr txBox="1">
            <a:spLocks noGrp="1"/>
          </p:cNvSpPr>
          <p:nvPr>
            <p:ph type="title"/>
          </p:nvPr>
        </p:nvSpPr>
        <p:spPr>
          <a:xfrm>
            <a:off x="1981200" y="76200"/>
            <a:ext cx="68580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txBox="1">
            <a:spLocks noGrp="1"/>
          </p:cNvSpPr>
          <p:nvPr>
            <p:ph type="body" idx="1"/>
          </p:nvPr>
        </p:nvSpPr>
        <p:spPr>
          <a:xfrm>
            <a:off x="1981200" y="1600200"/>
            <a:ext cx="69341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64" name="Shape 6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rot="5400000">
            <a:off x="3972322" y="2686051"/>
            <a:ext cx="5826125" cy="131445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2"/>
                </a:solidFill>
              </a:defRPr>
            </a:lvl2pPr>
            <a:lvl3pPr marR="0" lvl="2" algn="l" rtl="0">
              <a:spcBef>
                <a:spcPts val="0"/>
              </a:spcBef>
              <a:spcAft>
                <a:spcPts val="0"/>
              </a:spcAft>
              <a:buSzPts val="1400"/>
              <a:buNone/>
              <a:defRPr sz="1350" b="0" i="0" u="none" strike="noStrike" cap="none">
                <a:solidFill>
                  <a:schemeClr val="lt2"/>
                </a:solidFill>
              </a:defRPr>
            </a:lvl3pPr>
            <a:lvl4pPr marR="0" lvl="3" algn="l" rtl="0">
              <a:spcBef>
                <a:spcPts val="0"/>
              </a:spcBef>
              <a:spcAft>
                <a:spcPts val="0"/>
              </a:spcAft>
              <a:buSzPts val="1400"/>
              <a:buNone/>
              <a:defRPr sz="1350" b="0" i="0" u="none" strike="noStrike" cap="none">
                <a:solidFill>
                  <a:schemeClr val="lt2"/>
                </a:solidFill>
              </a:defRPr>
            </a:lvl4pPr>
            <a:lvl5pPr marR="0" lvl="4" algn="l" rtl="0">
              <a:spcBef>
                <a:spcPts val="0"/>
              </a:spcBef>
              <a:spcAft>
                <a:spcPts val="0"/>
              </a:spcAft>
              <a:buSzPts val="1400"/>
              <a:buNone/>
              <a:defRPr sz="1350" b="0" i="0" u="none" strike="noStrike" cap="none">
                <a:solidFill>
                  <a:schemeClr val="lt2"/>
                </a:solidFill>
              </a:defRPr>
            </a:lvl5pPr>
            <a:lvl6pPr marR="0" lvl="5" algn="l" rtl="0">
              <a:spcBef>
                <a:spcPts val="0"/>
              </a:spcBef>
              <a:spcAft>
                <a:spcPts val="0"/>
              </a:spcAft>
              <a:buSzPts val="1400"/>
              <a:buNone/>
              <a:defRPr sz="1350" b="0" i="0" u="none" strike="noStrike" cap="none">
                <a:solidFill>
                  <a:schemeClr val="lt2"/>
                </a:solidFill>
              </a:defRPr>
            </a:lvl6pPr>
            <a:lvl7pPr marR="0" lvl="6" algn="l" rtl="0">
              <a:spcBef>
                <a:spcPts val="0"/>
              </a:spcBef>
              <a:spcAft>
                <a:spcPts val="0"/>
              </a:spcAft>
              <a:buSzPts val="1400"/>
              <a:buNone/>
              <a:defRPr sz="1350" b="0" i="0" u="none" strike="noStrike" cap="none">
                <a:solidFill>
                  <a:schemeClr val="lt2"/>
                </a:solidFill>
              </a:defRPr>
            </a:lvl7pPr>
            <a:lvl8pPr marR="0" lvl="7" algn="l" rtl="0">
              <a:spcBef>
                <a:spcPts val="0"/>
              </a:spcBef>
              <a:spcAft>
                <a:spcPts val="0"/>
              </a:spcAft>
              <a:buSzPts val="1400"/>
              <a:buNone/>
              <a:defRPr sz="1350" b="0" i="0" u="none" strike="noStrike" cap="none">
                <a:solidFill>
                  <a:schemeClr val="lt2"/>
                </a:solidFill>
              </a:defRPr>
            </a:lvl8pPr>
            <a:lvl9pPr marR="0" lvl="8" algn="l" rtl="0">
              <a:spcBef>
                <a:spcPts val="0"/>
              </a:spcBef>
              <a:spcAft>
                <a:spcPts val="0"/>
              </a:spcAft>
              <a:buSzPts val="1400"/>
              <a:buNone/>
              <a:defRPr sz="1350" b="0" i="0" u="none" strike="noStrike" cap="none">
                <a:solidFill>
                  <a:schemeClr val="lt2"/>
                </a:solidFill>
              </a:defRPr>
            </a:lvl9pPr>
          </a:lstStyle>
          <a:p>
            <a:endParaRPr/>
          </a:p>
        </p:txBody>
      </p:sp>
      <p:sp>
        <p:nvSpPr>
          <p:cNvPr id="143" name="Google Shape;143;p18"/>
          <p:cNvSpPr txBox="1">
            <a:spLocks noGrp="1"/>
          </p:cNvSpPr>
          <p:nvPr>
            <p:ph type="body" idx="1"/>
          </p:nvPr>
        </p:nvSpPr>
        <p:spPr>
          <a:xfrm rot="5400000">
            <a:off x="588566" y="788195"/>
            <a:ext cx="5368924" cy="5567362"/>
          </a:xfrm>
          <a:prstGeom prst="rect">
            <a:avLst/>
          </a:prstGeom>
          <a:noFill/>
          <a:ln>
            <a:noFill/>
          </a:ln>
        </p:spPr>
        <p:txBody>
          <a:bodyPr spcFirstLastPara="1" wrap="square" lIns="91425" tIns="45700" rIns="91425" bIns="45700" anchor="t" anchorCtr="0"/>
          <a:lstStyle>
            <a:lvl1pPr marL="342900" marR="0" lvl="0" indent="-247650" algn="l" rtl="0">
              <a:spcBef>
                <a:spcPts val="750"/>
              </a:spcBef>
              <a:spcAft>
                <a:spcPts val="0"/>
              </a:spcAft>
              <a:buClr>
                <a:schemeClr val="accent1"/>
              </a:buClr>
              <a:buSzPts val="16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685800" marR="0" lvl="1" indent="-240030" algn="l" rtl="0">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2pPr>
            <a:lvl3pPr marL="1028700" marR="0" lvl="2" indent="-232410" algn="l" rtl="0">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371600" marR="0" lvl="3" indent="-224789"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4pPr>
            <a:lvl5pPr marL="1714500" marR="0" lvl="4"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5pPr>
            <a:lvl6pPr marL="2057400" marR="0" lvl="5"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6pPr>
            <a:lvl7pPr marL="2400300" marR="0" lvl="6"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7pPr>
            <a:lvl8pPr marL="2743200" marR="0" lvl="7"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8pPr>
            <a:lvl9pPr marL="3086100" marR="0" lvl="8" indent="-224790" algn="l" rtl="0">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144" name="Google Shape;144;p18"/>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45" name="Google Shape;145;p18"/>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46" name="Google Shape;146;p18"/>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a:solidFill>
                  <a:schemeClr val="lt1"/>
                </a:solidFill>
                <a:latin typeface="Century Gothic"/>
                <a:ea typeface="Century Gothic"/>
                <a:cs typeface="Century Gothic"/>
                <a:sym typeface="Century Gothic"/>
              </a:defRPr>
            </a:lvl1pPr>
            <a:lvl2pPr marL="0" marR="0" lvl="1" indent="0" algn="ctr" rtl="0">
              <a:spcBef>
                <a:spcPts val="0"/>
              </a:spcBef>
              <a:buNone/>
              <a:defRPr sz="2100" b="0" i="0">
                <a:solidFill>
                  <a:schemeClr val="lt1"/>
                </a:solidFill>
                <a:latin typeface="Century Gothic"/>
                <a:ea typeface="Century Gothic"/>
                <a:cs typeface="Century Gothic"/>
                <a:sym typeface="Century Gothic"/>
              </a:defRPr>
            </a:lvl2pPr>
            <a:lvl3pPr marL="0" marR="0" lvl="2" indent="0" algn="ctr" rtl="0">
              <a:spcBef>
                <a:spcPts val="0"/>
              </a:spcBef>
              <a:buNone/>
              <a:defRPr sz="2100" b="0" i="0">
                <a:solidFill>
                  <a:schemeClr val="lt1"/>
                </a:solidFill>
                <a:latin typeface="Century Gothic"/>
                <a:ea typeface="Century Gothic"/>
                <a:cs typeface="Century Gothic"/>
                <a:sym typeface="Century Gothic"/>
              </a:defRPr>
            </a:lvl3pPr>
            <a:lvl4pPr marL="0" marR="0" lvl="3" indent="0" algn="ctr" rtl="0">
              <a:spcBef>
                <a:spcPts val="0"/>
              </a:spcBef>
              <a:buNone/>
              <a:defRPr sz="2100" b="0" i="0">
                <a:solidFill>
                  <a:schemeClr val="lt1"/>
                </a:solidFill>
                <a:latin typeface="Century Gothic"/>
                <a:ea typeface="Century Gothic"/>
                <a:cs typeface="Century Gothic"/>
                <a:sym typeface="Century Gothic"/>
              </a:defRPr>
            </a:lvl4pPr>
            <a:lvl5pPr marL="0" marR="0" lvl="4" indent="0" algn="ctr" rtl="0">
              <a:spcBef>
                <a:spcPts val="0"/>
              </a:spcBef>
              <a:buNone/>
              <a:defRPr sz="2100" b="0" i="0">
                <a:solidFill>
                  <a:schemeClr val="lt1"/>
                </a:solidFill>
                <a:latin typeface="Century Gothic"/>
                <a:ea typeface="Century Gothic"/>
                <a:cs typeface="Century Gothic"/>
                <a:sym typeface="Century Gothic"/>
              </a:defRPr>
            </a:lvl5pPr>
            <a:lvl6pPr marL="0" marR="0" lvl="5" indent="0" algn="ctr" rtl="0">
              <a:spcBef>
                <a:spcPts val="0"/>
              </a:spcBef>
              <a:buNone/>
              <a:defRPr sz="2100" b="0" i="0">
                <a:solidFill>
                  <a:schemeClr val="lt1"/>
                </a:solidFill>
                <a:latin typeface="Century Gothic"/>
                <a:ea typeface="Century Gothic"/>
                <a:cs typeface="Century Gothic"/>
                <a:sym typeface="Century Gothic"/>
              </a:defRPr>
            </a:lvl6pPr>
            <a:lvl7pPr marL="0" marR="0" lvl="6" indent="0" algn="ctr" rtl="0">
              <a:spcBef>
                <a:spcPts val="0"/>
              </a:spcBef>
              <a:buNone/>
              <a:defRPr sz="2100" b="0" i="0">
                <a:solidFill>
                  <a:schemeClr val="lt1"/>
                </a:solidFill>
                <a:latin typeface="Century Gothic"/>
                <a:ea typeface="Century Gothic"/>
                <a:cs typeface="Century Gothic"/>
                <a:sym typeface="Century Gothic"/>
              </a:defRPr>
            </a:lvl7pPr>
            <a:lvl8pPr marL="0" marR="0" lvl="7" indent="0" algn="ctr" rtl="0">
              <a:spcBef>
                <a:spcPts val="0"/>
              </a:spcBef>
              <a:buNone/>
              <a:defRPr sz="2100" b="0" i="0">
                <a:solidFill>
                  <a:schemeClr val="lt1"/>
                </a:solidFill>
                <a:latin typeface="Century Gothic"/>
                <a:ea typeface="Century Gothic"/>
                <a:cs typeface="Century Gothic"/>
                <a:sym typeface="Century Gothic"/>
              </a:defRPr>
            </a:lvl8pPr>
            <a:lvl9pPr marL="0" marR="0" lvl="8" indent="0" algn="ctr" rtl="0">
              <a:spcBef>
                <a:spcPts val="0"/>
              </a:spcBef>
              <a:buNone/>
              <a:defRPr sz="2100" b="0" i="0">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4614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9"/>
        <p:cNvGrpSpPr/>
        <p:nvPr/>
      </p:nvGrpSpPr>
      <p:grpSpPr>
        <a:xfrm>
          <a:off x="0" y="0"/>
          <a:ext cx="0" cy="0"/>
          <a:chOff x="0" y="0"/>
          <a:chExt cx="0" cy="0"/>
        </a:xfrm>
      </p:grpSpPr>
      <p:sp>
        <p:nvSpPr>
          <p:cNvPr id="160" name="Google Shape;160;p20"/>
          <p:cNvSpPr txBox="1">
            <a:spLocks noGrp="1"/>
          </p:cNvSpPr>
          <p:nvPr>
            <p:ph type="ctrTitle"/>
          </p:nvPr>
        </p:nvSpPr>
        <p:spPr>
          <a:xfrm>
            <a:off x="866216" y="1447800"/>
            <a:ext cx="6619275" cy="33297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2"/>
              </a:buClr>
              <a:buSzPts val="7200"/>
              <a:buFont typeface="Century Gothic"/>
              <a:buNone/>
              <a:defRPr sz="54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161" name="Google Shape;161;p20"/>
          <p:cNvSpPr txBox="1">
            <a:spLocks noGrp="1"/>
          </p:cNvSpPr>
          <p:nvPr>
            <p:ph type="subTitle" idx="1"/>
          </p:nvPr>
        </p:nvSpPr>
        <p:spPr>
          <a:xfrm>
            <a:off x="866216" y="4777380"/>
            <a:ext cx="6619275" cy="861300"/>
          </a:xfrm>
          <a:prstGeom prst="rect">
            <a:avLst/>
          </a:prstGeom>
          <a:noFill/>
          <a:ln>
            <a:noFill/>
          </a:ln>
        </p:spPr>
        <p:txBody>
          <a:bodyPr spcFirstLastPara="1" wrap="square" lIns="91425" tIns="45700" rIns="91425" bIns="45700" anchor="t" anchorCtr="0"/>
          <a:lstStyle>
            <a:lvl1pPr marR="0" lvl="0" algn="l" rtl="0">
              <a:lnSpc>
                <a:spcPct val="100000"/>
              </a:lnSpc>
              <a:spcBef>
                <a:spcPts val="750"/>
              </a:spcBef>
              <a:spcAft>
                <a:spcPts val="0"/>
              </a:spcAft>
              <a:buClr>
                <a:schemeClr val="accent1"/>
              </a:buClr>
              <a:buSzPts val="1600"/>
              <a:buFont typeface="Noto Sans Symbols"/>
              <a:buNone/>
              <a:defRPr sz="1500" b="0" i="0" u="none" strike="noStrike" cap="none">
                <a:solidFill>
                  <a:schemeClr val="accent1"/>
                </a:solidFill>
                <a:latin typeface="Century Gothic"/>
                <a:ea typeface="Century Gothic"/>
                <a:cs typeface="Century Gothic"/>
                <a:sym typeface="Century Gothic"/>
              </a:defRPr>
            </a:lvl1pPr>
            <a:lvl2pPr marR="0" lvl="1" algn="ctr" rtl="0">
              <a:lnSpc>
                <a:spcPct val="100000"/>
              </a:lnSpc>
              <a:spcBef>
                <a:spcPts val="750"/>
              </a:spcBef>
              <a:spcAft>
                <a:spcPts val="0"/>
              </a:spcAft>
              <a:buClr>
                <a:schemeClr val="accent1"/>
              </a:buClr>
              <a:buSzPts val="1440"/>
              <a:buFont typeface="Noto Sans Symbols"/>
              <a:buNone/>
              <a:defRPr sz="1350" b="0" i="0" u="none" strike="noStrike" cap="none">
                <a:solidFill>
                  <a:schemeClr val="lt1"/>
                </a:solidFill>
                <a:latin typeface="Century Gothic"/>
                <a:ea typeface="Century Gothic"/>
                <a:cs typeface="Century Gothic"/>
                <a:sym typeface="Century Gothic"/>
              </a:defRPr>
            </a:lvl2pPr>
            <a:lvl3pPr marR="0" lvl="2" algn="ctr"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ctr"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4pPr>
            <a:lvl5pPr marR="0" lvl="4" algn="ctr"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5pPr>
            <a:lvl6pPr marR="0" lvl="5" algn="ctr"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6pPr>
            <a:lvl7pPr marR="0" lvl="6" algn="ctr"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7pPr>
            <a:lvl8pPr marR="0" lvl="7" algn="ctr"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8pPr>
            <a:lvl9pPr marR="0" lvl="8" algn="ctr"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162" name="Google Shape;162;p20"/>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63" name="Google Shape;163;p20"/>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64" name="Google Shape;164;p20"/>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4663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484583" y="452718"/>
            <a:ext cx="7053525" cy="14004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167" name="Google Shape;167;p21"/>
          <p:cNvSpPr txBox="1">
            <a:spLocks noGrp="1"/>
          </p:cNvSpPr>
          <p:nvPr>
            <p:ph type="body" idx="1"/>
          </p:nvPr>
        </p:nvSpPr>
        <p:spPr>
          <a:xfrm>
            <a:off x="827484" y="2052918"/>
            <a:ext cx="6709950" cy="4195500"/>
          </a:xfrm>
          <a:prstGeom prst="rect">
            <a:avLst/>
          </a:prstGeom>
          <a:noFill/>
          <a:ln>
            <a:noFill/>
          </a:ln>
        </p:spPr>
        <p:txBody>
          <a:bodyPr spcFirstLastPara="1" wrap="square" lIns="91425" tIns="45700" rIns="91425" bIns="45700" anchor="t" anchorCtr="0"/>
          <a:lstStyle>
            <a:lvl1pPr marL="342900" marR="0" lvl="0" indent="-247650" algn="l" rtl="0">
              <a:lnSpc>
                <a:spcPct val="100000"/>
              </a:lnSpc>
              <a:spcBef>
                <a:spcPts val="750"/>
              </a:spcBef>
              <a:spcAft>
                <a:spcPts val="0"/>
              </a:spcAft>
              <a:buClr>
                <a:schemeClr val="accent1"/>
              </a:buClr>
              <a:buSzPts val="16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685800" marR="0" lvl="1" indent="-240030" algn="l" rtl="0">
              <a:lnSpc>
                <a:spcPct val="100000"/>
              </a:lnSpc>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2pPr>
            <a:lvl3pPr marL="1028700" marR="0" lvl="2" indent="-232410" algn="l" rtl="0">
              <a:lnSpc>
                <a:spcPct val="100000"/>
              </a:lnSpc>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371600" marR="0" lvl="3" indent="-224789"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4pPr>
            <a:lvl5pPr marL="1714500" marR="0" lvl="4"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5pPr>
            <a:lvl6pPr marL="2057400" marR="0" lvl="5"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6pPr>
            <a:lvl7pPr marL="2400300" marR="0" lvl="6"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7pPr>
            <a:lvl8pPr marL="2743200" marR="0" lvl="7"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8pPr>
            <a:lvl9pPr marL="3086100" marR="0" lvl="8"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168" name="Google Shape;168;p21"/>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69" name="Google Shape;169;p21"/>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70" name="Google Shape;170;p21"/>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0491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1"/>
        <p:cNvGrpSpPr/>
        <p:nvPr/>
      </p:nvGrpSpPr>
      <p:grpSpPr>
        <a:xfrm>
          <a:off x="0" y="0"/>
          <a:ext cx="0" cy="0"/>
          <a:chOff x="0" y="0"/>
          <a:chExt cx="0" cy="0"/>
        </a:xfrm>
      </p:grpSpPr>
      <p:sp>
        <p:nvSpPr>
          <p:cNvPr id="172" name="Google Shape;172;p22"/>
          <p:cNvSpPr txBox="1">
            <a:spLocks noGrp="1"/>
          </p:cNvSpPr>
          <p:nvPr>
            <p:ph type="title"/>
          </p:nvPr>
        </p:nvSpPr>
        <p:spPr>
          <a:xfrm>
            <a:off x="484583" y="452718"/>
            <a:ext cx="7053525" cy="14004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173" name="Google Shape;173;p22"/>
          <p:cNvSpPr txBox="1">
            <a:spLocks noGrp="1"/>
          </p:cNvSpPr>
          <p:nvPr>
            <p:ph type="body" idx="1"/>
          </p:nvPr>
        </p:nvSpPr>
        <p:spPr>
          <a:xfrm>
            <a:off x="827484" y="2060575"/>
            <a:ext cx="3297150" cy="4195800"/>
          </a:xfrm>
          <a:prstGeom prst="rect">
            <a:avLst/>
          </a:prstGeom>
          <a:noFill/>
          <a:ln>
            <a:noFill/>
          </a:ln>
        </p:spPr>
        <p:txBody>
          <a:bodyPr spcFirstLastPara="1" wrap="square" lIns="91425" tIns="45700" rIns="91425" bIns="45700" anchor="t" anchorCtr="0"/>
          <a:lstStyle>
            <a:lvl1pPr marL="342900" marR="0" lvl="0" indent="-240030" algn="l" rtl="0">
              <a:lnSpc>
                <a:spcPct val="100000"/>
              </a:lnSpc>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1pPr>
            <a:lvl2pPr marL="685800" marR="0" lvl="1" indent="-232410" algn="l" rtl="0">
              <a:lnSpc>
                <a:spcPct val="100000"/>
              </a:lnSpc>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2pPr>
            <a:lvl3pPr marL="1028700" marR="0" lvl="2" indent="-224789"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3pPr>
            <a:lvl4pPr marL="1371600" marR="0" lvl="3"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4pPr>
            <a:lvl5pPr marL="1714500" marR="0" lvl="4"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5pPr>
            <a:lvl6pPr marL="2057400" marR="0" lvl="5"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6pPr>
            <a:lvl7pPr marL="2400300" marR="0" lvl="6"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7pPr>
            <a:lvl8pPr marL="2743200" marR="0" lvl="7" indent="-217169"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8pPr>
            <a:lvl9pPr marL="3086100" marR="0" lvl="8" indent="-217169"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74" name="Google Shape;174;p22"/>
          <p:cNvSpPr txBox="1">
            <a:spLocks noGrp="1"/>
          </p:cNvSpPr>
          <p:nvPr>
            <p:ph type="body" idx="2"/>
          </p:nvPr>
        </p:nvSpPr>
        <p:spPr>
          <a:xfrm>
            <a:off x="4240870" y="2056092"/>
            <a:ext cx="3297150" cy="4200300"/>
          </a:xfrm>
          <a:prstGeom prst="rect">
            <a:avLst/>
          </a:prstGeom>
          <a:noFill/>
          <a:ln>
            <a:noFill/>
          </a:ln>
        </p:spPr>
        <p:txBody>
          <a:bodyPr spcFirstLastPara="1" wrap="square" lIns="91425" tIns="45700" rIns="91425" bIns="45700" anchor="t" anchorCtr="0"/>
          <a:lstStyle>
            <a:lvl1pPr marL="342900" marR="0" lvl="0" indent="-240030" algn="l" rtl="0">
              <a:lnSpc>
                <a:spcPct val="100000"/>
              </a:lnSpc>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1pPr>
            <a:lvl2pPr marL="685800" marR="0" lvl="1" indent="-232410" algn="l" rtl="0">
              <a:lnSpc>
                <a:spcPct val="100000"/>
              </a:lnSpc>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2pPr>
            <a:lvl3pPr marL="1028700" marR="0" lvl="2" indent="-224789"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3pPr>
            <a:lvl4pPr marL="1371600" marR="0" lvl="3"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4pPr>
            <a:lvl5pPr marL="1714500" marR="0" lvl="4"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5pPr>
            <a:lvl6pPr marL="2057400" marR="0" lvl="5"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6pPr>
            <a:lvl7pPr marL="2400300" marR="0" lvl="6"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7pPr>
            <a:lvl8pPr marL="2743200" marR="0" lvl="7" indent="-217169"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8pPr>
            <a:lvl9pPr marL="3086100" marR="0" lvl="8" indent="-217169"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75" name="Google Shape;175;p22"/>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76" name="Google Shape;176;p22"/>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77" name="Google Shape;177;p22"/>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6050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484583" y="452718"/>
            <a:ext cx="7053525" cy="14004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180" name="Google Shape;180;p23"/>
          <p:cNvSpPr txBox="1">
            <a:spLocks noGrp="1"/>
          </p:cNvSpPr>
          <p:nvPr>
            <p:ph type="body" idx="1"/>
          </p:nvPr>
        </p:nvSpPr>
        <p:spPr>
          <a:xfrm>
            <a:off x="827485" y="1905000"/>
            <a:ext cx="3297150" cy="576300"/>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181" name="Google Shape;181;p23"/>
          <p:cNvSpPr txBox="1">
            <a:spLocks noGrp="1"/>
          </p:cNvSpPr>
          <p:nvPr>
            <p:ph type="body" idx="2"/>
          </p:nvPr>
        </p:nvSpPr>
        <p:spPr>
          <a:xfrm>
            <a:off x="827484" y="2514600"/>
            <a:ext cx="3297150" cy="3741600"/>
          </a:xfrm>
          <a:prstGeom prst="rect">
            <a:avLst/>
          </a:prstGeom>
          <a:noFill/>
          <a:ln>
            <a:noFill/>
          </a:ln>
        </p:spPr>
        <p:txBody>
          <a:bodyPr spcFirstLastPara="1" wrap="square" lIns="91425" tIns="45700" rIns="91425" bIns="45700" anchor="t" anchorCtr="0"/>
          <a:lstStyle>
            <a:lvl1pPr marL="342900" marR="0" lvl="0" indent="-240030" algn="l" rtl="0">
              <a:lnSpc>
                <a:spcPct val="100000"/>
              </a:lnSpc>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1pPr>
            <a:lvl2pPr marL="685800" marR="0" lvl="1" indent="-232410" algn="l" rtl="0">
              <a:lnSpc>
                <a:spcPct val="100000"/>
              </a:lnSpc>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2pPr>
            <a:lvl3pPr marL="1028700" marR="0" lvl="2" indent="-224789"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3pPr>
            <a:lvl4pPr marL="1371600" marR="0" lvl="3"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4pPr>
            <a:lvl5pPr marL="1714500" marR="0" lvl="4"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5pPr>
            <a:lvl6pPr marL="2057400" marR="0" lvl="5"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6pPr>
            <a:lvl7pPr marL="2400300" marR="0" lvl="6"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7pPr>
            <a:lvl8pPr marL="2743200" marR="0" lvl="7" indent="-217169"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8pPr>
            <a:lvl9pPr marL="3086100" marR="0" lvl="8" indent="-217169"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82" name="Google Shape;182;p23"/>
          <p:cNvSpPr txBox="1">
            <a:spLocks noGrp="1"/>
          </p:cNvSpPr>
          <p:nvPr>
            <p:ph type="body" idx="3"/>
          </p:nvPr>
        </p:nvSpPr>
        <p:spPr>
          <a:xfrm>
            <a:off x="4240871" y="1905000"/>
            <a:ext cx="3297150" cy="576300"/>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183" name="Google Shape;183;p23"/>
          <p:cNvSpPr txBox="1">
            <a:spLocks noGrp="1"/>
          </p:cNvSpPr>
          <p:nvPr>
            <p:ph type="body" idx="4"/>
          </p:nvPr>
        </p:nvSpPr>
        <p:spPr>
          <a:xfrm>
            <a:off x="4240871" y="2514600"/>
            <a:ext cx="3297150" cy="3741600"/>
          </a:xfrm>
          <a:prstGeom prst="rect">
            <a:avLst/>
          </a:prstGeom>
          <a:noFill/>
          <a:ln>
            <a:noFill/>
          </a:ln>
        </p:spPr>
        <p:txBody>
          <a:bodyPr spcFirstLastPara="1" wrap="square" lIns="91425" tIns="45700" rIns="91425" bIns="45700" anchor="t" anchorCtr="0"/>
          <a:lstStyle>
            <a:lvl1pPr marL="342900" marR="0" lvl="0" indent="-240030" algn="l" rtl="0">
              <a:lnSpc>
                <a:spcPct val="100000"/>
              </a:lnSpc>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1pPr>
            <a:lvl2pPr marL="685800" marR="0" lvl="1" indent="-232410" algn="l" rtl="0">
              <a:lnSpc>
                <a:spcPct val="100000"/>
              </a:lnSpc>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2pPr>
            <a:lvl3pPr marL="1028700" marR="0" lvl="2" indent="-224789"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3pPr>
            <a:lvl4pPr marL="1371600" marR="0" lvl="3"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4pPr>
            <a:lvl5pPr marL="1714500" marR="0" lvl="4"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5pPr>
            <a:lvl6pPr marL="2057400" marR="0" lvl="5"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6pPr>
            <a:lvl7pPr marL="2400300" marR="0" lvl="6" indent="-217170"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7pPr>
            <a:lvl8pPr marL="2743200" marR="0" lvl="7" indent="-217169"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8pPr>
            <a:lvl9pPr marL="3086100" marR="0" lvl="8" indent="-217169" algn="l" rtl="0">
              <a:lnSpc>
                <a:spcPct val="100000"/>
              </a:lnSpc>
              <a:spcBef>
                <a:spcPts val="750"/>
              </a:spcBef>
              <a:spcAft>
                <a:spcPts val="0"/>
              </a:spcAft>
              <a:buClr>
                <a:schemeClr val="accent1"/>
              </a:buClr>
              <a:buSzPts val="960"/>
              <a:buFont typeface="Noto Sans Symbols"/>
              <a:buChar char="▶"/>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84" name="Google Shape;184;p23"/>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85" name="Google Shape;185;p23"/>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86" name="Google Shape;186;p23"/>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18852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87"/>
        <p:cNvGrpSpPr/>
        <p:nvPr/>
      </p:nvGrpSpPr>
      <p:grpSpPr>
        <a:xfrm>
          <a:off x="0" y="0"/>
          <a:ext cx="0" cy="0"/>
          <a:chOff x="0" y="0"/>
          <a:chExt cx="0" cy="0"/>
        </a:xfrm>
      </p:grpSpPr>
      <p:sp>
        <p:nvSpPr>
          <p:cNvPr id="188" name="Google Shape;188;p24"/>
          <p:cNvSpPr txBox="1">
            <a:spLocks noGrp="1"/>
          </p:cNvSpPr>
          <p:nvPr>
            <p:ph type="title"/>
          </p:nvPr>
        </p:nvSpPr>
        <p:spPr>
          <a:xfrm>
            <a:off x="866216" y="1447800"/>
            <a:ext cx="2550825" cy="14478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2"/>
              </a:buClr>
              <a:buSzPts val="2400"/>
              <a:buFont typeface="Century Gothic"/>
              <a:buNone/>
              <a:defRPr sz="18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189" name="Google Shape;189;p24"/>
          <p:cNvSpPr txBox="1">
            <a:spLocks noGrp="1"/>
          </p:cNvSpPr>
          <p:nvPr>
            <p:ph type="body" idx="1"/>
          </p:nvPr>
        </p:nvSpPr>
        <p:spPr>
          <a:xfrm>
            <a:off x="3588462" y="1447800"/>
            <a:ext cx="3897000" cy="4572000"/>
          </a:xfrm>
          <a:prstGeom prst="rect">
            <a:avLst/>
          </a:prstGeom>
          <a:noFill/>
          <a:ln>
            <a:noFill/>
          </a:ln>
        </p:spPr>
        <p:txBody>
          <a:bodyPr spcFirstLastPara="1" wrap="square" lIns="91425" tIns="45700" rIns="91425" bIns="45700" anchor="ctr" anchorCtr="0"/>
          <a:lstStyle>
            <a:lvl1pPr marL="342900" marR="0" lvl="0" indent="-247650" algn="l" rtl="0">
              <a:lnSpc>
                <a:spcPct val="100000"/>
              </a:lnSpc>
              <a:spcBef>
                <a:spcPts val="750"/>
              </a:spcBef>
              <a:spcAft>
                <a:spcPts val="0"/>
              </a:spcAft>
              <a:buClr>
                <a:schemeClr val="accent1"/>
              </a:buClr>
              <a:buSzPts val="16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685800" marR="0" lvl="1" indent="-240030" algn="l" rtl="0">
              <a:lnSpc>
                <a:spcPct val="100000"/>
              </a:lnSpc>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2pPr>
            <a:lvl3pPr marL="1028700" marR="0" lvl="2" indent="-232410" algn="l" rtl="0">
              <a:lnSpc>
                <a:spcPct val="100000"/>
              </a:lnSpc>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371600" marR="0" lvl="3" indent="-224789"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4pPr>
            <a:lvl5pPr marL="1714500" marR="0" lvl="4"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5pPr>
            <a:lvl6pPr marL="2057400" marR="0" lvl="5"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6pPr>
            <a:lvl7pPr marL="2400300" marR="0" lvl="6"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7pPr>
            <a:lvl8pPr marL="2743200" marR="0" lvl="7"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8pPr>
            <a:lvl9pPr marL="3086100" marR="0" lvl="8"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190" name="Google Shape;190;p24"/>
          <p:cNvSpPr txBox="1">
            <a:spLocks noGrp="1"/>
          </p:cNvSpPr>
          <p:nvPr>
            <p:ph type="body" idx="2"/>
          </p:nvPr>
        </p:nvSpPr>
        <p:spPr>
          <a:xfrm>
            <a:off x="866216" y="3129280"/>
            <a:ext cx="2550825" cy="28956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191" name="Google Shape;191;p24"/>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92" name="Google Shape;192;p24"/>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93" name="Google Shape;193;p24"/>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00303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94"/>
        <p:cNvGrpSpPr/>
        <p:nvPr/>
      </p:nvGrpSpPr>
      <p:grpSpPr>
        <a:xfrm>
          <a:off x="0" y="0"/>
          <a:ext cx="0" cy="0"/>
          <a:chOff x="0" y="0"/>
          <a:chExt cx="0" cy="0"/>
        </a:xfrm>
      </p:grpSpPr>
      <p:sp>
        <p:nvSpPr>
          <p:cNvPr id="195" name="Google Shape;195;p25"/>
          <p:cNvSpPr txBox="1">
            <a:spLocks noGrp="1"/>
          </p:cNvSpPr>
          <p:nvPr>
            <p:ph type="title"/>
          </p:nvPr>
        </p:nvSpPr>
        <p:spPr>
          <a:xfrm>
            <a:off x="866216" y="1447800"/>
            <a:ext cx="6619275" cy="1981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2"/>
              </a:buClr>
              <a:buSzPts val="48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196" name="Google Shape;196;p25"/>
          <p:cNvSpPr txBox="1">
            <a:spLocks noGrp="1"/>
          </p:cNvSpPr>
          <p:nvPr>
            <p:ph type="body" idx="1"/>
          </p:nvPr>
        </p:nvSpPr>
        <p:spPr>
          <a:xfrm>
            <a:off x="866216" y="3657600"/>
            <a:ext cx="6619275" cy="2362200"/>
          </a:xfrm>
          <a:prstGeom prst="rect">
            <a:avLst/>
          </a:prstGeom>
          <a:noFill/>
          <a:ln>
            <a:noFill/>
          </a:ln>
        </p:spPr>
        <p:txBody>
          <a:bodyPr spcFirstLastPara="1" wrap="square" lIns="91425" tIns="45700" rIns="91425" bIns="45700" anchor="ctr" anchorCtr="0"/>
          <a:lstStyle>
            <a:lvl1pPr marL="342900" marR="0" lvl="0" indent="-171450" algn="l" rtl="0">
              <a:lnSpc>
                <a:spcPct val="100000"/>
              </a:lnSpc>
              <a:spcBef>
                <a:spcPts val="750"/>
              </a:spcBef>
              <a:spcAft>
                <a:spcPts val="0"/>
              </a:spcAft>
              <a:buClr>
                <a:schemeClr val="accent1"/>
              </a:buClr>
              <a:buSzPts val="1440"/>
              <a:buFont typeface="Noto Sans Symbols"/>
              <a:buNone/>
              <a:defRPr sz="135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197" name="Google Shape;197;p25"/>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98" name="Google Shape;198;p25"/>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99" name="Google Shape;199;p25"/>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9450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0"/>
        <p:cNvGrpSpPr/>
        <p:nvPr/>
      </p:nvGrpSpPr>
      <p:grpSpPr>
        <a:xfrm>
          <a:off x="0" y="0"/>
          <a:ext cx="0" cy="0"/>
          <a:chOff x="0" y="0"/>
          <a:chExt cx="0" cy="0"/>
        </a:xfrm>
      </p:grpSpPr>
      <p:sp>
        <p:nvSpPr>
          <p:cNvPr id="201" name="Google Shape;201;p26"/>
          <p:cNvSpPr txBox="1">
            <a:spLocks noGrp="1"/>
          </p:cNvSpPr>
          <p:nvPr>
            <p:ph type="title"/>
          </p:nvPr>
        </p:nvSpPr>
        <p:spPr>
          <a:xfrm>
            <a:off x="866217" y="2861733"/>
            <a:ext cx="6619275" cy="19155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2"/>
              </a:buClr>
              <a:buSzPts val="4000"/>
              <a:buFont typeface="Century Gothic"/>
              <a:buNone/>
              <a:defRPr sz="30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202" name="Google Shape;202;p26"/>
          <p:cNvSpPr txBox="1">
            <a:spLocks noGrp="1"/>
          </p:cNvSpPr>
          <p:nvPr>
            <p:ph type="body" idx="1"/>
          </p:nvPr>
        </p:nvSpPr>
        <p:spPr>
          <a:xfrm>
            <a:off x="866216" y="4777381"/>
            <a:ext cx="6619275" cy="8604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600"/>
              <a:buFont typeface="Noto Sans Symbols"/>
              <a:buNone/>
              <a:defRPr sz="1500" b="0" i="0" u="none" strike="noStrike" cap="none">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1440"/>
              <a:buFont typeface="Noto Sans Symbols"/>
              <a:buNone/>
              <a:defRPr sz="135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203" name="Google Shape;203;p26"/>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04" name="Google Shape;204;p26"/>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05" name="Google Shape;205;p26"/>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5066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6"/>
        <p:cNvGrpSpPr/>
        <p:nvPr/>
      </p:nvGrpSpPr>
      <p:grpSpPr>
        <a:xfrm>
          <a:off x="0" y="0"/>
          <a:ext cx="0" cy="0"/>
          <a:chOff x="0" y="0"/>
          <a:chExt cx="0" cy="0"/>
        </a:xfrm>
      </p:grpSpPr>
      <p:sp>
        <p:nvSpPr>
          <p:cNvPr id="207" name="Google Shape;207;p27"/>
          <p:cNvSpPr txBox="1">
            <a:spLocks noGrp="1"/>
          </p:cNvSpPr>
          <p:nvPr>
            <p:ph type="title"/>
          </p:nvPr>
        </p:nvSpPr>
        <p:spPr>
          <a:xfrm>
            <a:off x="484583" y="452718"/>
            <a:ext cx="7053525" cy="14004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208" name="Google Shape;208;p27"/>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09" name="Google Shape;209;p27"/>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10" name="Google Shape;210;p27"/>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85040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1"/>
        <p:cNvGrpSpPr/>
        <p:nvPr/>
      </p:nvGrpSpPr>
      <p:grpSpPr>
        <a:xfrm>
          <a:off x="0" y="0"/>
          <a:ext cx="0" cy="0"/>
          <a:chOff x="0" y="0"/>
          <a:chExt cx="0" cy="0"/>
        </a:xfrm>
      </p:grpSpPr>
      <p:sp>
        <p:nvSpPr>
          <p:cNvPr id="212" name="Google Shape;212;p28"/>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13" name="Google Shape;213;p28"/>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14" name="Google Shape;214;p28"/>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3972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65"/>
        <p:cNvGrpSpPr/>
        <p:nvPr/>
      </p:nvGrpSpPr>
      <p:grpSpPr>
        <a:xfrm>
          <a:off x="0" y="0"/>
          <a:ext cx="0" cy="0"/>
          <a:chOff x="0" y="0"/>
          <a:chExt cx="0" cy="0"/>
        </a:xfrm>
      </p:grpSpPr>
      <p:sp>
        <p:nvSpPr>
          <p:cNvPr id="66" name="Shape 66"/>
          <p:cNvSpPr/>
          <p:nvPr/>
        </p:nvSpPr>
        <p:spPr>
          <a:xfrm>
            <a:off x="-12700" y="-12700"/>
            <a:ext cx="9156700" cy="1689100"/>
          </a:xfrm>
          <a:custGeom>
            <a:avLst/>
            <a:gdLst/>
            <a:ahLst/>
            <a:cxnLst/>
            <a:rect l="0" t="0" r="0" b="0"/>
            <a:pathLst>
              <a:path w="889000" h="114300" extrusionOk="0">
                <a:moveTo>
                  <a:pt x="0" y="0"/>
                </a:moveTo>
                <a:lnTo>
                  <a:pt x="889000" y="0"/>
                </a:lnTo>
                <a:lnTo>
                  <a:pt x="889000" y="114300"/>
                </a:lnTo>
                <a:cubicBezTo>
                  <a:pt x="592667" y="114300"/>
                  <a:pt x="256876" y="57580"/>
                  <a:pt x="0" y="83362"/>
                </a:cubicBezTo>
                <a:lnTo>
                  <a:pt x="0" y="0"/>
                </a:lnTo>
                <a:close/>
              </a:path>
            </a:pathLst>
          </a:custGeom>
          <a:gradFill>
            <a:gsLst>
              <a:gs pos="0">
                <a:srgbClr val="284A71"/>
              </a:gs>
              <a:gs pos="50000">
                <a:srgbClr val="3B6BA5"/>
              </a:gs>
              <a:gs pos="100000">
                <a:srgbClr val="4680C6"/>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67" name="Shape 67"/>
          <p:cNvSpPr/>
          <p:nvPr/>
        </p:nvSpPr>
        <p:spPr>
          <a:xfrm flipH="1">
            <a:off x="0" y="1219200"/>
            <a:ext cx="9171432" cy="457198"/>
          </a:xfrm>
          <a:custGeom>
            <a:avLst/>
            <a:gdLst/>
            <a:ahLst/>
            <a:cxnLst/>
            <a:rect l="0" t="0" r="0" b="0"/>
            <a:pathLst>
              <a:path w="546100" h="374161" extrusionOk="0">
                <a:moveTo>
                  <a:pt x="0" y="145561"/>
                </a:moveTo>
                <a:lnTo>
                  <a:pt x="0" y="374161"/>
                </a:lnTo>
                <a:cubicBezTo>
                  <a:pt x="122114" y="599017"/>
                  <a:pt x="204030" y="175847"/>
                  <a:pt x="341313" y="17585"/>
                </a:cubicBezTo>
                <a:cubicBezTo>
                  <a:pt x="480114" y="-87923"/>
                  <a:pt x="520312" y="60569"/>
                  <a:pt x="546100" y="57638"/>
                </a:cubicBezTo>
                <a:lnTo>
                  <a:pt x="546100" y="0"/>
                </a:lnTo>
                <a:cubicBezTo>
                  <a:pt x="372410" y="-378069"/>
                  <a:pt x="139559" y="506046"/>
                  <a:pt x="0" y="145561"/>
                </a:cubicBezTo>
                <a:close/>
              </a:path>
            </a:pathLst>
          </a:custGeom>
          <a:gradFill>
            <a:gsLst>
              <a:gs pos="0">
                <a:srgbClr val="244061">
                  <a:alpha val="49411"/>
                </a:srgbClr>
              </a:gs>
              <a:gs pos="50000">
                <a:srgbClr val="244061"/>
              </a:gs>
              <a:gs pos="100000">
                <a:srgbClr val="244061"/>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68" name="Shape 68"/>
          <p:cNvSpPr/>
          <p:nvPr/>
        </p:nvSpPr>
        <p:spPr>
          <a:xfrm flipH="1">
            <a:off x="0" y="1237344"/>
            <a:ext cx="9143999" cy="692856"/>
          </a:xfrm>
          <a:custGeom>
            <a:avLst/>
            <a:gdLst/>
            <a:ahLst/>
            <a:cxnLst/>
            <a:rect l="0" t="0" r="0" b="0"/>
            <a:pathLst>
              <a:path w="546100" h="595793" extrusionOk="0">
                <a:moveTo>
                  <a:pt x="0" y="261685"/>
                </a:moveTo>
                <a:lnTo>
                  <a:pt x="0" y="595793"/>
                </a:lnTo>
                <a:cubicBezTo>
                  <a:pt x="123631" y="609634"/>
                  <a:pt x="167623" y="291971"/>
                  <a:pt x="304906" y="133709"/>
                </a:cubicBezTo>
                <a:cubicBezTo>
                  <a:pt x="463427" y="-94891"/>
                  <a:pt x="520312" y="238959"/>
                  <a:pt x="546100" y="236028"/>
                </a:cubicBezTo>
                <a:cubicBezTo>
                  <a:pt x="546100" y="223785"/>
                  <a:pt x="546858" y="179937"/>
                  <a:pt x="546100" y="72882"/>
                </a:cubicBezTo>
                <a:cubicBezTo>
                  <a:pt x="521070" y="6688"/>
                  <a:pt x="420194" y="-155983"/>
                  <a:pt x="332211" y="0"/>
                </a:cubicBezTo>
                <a:cubicBezTo>
                  <a:pt x="241194" y="50637"/>
                  <a:pt x="84949" y="531100"/>
                  <a:pt x="0" y="261685"/>
                </a:cubicBezTo>
                <a:close/>
              </a:path>
            </a:pathLst>
          </a:custGeom>
          <a:gradFill>
            <a:gsLst>
              <a:gs pos="0">
                <a:srgbClr val="93B3D7"/>
              </a:gs>
              <a:gs pos="50000">
                <a:srgbClr val="93B3D7"/>
              </a:gs>
              <a:gs pos="100000">
                <a:srgbClr val="93B3D7">
                  <a:alpha val="20392"/>
                </a:srgbClr>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69" name="Shape 69"/>
          <p:cNvSpPr/>
          <p:nvPr/>
        </p:nvSpPr>
        <p:spPr>
          <a:xfrm flipH="1">
            <a:off x="0" y="1331475"/>
            <a:ext cx="9143999" cy="789423"/>
          </a:xfrm>
          <a:custGeom>
            <a:avLst/>
            <a:gdLst/>
            <a:ahLst/>
            <a:cxnLst/>
            <a:rect l="0" t="0" r="0" b="0"/>
            <a:pathLst>
              <a:path w="546100" h="595793" extrusionOk="0">
                <a:moveTo>
                  <a:pt x="0" y="261685"/>
                </a:moveTo>
                <a:lnTo>
                  <a:pt x="0" y="595793"/>
                </a:lnTo>
                <a:cubicBezTo>
                  <a:pt x="123631" y="609634"/>
                  <a:pt x="167623" y="291971"/>
                  <a:pt x="304906" y="133709"/>
                </a:cubicBezTo>
                <a:cubicBezTo>
                  <a:pt x="463427" y="-94891"/>
                  <a:pt x="520312" y="238959"/>
                  <a:pt x="546100" y="236028"/>
                </a:cubicBezTo>
                <a:cubicBezTo>
                  <a:pt x="546100" y="223785"/>
                  <a:pt x="546858" y="179937"/>
                  <a:pt x="546100" y="72882"/>
                </a:cubicBezTo>
                <a:cubicBezTo>
                  <a:pt x="521070" y="6688"/>
                  <a:pt x="420194" y="-155983"/>
                  <a:pt x="332211" y="0"/>
                </a:cubicBezTo>
                <a:cubicBezTo>
                  <a:pt x="241194" y="50637"/>
                  <a:pt x="84949" y="531100"/>
                  <a:pt x="0" y="261685"/>
                </a:cubicBezTo>
                <a:close/>
              </a:path>
            </a:pathLst>
          </a:custGeom>
          <a:gradFill>
            <a:gsLst>
              <a:gs pos="0">
                <a:schemeClr val="accent1"/>
              </a:gs>
              <a:gs pos="50000">
                <a:schemeClr val="accent1"/>
              </a:gs>
              <a:gs pos="77000">
                <a:srgbClr val="93B3D7">
                  <a:alpha val="11372"/>
                </a:srgbClr>
              </a:gs>
              <a:gs pos="100000">
                <a:srgbClr val="93B3D7">
                  <a:alpha val="11372"/>
                </a:srgbClr>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pic>
        <p:nvPicPr>
          <p:cNvPr id="70" name="Shape 70"/>
          <p:cNvPicPr preferRelativeResize="0"/>
          <p:nvPr/>
        </p:nvPicPr>
        <p:blipFill rotWithShape="1">
          <a:blip r:embed="rId2">
            <a:alphaModFix/>
          </a:blip>
          <a:srcRect t="-1250" r="55833" b="96250"/>
          <a:stretch/>
        </p:blipFill>
        <p:spPr>
          <a:xfrm>
            <a:off x="0" y="1209675"/>
            <a:ext cx="4038601" cy="304798"/>
          </a:xfrm>
          <a:prstGeom prst="rect">
            <a:avLst/>
          </a:prstGeom>
          <a:noFill/>
          <a:ln>
            <a:noFill/>
          </a:ln>
        </p:spPr>
      </p:pic>
      <p:sp>
        <p:nvSpPr>
          <p:cNvPr id="71" name="Shape 71"/>
          <p:cNvSpPr txBox="1">
            <a:spLocks noGrp="1"/>
          </p:cNvSpPr>
          <p:nvPr>
            <p:ph type="title"/>
          </p:nvPr>
        </p:nvSpPr>
        <p:spPr>
          <a:xfrm>
            <a:off x="457200" y="76200"/>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2" name="Shape 7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4" name="Shape 7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5" name="Shape 7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5"/>
        <p:cNvGrpSpPr/>
        <p:nvPr/>
      </p:nvGrpSpPr>
      <p:grpSpPr>
        <a:xfrm>
          <a:off x="0" y="0"/>
          <a:ext cx="0" cy="0"/>
          <a:chOff x="0" y="0"/>
          <a:chExt cx="0" cy="0"/>
        </a:xfrm>
      </p:grpSpPr>
      <p:sp>
        <p:nvSpPr>
          <p:cNvPr id="216" name="Google Shape;216;p29"/>
          <p:cNvSpPr txBox="1">
            <a:spLocks noGrp="1"/>
          </p:cNvSpPr>
          <p:nvPr>
            <p:ph type="title"/>
          </p:nvPr>
        </p:nvSpPr>
        <p:spPr>
          <a:xfrm>
            <a:off x="865430" y="1854192"/>
            <a:ext cx="3819600" cy="15747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2"/>
              </a:buClr>
              <a:buSzPts val="3600"/>
              <a:buFont typeface="Century Gothic"/>
              <a:buNone/>
              <a:defRPr sz="27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217" name="Google Shape;217;p29"/>
          <p:cNvSpPr>
            <a:spLocks noGrp="1"/>
          </p:cNvSpPr>
          <p:nvPr>
            <p:ph type="pic" idx="2"/>
          </p:nvPr>
        </p:nvSpPr>
        <p:spPr>
          <a:xfrm>
            <a:off x="5212160" y="1143000"/>
            <a:ext cx="2400300" cy="4572000"/>
          </a:xfrm>
          <a:prstGeom prst="roundRect">
            <a:avLst>
              <a:gd name="adj" fmla="val 1858"/>
            </a:avLst>
          </a:prstGeom>
          <a:noFill/>
          <a:ln>
            <a:noFill/>
          </a:ln>
          <a:effectLst>
            <a:outerShdw blurRad="50800" dist="50800" dir="5400000" algn="tl" rotWithShape="0">
              <a:srgbClr val="000000">
                <a:alpha val="41960"/>
              </a:srgbClr>
            </a:outerShdw>
          </a:effectLst>
        </p:spPr>
        <p:txBody>
          <a:bodyPr spcFirstLastPara="1" wrap="square" lIns="91425" tIns="45700" rIns="91425" bIns="45700" anchor="t" anchorCtr="0"/>
          <a:lstStyle>
            <a:lvl1pPr marR="0" lvl="0" algn="ctr"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18" name="Google Shape;218;p29"/>
          <p:cNvSpPr txBox="1">
            <a:spLocks noGrp="1"/>
          </p:cNvSpPr>
          <p:nvPr>
            <p:ph type="body" idx="1"/>
          </p:nvPr>
        </p:nvSpPr>
        <p:spPr>
          <a:xfrm>
            <a:off x="866216" y="3657600"/>
            <a:ext cx="3813750" cy="13716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219" name="Google Shape;219;p29"/>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20" name="Google Shape;220;p29"/>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21" name="Google Shape;221;p29"/>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9651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222"/>
        <p:cNvGrpSpPr/>
        <p:nvPr/>
      </p:nvGrpSpPr>
      <p:grpSpPr>
        <a:xfrm>
          <a:off x="0" y="0"/>
          <a:ext cx="0" cy="0"/>
          <a:chOff x="0" y="0"/>
          <a:chExt cx="0" cy="0"/>
        </a:xfrm>
      </p:grpSpPr>
      <p:sp>
        <p:nvSpPr>
          <p:cNvPr id="223" name="Google Shape;223;p30"/>
          <p:cNvSpPr txBox="1">
            <a:spLocks noGrp="1"/>
          </p:cNvSpPr>
          <p:nvPr>
            <p:ph type="title"/>
          </p:nvPr>
        </p:nvSpPr>
        <p:spPr>
          <a:xfrm>
            <a:off x="866217" y="4800587"/>
            <a:ext cx="6619275" cy="5667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2"/>
              </a:buClr>
              <a:buSzPts val="2400"/>
              <a:buFont typeface="Century Gothic"/>
              <a:buNone/>
              <a:defRPr sz="18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224" name="Google Shape;224;p30"/>
          <p:cNvSpPr>
            <a:spLocks noGrp="1"/>
          </p:cNvSpPr>
          <p:nvPr>
            <p:ph type="pic" idx="2"/>
          </p:nvPr>
        </p:nvSpPr>
        <p:spPr>
          <a:xfrm>
            <a:off x="866216" y="685800"/>
            <a:ext cx="6619275" cy="3640800"/>
          </a:xfrm>
          <a:prstGeom prst="roundRect">
            <a:avLst>
              <a:gd name="adj" fmla="val 1858"/>
            </a:avLst>
          </a:prstGeom>
          <a:noFill/>
          <a:ln>
            <a:noFill/>
          </a:ln>
          <a:effectLst>
            <a:outerShdw blurRad="50800" dist="50800" dir="5400000" algn="tl" rotWithShape="0">
              <a:srgbClr val="000000">
                <a:alpha val="41960"/>
              </a:srgbClr>
            </a:outerShdw>
          </a:effectLst>
        </p:spPr>
        <p:txBody>
          <a:bodyPr spcFirstLastPara="1" wrap="square" lIns="91425" tIns="45700" rIns="91425" bIns="45700" anchor="t" anchorCtr="0"/>
          <a:lstStyle>
            <a:lvl1pPr marR="0" lvl="0" algn="ctr"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25" name="Google Shape;225;p30"/>
          <p:cNvSpPr txBox="1">
            <a:spLocks noGrp="1"/>
          </p:cNvSpPr>
          <p:nvPr>
            <p:ph type="body" idx="1"/>
          </p:nvPr>
        </p:nvSpPr>
        <p:spPr>
          <a:xfrm>
            <a:off x="866217" y="5367325"/>
            <a:ext cx="6619275" cy="4938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226" name="Google Shape;226;p30"/>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27" name="Google Shape;227;p30"/>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28" name="Google Shape;228;p30"/>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222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29"/>
        <p:cNvGrpSpPr/>
        <p:nvPr/>
      </p:nvGrpSpPr>
      <p:grpSpPr>
        <a:xfrm>
          <a:off x="0" y="0"/>
          <a:ext cx="0" cy="0"/>
          <a:chOff x="0" y="0"/>
          <a:chExt cx="0" cy="0"/>
        </a:xfrm>
      </p:grpSpPr>
      <p:sp>
        <p:nvSpPr>
          <p:cNvPr id="230" name="Google Shape;230;p31"/>
          <p:cNvSpPr txBox="1">
            <a:spLocks noGrp="1"/>
          </p:cNvSpPr>
          <p:nvPr>
            <p:ph type="title"/>
          </p:nvPr>
        </p:nvSpPr>
        <p:spPr>
          <a:xfrm>
            <a:off x="1181101" y="1447800"/>
            <a:ext cx="5999400" cy="23235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2"/>
              </a:buClr>
              <a:buSzPts val="48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231" name="Google Shape;231;p31"/>
          <p:cNvSpPr txBox="1">
            <a:spLocks noGrp="1"/>
          </p:cNvSpPr>
          <p:nvPr>
            <p:ph type="body" idx="1"/>
          </p:nvPr>
        </p:nvSpPr>
        <p:spPr>
          <a:xfrm>
            <a:off x="1447800" y="3771174"/>
            <a:ext cx="5459625" cy="3423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120"/>
              <a:buFont typeface="Noto Sans Symbols"/>
              <a:buNone/>
              <a:defRPr sz="1050" b="0" i="0" u="none" strike="noStrike" cap="small">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232" name="Google Shape;232;p31"/>
          <p:cNvSpPr txBox="1">
            <a:spLocks noGrp="1"/>
          </p:cNvSpPr>
          <p:nvPr>
            <p:ph type="body" idx="2"/>
          </p:nvPr>
        </p:nvSpPr>
        <p:spPr>
          <a:xfrm>
            <a:off x="866216" y="4350657"/>
            <a:ext cx="6619275" cy="1676400"/>
          </a:xfrm>
          <a:prstGeom prst="rect">
            <a:avLst/>
          </a:prstGeom>
          <a:noFill/>
          <a:ln>
            <a:noFill/>
          </a:ln>
        </p:spPr>
        <p:txBody>
          <a:bodyPr spcFirstLastPara="1" wrap="square" lIns="91425" tIns="45700" rIns="91425" bIns="45700" anchor="ctr" anchorCtr="0"/>
          <a:lstStyle>
            <a:lvl1pPr marL="342900" marR="0" lvl="0" indent="-171450" algn="l" rtl="0">
              <a:lnSpc>
                <a:spcPct val="100000"/>
              </a:lnSpc>
              <a:spcBef>
                <a:spcPts val="750"/>
              </a:spcBef>
              <a:spcAft>
                <a:spcPts val="0"/>
              </a:spcAft>
              <a:buClr>
                <a:schemeClr val="accent1"/>
              </a:buClr>
              <a:buSzPts val="1440"/>
              <a:buFont typeface="Noto Sans Symbols"/>
              <a:buNone/>
              <a:defRPr sz="135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233" name="Google Shape;233;p31"/>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34" name="Google Shape;234;p31"/>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35" name="Google Shape;235;p31"/>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
        <p:nvSpPr>
          <p:cNvPr id="236" name="Google Shape;236;p31"/>
          <p:cNvSpPr txBox="1"/>
          <p:nvPr/>
        </p:nvSpPr>
        <p:spPr>
          <a:xfrm>
            <a:off x="673721" y="971253"/>
            <a:ext cx="601425" cy="1969800"/>
          </a:xfrm>
          <a:prstGeom prst="rect">
            <a:avLst/>
          </a:prstGeom>
          <a:noFill/>
          <a:ln>
            <a:noFill/>
          </a:ln>
        </p:spPr>
        <p:txBody>
          <a:bodyPr spcFirstLastPara="1" wrap="square" lIns="68569" tIns="34275" rIns="68569" bIns="34275" anchor="t" anchorCtr="0">
            <a:noAutofit/>
          </a:bodyPr>
          <a:lstStyle/>
          <a:p>
            <a:pPr marL="0" marR="0" lvl="0" indent="0" algn="r" rtl="0">
              <a:lnSpc>
                <a:spcPct val="100000"/>
              </a:lnSpc>
              <a:spcBef>
                <a:spcPts val="0"/>
              </a:spcBef>
              <a:spcAft>
                <a:spcPts val="0"/>
              </a:spcAft>
              <a:buClr>
                <a:srgbClr val="000000"/>
              </a:buClr>
              <a:buSzPts val="12200"/>
              <a:buFont typeface="Arial"/>
              <a:buNone/>
            </a:pPr>
            <a:r>
              <a:rPr lang="en-US" sz="9150" b="0" i="0" u="none" strike="noStrike" cap="none">
                <a:solidFill>
                  <a:schemeClr val="accent1"/>
                </a:solidFill>
                <a:latin typeface="Arial"/>
                <a:ea typeface="Arial"/>
                <a:cs typeface="Arial"/>
                <a:sym typeface="Arial"/>
              </a:rPr>
              <a:t>“</a:t>
            </a:r>
            <a:endParaRPr sz="1050" b="0" i="0" u="none" strike="noStrike" cap="none">
              <a:solidFill>
                <a:srgbClr val="000000"/>
              </a:solidFill>
              <a:latin typeface="Arial"/>
              <a:ea typeface="Arial"/>
              <a:cs typeface="Arial"/>
              <a:sym typeface="Arial"/>
            </a:endParaRPr>
          </a:p>
        </p:txBody>
      </p:sp>
      <p:sp>
        <p:nvSpPr>
          <p:cNvPr id="237" name="Google Shape;237;p31"/>
          <p:cNvSpPr txBox="1"/>
          <p:nvPr/>
        </p:nvSpPr>
        <p:spPr>
          <a:xfrm>
            <a:off x="6997868" y="2613787"/>
            <a:ext cx="601425" cy="1969800"/>
          </a:xfrm>
          <a:prstGeom prst="rect">
            <a:avLst/>
          </a:prstGeom>
          <a:noFill/>
          <a:ln>
            <a:noFill/>
          </a:ln>
        </p:spPr>
        <p:txBody>
          <a:bodyPr spcFirstLastPara="1" wrap="square" lIns="68569" tIns="34275" rIns="68569" bIns="34275" anchor="t" anchorCtr="0">
            <a:noAutofit/>
          </a:bodyPr>
          <a:lstStyle/>
          <a:p>
            <a:pPr marL="0" marR="0" lvl="0" indent="0" algn="r" rtl="0">
              <a:lnSpc>
                <a:spcPct val="100000"/>
              </a:lnSpc>
              <a:spcBef>
                <a:spcPts val="0"/>
              </a:spcBef>
              <a:spcAft>
                <a:spcPts val="0"/>
              </a:spcAft>
              <a:buClr>
                <a:srgbClr val="000000"/>
              </a:buClr>
              <a:buSzPts val="12200"/>
              <a:buFont typeface="Arial"/>
              <a:buNone/>
            </a:pPr>
            <a:r>
              <a:rPr lang="en-US" sz="9150" b="0" i="0" u="none" strike="noStrike" cap="none">
                <a:solidFill>
                  <a:schemeClr val="accent1"/>
                </a:solidFill>
                <a:latin typeface="Arial"/>
                <a:ea typeface="Arial"/>
                <a:cs typeface="Arial"/>
                <a:sym typeface="Arial"/>
              </a:rPr>
              <a:t>”</a:t>
            </a: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55020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38"/>
        <p:cNvGrpSpPr/>
        <p:nvPr/>
      </p:nvGrpSpPr>
      <p:grpSpPr>
        <a:xfrm>
          <a:off x="0" y="0"/>
          <a:ext cx="0" cy="0"/>
          <a:chOff x="0" y="0"/>
          <a:chExt cx="0" cy="0"/>
        </a:xfrm>
      </p:grpSpPr>
      <p:sp>
        <p:nvSpPr>
          <p:cNvPr id="239" name="Google Shape;239;p32"/>
          <p:cNvSpPr txBox="1">
            <a:spLocks noGrp="1"/>
          </p:cNvSpPr>
          <p:nvPr>
            <p:ph type="title"/>
          </p:nvPr>
        </p:nvSpPr>
        <p:spPr>
          <a:xfrm>
            <a:off x="866216" y="3124201"/>
            <a:ext cx="6619275" cy="16533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2"/>
              </a:buClr>
              <a:buSzPts val="4000"/>
              <a:buFont typeface="Century Gothic"/>
              <a:buNone/>
              <a:defRPr sz="30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240" name="Google Shape;240;p32"/>
          <p:cNvSpPr txBox="1">
            <a:spLocks noGrp="1"/>
          </p:cNvSpPr>
          <p:nvPr>
            <p:ph type="body" idx="1"/>
          </p:nvPr>
        </p:nvSpPr>
        <p:spPr>
          <a:xfrm>
            <a:off x="866216" y="4777381"/>
            <a:ext cx="6619275" cy="8604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600"/>
              <a:buFont typeface="Noto Sans Symbols"/>
              <a:buNone/>
              <a:defRPr sz="1500" b="0" i="0" u="none" strike="noStrike" cap="none">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1440"/>
              <a:buFont typeface="Noto Sans Symbols"/>
              <a:buNone/>
              <a:defRPr sz="135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241" name="Google Shape;241;p32"/>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42" name="Google Shape;242;p32"/>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43" name="Google Shape;243;p32"/>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4789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484583" y="452718"/>
            <a:ext cx="7053525" cy="14004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246" name="Google Shape;246;p33"/>
          <p:cNvSpPr txBox="1">
            <a:spLocks noGrp="1"/>
          </p:cNvSpPr>
          <p:nvPr>
            <p:ph type="body" idx="1"/>
          </p:nvPr>
        </p:nvSpPr>
        <p:spPr>
          <a:xfrm>
            <a:off x="474710" y="1981200"/>
            <a:ext cx="2210175" cy="576300"/>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247" name="Google Shape;247;p33"/>
          <p:cNvSpPr txBox="1">
            <a:spLocks noGrp="1"/>
          </p:cNvSpPr>
          <p:nvPr>
            <p:ph type="body" idx="2"/>
          </p:nvPr>
        </p:nvSpPr>
        <p:spPr>
          <a:xfrm>
            <a:off x="489347" y="2667000"/>
            <a:ext cx="2195550" cy="35892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248" name="Google Shape;248;p33"/>
          <p:cNvSpPr txBox="1">
            <a:spLocks noGrp="1"/>
          </p:cNvSpPr>
          <p:nvPr>
            <p:ph type="body" idx="3"/>
          </p:nvPr>
        </p:nvSpPr>
        <p:spPr>
          <a:xfrm>
            <a:off x="2912744" y="1981200"/>
            <a:ext cx="2202075" cy="576300"/>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249" name="Google Shape;249;p33"/>
          <p:cNvSpPr txBox="1">
            <a:spLocks noGrp="1"/>
          </p:cNvSpPr>
          <p:nvPr>
            <p:ph type="body" idx="4"/>
          </p:nvPr>
        </p:nvSpPr>
        <p:spPr>
          <a:xfrm>
            <a:off x="2904830" y="2667000"/>
            <a:ext cx="2210175" cy="35892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250" name="Google Shape;250;p33"/>
          <p:cNvSpPr txBox="1">
            <a:spLocks noGrp="1"/>
          </p:cNvSpPr>
          <p:nvPr>
            <p:ph type="body" idx="5"/>
          </p:nvPr>
        </p:nvSpPr>
        <p:spPr>
          <a:xfrm>
            <a:off x="5343525" y="1981200"/>
            <a:ext cx="2199150" cy="576300"/>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251" name="Google Shape;251;p33"/>
          <p:cNvSpPr txBox="1">
            <a:spLocks noGrp="1"/>
          </p:cNvSpPr>
          <p:nvPr>
            <p:ph type="body" idx="6"/>
          </p:nvPr>
        </p:nvSpPr>
        <p:spPr>
          <a:xfrm>
            <a:off x="5343525" y="2667000"/>
            <a:ext cx="2199150" cy="35892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cxnSp>
        <p:nvCxnSpPr>
          <p:cNvPr id="252" name="Google Shape;252;p33"/>
          <p:cNvCxnSpPr/>
          <p:nvPr/>
        </p:nvCxnSpPr>
        <p:spPr>
          <a:xfrm>
            <a:off x="2794607" y="2133600"/>
            <a:ext cx="0" cy="39624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53" name="Google Shape;253;p33"/>
          <p:cNvCxnSpPr/>
          <p:nvPr/>
        </p:nvCxnSpPr>
        <p:spPr>
          <a:xfrm>
            <a:off x="5221670" y="2133600"/>
            <a:ext cx="0" cy="3966900"/>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54" name="Google Shape;254;p33"/>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55" name="Google Shape;255;p33"/>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56" name="Google Shape;256;p33"/>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2821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484583" y="452718"/>
            <a:ext cx="7053525" cy="14004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259" name="Google Shape;259;p34"/>
          <p:cNvSpPr txBox="1">
            <a:spLocks noGrp="1"/>
          </p:cNvSpPr>
          <p:nvPr>
            <p:ph type="body" idx="1"/>
          </p:nvPr>
        </p:nvSpPr>
        <p:spPr>
          <a:xfrm>
            <a:off x="489347" y="4250949"/>
            <a:ext cx="2205000" cy="576300"/>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260" name="Google Shape;260;p34"/>
          <p:cNvSpPr>
            <a:spLocks noGrp="1"/>
          </p:cNvSpPr>
          <p:nvPr>
            <p:ph type="pic" idx="2"/>
          </p:nvPr>
        </p:nvSpPr>
        <p:spPr>
          <a:xfrm>
            <a:off x="489347" y="2209800"/>
            <a:ext cx="2205000" cy="1524000"/>
          </a:xfrm>
          <a:prstGeom prst="roundRect">
            <a:avLst>
              <a:gd name="adj" fmla="val 1858"/>
            </a:avLst>
          </a:prstGeom>
          <a:noFill/>
          <a:ln>
            <a:noFill/>
          </a:ln>
          <a:effectLst>
            <a:outerShdw blurRad="50800" dist="50800" dir="5400000" algn="tl" rotWithShape="0">
              <a:srgbClr val="000000">
                <a:alpha val="41960"/>
              </a:srgbClr>
            </a:outerShdw>
          </a:effectLst>
        </p:spPr>
        <p:txBody>
          <a:bodyPr spcFirstLastPara="1" wrap="square" lIns="91425" tIns="45700" rIns="91425" bIns="45700" anchor="t" anchorCtr="0"/>
          <a:lstStyle>
            <a:lvl1pPr marR="0" lvl="0" algn="ctr"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61" name="Google Shape;261;p34"/>
          <p:cNvSpPr txBox="1">
            <a:spLocks noGrp="1"/>
          </p:cNvSpPr>
          <p:nvPr>
            <p:ph type="body" idx="3"/>
          </p:nvPr>
        </p:nvSpPr>
        <p:spPr>
          <a:xfrm>
            <a:off x="489347" y="4827211"/>
            <a:ext cx="2205000" cy="6591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262" name="Google Shape;262;p34"/>
          <p:cNvSpPr txBox="1">
            <a:spLocks noGrp="1"/>
          </p:cNvSpPr>
          <p:nvPr>
            <p:ph type="body" idx="4"/>
          </p:nvPr>
        </p:nvSpPr>
        <p:spPr>
          <a:xfrm>
            <a:off x="2917031" y="4250949"/>
            <a:ext cx="2197800" cy="576300"/>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263" name="Google Shape;263;p34"/>
          <p:cNvSpPr>
            <a:spLocks noGrp="1"/>
          </p:cNvSpPr>
          <p:nvPr>
            <p:ph type="pic" idx="5"/>
          </p:nvPr>
        </p:nvSpPr>
        <p:spPr>
          <a:xfrm>
            <a:off x="2917031" y="2209800"/>
            <a:ext cx="2197800" cy="1524000"/>
          </a:xfrm>
          <a:prstGeom prst="roundRect">
            <a:avLst>
              <a:gd name="adj" fmla="val 1858"/>
            </a:avLst>
          </a:prstGeom>
          <a:noFill/>
          <a:ln>
            <a:noFill/>
          </a:ln>
          <a:effectLst>
            <a:outerShdw blurRad="50800" dist="50800" dir="5400000" algn="tl" rotWithShape="0">
              <a:srgbClr val="000000">
                <a:alpha val="41960"/>
              </a:srgbClr>
            </a:outerShdw>
          </a:effectLst>
        </p:spPr>
        <p:txBody>
          <a:bodyPr spcFirstLastPara="1" wrap="square" lIns="91425" tIns="45700" rIns="91425" bIns="45700" anchor="t" anchorCtr="0"/>
          <a:lstStyle>
            <a:lvl1pPr marR="0" lvl="0" algn="ctr"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64" name="Google Shape;264;p34"/>
          <p:cNvSpPr txBox="1">
            <a:spLocks noGrp="1"/>
          </p:cNvSpPr>
          <p:nvPr>
            <p:ph type="body" idx="6"/>
          </p:nvPr>
        </p:nvSpPr>
        <p:spPr>
          <a:xfrm>
            <a:off x="2916017" y="4827210"/>
            <a:ext cx="2200725" cy="6591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sp>
        <p:nvSpPr>
          <p:cNvPr id="265" name="Google Shape;265;p34"/>
          <p:cNvSpPr txBox="1">
            <a:spLocks noGrp="1"/>
          </p:cNvSpPr>
          <p:nvPr>
            <p:ph type="body" idx="7"/>
          </p:nvPr>
        </p:nvSpPr>
        <p:spPr>
          <a:xfrm>
            <a:off x="5343525" y="4250949"/>
            <a:ext cx="2199150" cy="576300"/>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750"/>
              </a:spcBef>
              <a:spcAft>
                <a:spcPts val="0"/>
              </a:spcAft>
              <a:buClr>
                <a:schemeClr val="accent1"/>
              </a:buClr>
              <a:buSzPts val="192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1600"/>
              <a:buFont typeface="Noto Sans Symbols"/>
              <a:buNone/>
              <a:defRPr sz="1500" b="1"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1440"/>
              <a:buFont typeface="Noto Sans Symbols"/>
              <a:buNone/>
              <a:defRPr sz="1350" b="1"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1280"/>
              <a:buFont typeface="Noto Sans Symbols"/>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266" name="Google Shape;266;p34"/>
          <p:cNvSpPr>
            <a:spLocks noGrp="1"/>
          </p:cNvSpPr>
          <p:nvPr>
            <p:ph type="pic" idx="8"/>
          </p:nvPr>
        </p:nvSpPr>
        <p:spPr>
          <a:xfrm>
            <a:off x="5343524" y="2209800"/>
            <a:ext cx="2199150" cy="1524000"/>
          </a:xfrm>
          <a:prstGeom prst="roundRect">
            <a:avLst>
              <a:gd name="adj" fmla="val 1858"/>
            </a:avLst>
          </a:prstGeom>
          <a:noFill/>
          <a:ln>
            <a:noFill/>
          </a:ln>
          <a:effectLst>
            <a:outerShdw blurRad="50800" dist="50800" dir="5400000" algn="tl" rotWithShape="0">
              <a:srgbClr val="000000">
                <a:alpha val="41960"/>
              </a:srgbClr>
            </a:outerShdw>
          </a:effectLst>
        </p:spPr>
        <p:txBody>
          <a:bodyPr spcFirstLastPara="1" wrap="square" lIns="91425" tIns="45700" rIns="91425" bIns="45700" anchor="t" anchorCtr="0"/>
          <a:lstStyle>
            <a:lvl1pPr marR="0" lvl="0" algn="ctr"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750"/>
              </a:spcBef>
              <a:spcAft>
                <a:spcPts val="0"/>
              </a:spcAft>
              <a:buClr>
                <a:schemeClr val="accent1"/>
              </a:buClr>
              <a:buSzPts val="1280"/>
              <a:buFont typeface="Noto Sans Symbols"/>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67" name="Google Shape;267;p34"/>
          <p:cNvSpPr txBox="1">
            <a:spLocks noGrp="1"/>
          </p:cNvSpPr>
          <p:nvPr>
            <p:ph type="body" idx="9"/>
          </p:nvPr>
        </p:nvSpPr>
        <p:spPr>
          <a:xfrm>
            <a:off x="5343431" y="4827208"/>
            <a:ext cx="2202075" cy="659100"/>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750"/>
              </a:spcBef>
              <a:spcAft>
                <a:spcPts val="0"/>
              </a:spcAft>
              <a:buClr>
                <a:schemeClr val="accent1"/>
              </a:buClr>
              <a:buSzPts val="1120"/>
              <a:buFont typeface="Noto Sans Symbols"/>
              <a:buNone/>
              <a:defRPr sz="1050" b="0" i="0" u="none" strike="noStrike" cap="none">
                <a:solidFill>
                  <a:schemeClr val="lt1"/>
                </a:solidFill>
                <a:latin typeface="Century Gothic"/>
                <a:ea typeface="Century Gothic"/>
                <a:cs typeface="Century Gothic"/>
                <a:sym typeface="Century Gothic"/>
              </a:defRPr>
            </a:lvl1pPr>
            <a:lvl2pPr marL="685800" marR="0" lvl="1" indent="-171450" algn="l" rtl="0">
              <a:lnSpc>
                <a:spcPct val="100000"/>
              </a:lnSpc>
              <a:spcBef>
                <a:spcPts val="750"/>
              </a:spcBef>
              <a:spcAft>
                <a:spcPts val="0"/>
              </a:spcAft>
              <a:buClr>
                <a:schemeClr val="accent1"/>
              </a:buClr>
              <a:buSzPts val="960"/>
              <a:buFont typeface="Noto Sans Symbols"/>
              <a:buNone/>
              <a:defRPr sz="900" b="0" i="0" u="none" strike="noStrike" cap="none">
                <a:solidFill>
                  <a:schemeClr val="lt1"/>
                </a:solidFill>
                <a:latin typeface="Century Gothic"/>
                <a:ea typeface="Century Gothic"/>
                <a:cs typeface="Century Gothic"/>
                <a:sym typeface="Century Gothic"/>
              </a:defRPr>
            </a:lvl2pPr>
            <a:lvl3pPr marL="1028700" marR="0" lvl="2" indent="-171450" algn="l" rtl="0">
              <a:lnSpc>
                <a:spcPct val="100000"/>
              </a:lnSpc>
              <a:spcBef>
                <a:spcPts val="750"/>
              </a:spcBef>
              <a:spcAft>
                <a:spcPts val="0"/>
              </a:spcAft>
              <a:buClr>
                <a:schemeClr val="accent1"/>
              </a:buClr>
              <a:buSzPts val="800"/>
              <a:buFont typeface="Noto Sans Symbols"/>
              <a:buNone/>
              <a:defRPr sz="750" b="0" i="0" u="none" strike="noStrike" cap="none">
                <a:solidFill>
                  <a:schemeClr val="lt1"/>
                </a:solidFill>
                <a:latin typeface="Century Gothic"/>
                <a:ea typeface="Century Gothic"/>
                <a:cs typeface="Century Gothic"/>
                <a:sym typeface="Century Gothic"/>
              </a:defRPr>
            </a:lvl3pPr>
            <a:lvl4pPr marL="1371600" marR="0" lvl="3"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4pPr>
            <a:lvl5pPr marL="1714500" marR="0" lvl="4"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5pPr>
            <a:lvl6pPr marL="2057400" marR="0" lvl="5"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6pPr>
            <a:lvl7pPr marL="2400300" marR="0" lvl="6"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7pPr>
            <a:lvl8pPr marL="2743200" marR="0" lvl="7"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8pPr>
            <a:lvl9pPr marL="3086100" marR="0" lvl="8" indent="-171450" algn="l" rtl="0">
              <a:lnSpc>
                <a:spcPct val="100000"/>
              </a:lnSpc>
              <a:spcBef>
                <a:spcPts val="750"/>
              </a:spcBef>
              <a:spcAft>
                <a:spcPts val="0"/>
              </a:spcAft>
              <a:buClr>
                <a:schemeClr val="accent1"/>
              </a:buClr>
              <a:buSzPts val="720"/>
              <a:buFont typeface="Noto Sans Symbols"/>
              <a:buNone/>
              <a:defRPr sz="675" b="0" i="0" u="none" strike="noStrike" cap="none">
                <a:solidFill>
                  <a:schemeClr val="lt1"/>
                </a:solidFill>
                <a:latin typeface="Century Gothic"/>
                <a:ea typeface="Century Gothic"/>
                <a:cs typeface="Century Gothic"/>
                <a:sym typeface="Century Gothic"/>
              </a:defRPr>
            </a:lvl9pPr>
          </a:lstStyle>
          <a:p>
            <a:endParaRPr/>
          </a:p>
        </p:txBody>
      </p:sp>
      <p:cxnSp>
        <p:nvCxnSpPr>
          <p:cNvPr id="268" name="Google Shape;268;p34"/>
          <p:cNvCxnSpPr/>
          <p:nvPr/>
        </p:nvCxnSpPr>
        <p:spPr>
          <a:xfrm>
            <a:off x="2794607" y="2133600"/>
            <a:ext cx="0" cy="39624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69" name="Google Shape;269;p34"/>
          <p:cNvCxnSpPr/>
          <p:nvPr/>
        </p:nvCxnSpPr>
        <p:spPr>
          <a:xfrm>
            <a:off x="5221670" y="2133600"/>
            <a:ext cx="0" cy="3966900"/>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70" name="Google Shape;270;p34"/>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71" name="Google Shape;271;p34"/>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72" name="Google Shape;272;p34"/>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8154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73"/>
        <p:cNvGrpSpPr/>
        <p:nvPr/>
      </p:nvGrpSpPr>
      <p:grpSpPr>
        <a:xfrm>
          <a:off x="0" y="0"/>
          <a:ext cx="0" cy="0"/>
          <a:chOff x="0" y="0"/>
          <a:chExt cx="0" cy="0"/>
        </a:xfrm>
      </p:grpSpPr>
      <p:sp>
        <p:nvSpPr>
          <p:cNvPr id="274" name="Google Shape;274;p35"/>
          <p:cNvSpPr txBox="1">
            <a:spLocks noGrp="1"/>
          </p:cNvSpPr>
          <p:nvPr>
            <p:ph type="title"/>
          </p:nvPr>
        </p:nvSpPr>
        <p:spPr>
          <a:xfrm>
            <a:off x="484583" y="452718"/>
            <a:ext cx="7053525" cy="14004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275" name="Google Shape;275;p35"/>
          <p:cNvSpPr txBox="1">
            <a:spLocks noGrp="1"/>
          </p:cNvSpPr>
          <p:nvPr>
            <p:ph type="body" idx="1"/>
          </p:nvPr>
        </p:nvSpPr>
        <p:spPr>
          <a:xfrm rot="5400000">
            <a:off x="2084665" y="795693"/>
            <a:ext cx="4195500" cy="6709950"/>
          </a:xfrm>
          <a:prstGeom prst="rect">
            <a:avLst/>
          </a:prstGeom>
          <a:noFill/>
          <a:ln>
            <a:noFill/>
          </a:ln>
        </p:spPr>
        <p:txBody>
          <a:bodyPr spcFirstLastPara="1" wrap="square" lIns="91425" tIns="45700" rIns="91425" bIns="45700" anchor="t" anchorCtr="0"/>
          <a:lstStyle>
            <a:lvl1pPr marL="342900" marR="0" lvl="0" indent="-247650" algn="l" rtl="0">
              <a:lnSpc>
                <a:spcPct val="100000"/>
              </a:lnSpc>
              <a:spcBef>
                <a:spcPts val="750"/>
              </a:spcBef>
              <a:spcAft>
                <a:spcPts val="0"/>
              </a:spcAft>
              <a:buClr>
                <a:schemeClr val="accent1"/>
              </a:buClr>
              <a:buSzPts val="16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685800" marR="0" lvl="1" indent="-240030" algn="l" rtl="0">
              <a:lnSpc>
                <a:spcPct val="100000"/>
              </a:lnSpc>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2pPr>
            <a:lvl3pPr marL="1028700" marR="0" lvl="2" indent="-232410" algn="l" rtl="0">
              <a:lnSpc>
                <a:spcPct val="100000"/>
              </a:lnSpc>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371600" marR="0" lvl="3" indent="-224789"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4pPr>
            <a:lvl5pPr marL="1714500" marR="0" lvl="4"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5pPr>
            <a:lvl6pPr marL="2057400" marR="0" lvl="5"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6pPr>
            <a:lvl7pPr marL="2400300" marR="0" lvl="6"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7pPr>
            <a:lvl8pPr marL="2743200" marR="0" lvl="7"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8pPr>
            <a:lvl9pPr marL="3086100" marR="0" lvl="8"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276" name="Google Shape;276;p35"/>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77" name="Google Shape;277;p35"/>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78" name="Google Shape;278;p35"/>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25022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9"/>
        <p:cNvGrpSpPr/>
        <p:nvPr/>
      </p:nvGrpSpPr>
      <p:grpSpPr>
        <a:xfrm>
          <a:off x="0" y="0"/>
          <a:ext cx="0" cy="0"/>
          <a:chOff x="0" y="0"/>
          <a:chExt cx="0" cy="0"/>
        </a:xfrm>
      </p:grpSpPr>
      <p:sp>
        <p:nvSpPr>
          <p:cNvPr id="280" name="Google Shape;280;p36"/>
          <p:cNvSpPr txBox="1">
            <a:spLocks noGrp="1"/>
          </p:cNvSpPr>
          <p:nvPr>
            <p:ph type="title"/>
          </p:nvPr>
        </p:nvSpPr>
        <p:spPr>
          <a:xfrm rot="5400000">
            <a:off x="3972385" y="2685988"/>
            <a:ext cx="5826000" cy="131445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2"/>
              </a:buClr>
              <a:buSzPts val="420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2"/>
                </a:solidFill>
                <a:latin typeface="Arial"/>
                <a:ea typeface="Arial"/>
                <a:cs typeface="Arial"/>
                <a:sym typeface="Arial"/>
              </a:defRPr>
            </a:lvl9pPr>
          </a:lstStyle>
          <a:p>
            <a:endParaRPr/>
          </a:p>
        </p:txBody>
      </p:sp>
      <p:sp>
        <p:nvSpPr>
          <p:cNvPr id="281" name="Google Shape;281;p36"/>
          <p:cNvSpPr txBox="1">
            <a:spLocks noGrp="1"/>
          </p:cNvSpPr>
          <p:nvPr>
            <p:ph type="body" idx="1"/>
          </p:nvPr>
        </p:nvSpPr>
        <p:spPr>
          <a:xfrm rot="5400000">
            <a:off x="588609" y="788113"/>
            <a:ext cx="5368800" cy="5567400"/>
          </a:xfrm>
          <a:prstGeom prst="rect">
            <a:avLst/>
          </a:prstGeom>
          <a:noFill/>
          <a:ln>
            <a:noFill/>
          </a:ln>
        </p:spPr>
        <p:txBody>
          <a:bodyPr spcFirstLastPara="1" wrap="square" lIns="91425" tIns="45700" rIns="91425" bIns="45700" anchor="t" anchorCtr="0"/>
          <a:lstStyle>
            <a:lvl1pPr marL="342900" marR="0" lvl="0" indent="-247650" algn="l" rtl="0">
              <a:lnSpc>
                <a:spcPct val="100000"/>
              </a:lnSpc>
              <a:spcBef>
                <a:spcPts val="750"/>
              </a:spcBef>
              <a:spcAft>
                <a:spcPts val="0"/>
              </a:spcAft>
              <a:buClr>
                <a:schemeClr val="accent1"/>
              </a:buClr>
              <a:buSzPts val="16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685800" marR="0" lvl="1" indent="-240030" algn="l" rtl="0">
              <a:lnSpc>
                <a:spcPct val="100000"/>
              </a:lnSpc>
              <a:spcBef>
                <a:spcPts val="750"/>
              </a:spcBef>
              <a:spcAft>
                <a:spcPts val="0"/>
              </a:spcAft>
              <a:buClr>
                <a:schemeClr val="accent1"/>
              </a:buClr>
              <a:buSzPts val="1440"/>
              <a:buFont typeface="Noto Sans Symbols"/>
              <a:buChar char="▶"/>
              <a:defRPr sz="1350" b="0" i="0" u="none" strike="noStrike" cap="none">
                <a:solidFill>
                  <a:schemeClr val="lt1"/>
                </a:solidFill>
                <a:latin typeface="Century Gothic"/>
                <a:ea typeface="Century Gothic"/>
                <a:cs typeface="Century Gothic"/>
                <a:sym typeface="Century Gothic"/>
              </a:defRPr>
            </a:lvl2pPr>
            <a:lvl3pPr marL="1028700" marR="0" lvl="2" indent="-232410" algn="l" rtl="0">
              <a:lnSpc>
                <a:spcPct val="100000"/>
              </a:lnSpc>
              <a:spcBef>
                <a:spcPts val="750"/>
              </a:spcBef>
              <a:spcAft>
                <a:spcPts val="0"/>
              </a:spcAft>
              <a:buClr>
                <a:schemeClr val="accent1"/>
              </a:buClr>
              <a:buSzPts val="128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371600" marR="0" lvl="3" indent="-224789"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4pPr>
            <a:lvl5pPr marL="1714500" marR="0" lvl="4"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5pPr>
            <a:lvl6pPr marL="2057400" marR="0" lvl="5"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6pPr>
            <a:lvl7pPr marL="2400300" marR="0" lvl="6"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7pPr>
            <a:lvl8pPr marL="2743200" marR="0" lvl="7"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8pPr>
            <a:lvl9pPr marL="3086100" marR="0" lvl="8" indent="-224790" algn="l" rtl="0">
              <a:lnSpc>
                <a:spcPct val="100000"/>
              </a:lnSpc>
              <a:spcBef>
                <a:spcPts val="750"/>
              </a:spcBef>
              <a:spcAft>
                <a:spcPts val="0"/>
              </a:spcAft>
              <a:buClr>
                <a:schemeClr val="accent1"/>
              </a:buClr>
              <a:buSzPts val="1120"/>
              <a:buFont typeface="Noto Sans Symbols"/>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282" name="Google Shape;282;p36"/>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83" name="Google Shape;283;p36"/>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84" name="Google Shape;284;p36"/>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2511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Arial"/>
              <a:buNone/>
              <a:defRPr/>
            </a:lvl1pPr>
            <a:lvl2pPr marL="457200" indent="0" rtl="0">
              <a:spcBef>
                <a:spcPts val="0"/>
              </a:spcBef>
              <a:buClr>
                <a:srgbClr val="888888"/>
              </a:buClr>
              <a:buFont typeface="Arial"/>
              <a:buNone/>
              <a:defRPr/>
            </a:lvl2pPr>
            <a:lvl3pPr marL="914400" indent="0" rtl="0">
              <a:spcBef>
                <a:spcPts val="0"/>
              </a:spcBef>
              <a:buClr>
                <a:srgbClr val="888888"/>
              </a:buClr>
              <a:buFont typeface="Arial"/>
              <a:buNone/>
              <a:defRPr/>
            </a:lvl3pPr>
            <a:lvl4pPr marL="1371600" indent="0" rtl="0">
              <a:spcBef>
                <a:spcPts val="0"/>
              </a:spcBef>
              <a:buClr>
                <a:srgbClr val="888888"/>
              </a:buClr>
              <a:buFont typeface="Arial"/>
              <a:buNone/>
              <a:defRPr/>
            </a:lvl4pPr>
            <a:lvl5pPr marL="1828800" indent="0" rtl="0">
              <a:spcBef>
                <a:spcPts val="0"/>
              </a:spcBef>
              <a:buClr>
                <a:srgbClr val="888888"/>
              </a:buClr>
              <a:buFont typeface="Arial"/>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79" name="Shape 7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80" name="Shape 8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81" name="Shape 8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533400" y="123525"/>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87" name="Shape 8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88" name="Shape 8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533400" y="123525"/>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1" name="Shape 9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92" name="Shape 92"/>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94" name="Shape 94"/>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96" name="Shape 9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97" name="Shape 9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533400" y="123525"/>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0" name="Shape 10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01" name="Shape 10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02" name="Shape 10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3"/>
        <p:cNvGrpSpPr/>
        <p:nvPr/>
      </p:nvGrpSpPr>
      <p:grpSpPr>
        <a:xfrm>
          <a:off x="0" y="0"/>
          <a:ext cx="0" cy="0"/>
          <a:chOff x="0" y="0"/>
          <a:chExt cx="0" cy="0"/>
        </a:xfrm>
      </p:grpSpPr>
      <p:sp>
        <p:nvSpPr>
          <p:cNvPr id="104" name="Shape 10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05" name="Shape 10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06" name="Shape 10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image" Target="../media/image6.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8.png"/><Relationship Id="rId10" Type="http://schemas.openxmlformats.org/officeDocument/2006/relationships/slideLayout" Target="../slideLayouts/slideLayout23.xml"/><Relationship Id="rId19" Type="http://schemas.openxmlformats.org/officeDocument/2006/relationships/image" Target="../media/image4.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21" Type="http://schemas.openxmlformats.org/officeDocument/2006/relationships/image" Target="../media/image6.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5.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8.png"/><Relationship Id="rId10" Type="http://schemas.openxmlformats.org/officeDocument/2006/relationships/slideLayout" Target="../slideLayouts/slideLayout40.xml"/><Relationship Id="rId19" Type="http://schemas.openxmlformats.org/officeDocument/2006/relationships/image" Target="../media/image4.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15">
            <a:alphaModFix/>
          </a:blip>
          <a:srcRect l="1665" b="3657"/>
          <a:stretch/>
        </p:blipFill>
        <p:spPr>
          <a:xfrm>
            <a:off x="0" y="685800"/>
            <a:ext cx="8991600" cy="6172199"/>
          </a:xfrm>
          <a:prstGeom prst="rect">
            <a:avLst/>
          </a:prstGeom>
          <a:noFill/>
          <a:ln>
            <a:noFill/>
          </a:ln>
        </p:spPr>
      </p:pic>
      <p:sp>
        <p:nvSpPr>
          <p:cNvPr id="10" name="Shape 10"/>
          <p:cNvSpPr/>
          <p:nvPr/>
        </p:nvSpPr>
        <p:spPr>
          <a:xfrm>
            <a:off x="-12700" y="-12700"/>
            <a:ext cx="9156700" cy="1689100"/>
          </a:xfrm>
          <a:custGeom>
            <a:avLst/>
            <a:gdLst/>
            <a:ahLst/>
            <a:cxnLst/>
            <a:rect l="0" t="0" r="0" b="0"/>
            <a:pathLst>
              <a:path w="889000" h="114300" extrusionOk="0">
                <a:moveTo>
                  <a:pt x="0" y="0"/>
                </a:moveTo>
                <a:lnTo>
                  <a:pt x="889000" y="0"/>
                </a:lnTo>
                <a:lnTo>
                  <a:pt x="889000" y="114300"/>
                </a:lnTo>
                <a:cubicBezTo>
                  <a:pt x="592667" y="114300"/>
                  <a:pt x="256876" y="57580"/>
                  <a:pt x="0" y="83362"/>
                </a:cubicBezTo>
                <a:lnTo>
                  <a:pt x="0" y="0"/>
                </a:lnTo>
                <a:close/>
              </a:path>
            </a:pathLst>
          </a:custGeom>
          <a:gradFill>
            <a:gsLst>
              <a:gs pos="0">
                <a:srgbClr val="284A71"/>
              </a:gs>
              <a:gs pos="50000">
                <a:srgbClr val="3B6BA5"/>
              </a:gs>
              <a:gs pos="100000">
                <a:srgbClr val="4680C6"/>
              </a:gs>
            </a:gsLst>
            <a:lin ang="1620000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11" name="Shape 11"/>
          <p:cNvSpPr/>
          <p:nvPr/>
        </p:nvSpPr>
        <p:spPr>
          <a:xfrm flipH="1">
            <a:off x="0" y="1219200"/>
            <a:ext cx="9171432" cy="457198"/>
          </a:xfrm>
          <a:custGeom>
            <a:avLst/>
            <a:gdLst/>
            <a:ahLst/>
            <a:cxnLst/>
            <a:rect l="0" t="0" r="0" b="0"/>
            <a:pathLst>
              <a:path w="546100" h="374161" extrusionOk="0">
                <a:moveTo>
                  <a:pt x="0" y="145561"/>
                </a:moveTo>
                <a:lnTo>
                  <a:pt x="0" y="374161"/>
                </a:lnTo>
                <a:cubicBezTo>
                  <a:pt x="122114" y="599017"/>
                  <a:pt x="204030" y="175847"/>
                  <a:pt x="341313" y="17585"/>
                </a:cubicBezTo>
                <a:cubicBezTo>
                  <a:pt x="480114" y="-87923"/>
                  <a:pt x="520312" y="60569"/>
                  <a:pt x="546100" y="57638"/>
                </a:cubicBezTo>
                <a:lnTo>
                  <a:pt x="546100" y="0"/>
                </a:lnTo>
                <a:cubicBezTo>
                  <a:pt x="372410" y="-378069"/>
                  <a:pt x="139559" y="506046"/>
                  <a:pt x="0" y="145561"/>
                </a:cubicBezTo>
                <a:close/>
              </a:path>
            </a:pathLst>
          </a:custGeom>
          <a:gradFill>
            <a:gsLst>
              <a:gs pos="0">
                <a:srgbClr val="244061">
                  <a:alpha val="49411"/>
                </a:srgbClr>
              </a:gs>
              <a:gs pos="50000">
                <a:srgbClr val="244061"/>
              </a:gs>
              <a:gs pos="100000">
                <a:srgbClr val="244061"/>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12" name="Shape 12"/>
          <p:cNvSpPr/>
          <p:nvPr/>
        </p:nvSpPr>
        <p:spPr>
          <a:xfrm flipH="1">
            <a:off x="0" y="1237344"/>
            <a:ext cx="9143999" cy="692856"/>
          </a:xfrm>
          <a:custGeom>
            <a:avLst/>
            <a:gdLst/>
            <a:ahLst/>
            <a:cxnLst/>
            <a:rect l="0" t="0" r="0" b="0"/>
            <a:pathLst>
              <a:path w="546100" h="595793" extrusionOk="0">
                <a:moveTo>
                  <a:pt x="0" y="261685"/>
                </a:moveTo>
                <a:lnTo>
                  <a:pt x="0" y="595793"/>
                </a:lnTo>
                <a:cubicBezTo>
                  <a:pt x="123631" y="609634"/>
                  <a:pt x="167623" y="291971"/>
                  <a:pt x="304906" y="133709"/>
                </a:cubicBezTo>
                <a:cubicBezTo>
                  <a:pt x="463427" y="-94891"/>
                  <a:pt x="520312" y="238959"/>
                  <a:pt x="546100" y="236028"/>
                </a:cubicBezTo>
                <a:cubicBezTo>
                  <a:pt x="546100" y="223785"/>
                  <a:pt x="546858" y="179937"/>
                  <a:pt x="546100" y="72882"/>
                </a:cubicBezTo>
                <a:cubicBezTo>
                  <a:pt x="521070" y="6688"/>
                  <a:pt x="420194" y="-155983"/>
                  <a:pt x="332211" y="0"/>
                </a:cubicBezTo>
                <a:cubicBezTo>
                  <a:pt x="241194" y="50637"/>
                  <a:pt x="84949" y="531100"/>
                  <a:pt x="0" y="261685"/>
                </a:cubicBezTo>
                <a:close/>
              </a:path>
            </a:pathLst>
          </a:custGeom>
          <a:gradFill>
            <a:gsLst>
              <a:gs pos="0">
                <a:srgbClr val="93B3D7"/>
              </a:gs>
              <a:gs pos="50000">
                <a:srgbClr val="93B3D7"/>
              </a:gs>
              <a:gs pos="100000">
                <a:srgbClr val="93B3D7">
                  <a:alpha val="20392"/>
                </a:srgbClr>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13" name="Shape 13"/>
          <p:cNvSpPr/>
          <p:nvPr/>
        </p:nvSpPr>
        <p:spPr>
          <a:xfrm flipH="1">
            <a:off x="0" y="1331475"/>
            <a:ext cx="9143999" cy="789423"/>
          </a:xfrm>
          <a:custGeom>
            <a:avLst/>
            <a:gdLst/>
            <a:ahLst/>
            <a:cxnLst/>
            <a:rect l="0" t="0" r="0" b="0"/>
            <a:pathLst>
              <a:path w="546100" h="595793" extrusionOk="0">
                <a:moveTo>
                  <a:pt x="0" y="261685"/>
                </a:moveTo>
                <a:lnTo>
                  <a:pt x="0" y="595793"/>
                </a:lnTo>
                <a:cubicBezTo>
                  <a:pt x="123631" y="609634"/>
                  <a:pt x="167623" y="291971"/>
                  <a:pt x="304906" y="133709"/>
                </a:cubicBezTo>
                <a:cubicBezTo>
                  <a:pt x="463427" y="-94891"/>
                  <a:pt x="520312" y="238959"/>
                  <a:pt x="546100" y="236028"/>
                </a:cubicBezTo>
                <a:cubicBezTo>
                  <a:pt x="546100" y="223785"/>
                  <a:pt x="546858" y="179937"/>
                  <a:pt x="546100" y="72882"/>
                </a:cubicBezTo>
                <a:cubicBezTo>
                  <a:pt x="521070" y="6688"/>
                  <a:pt x="420194" y="-155983"/>
                  <a:pt x="332211" y="0"/>
                </a:cubicBezTo>
                <a:cubicBezTo>
                  <a:pt x="241194" y="50637"/>
                  <a:pt x="84949" y="531100"/>
                  <a:pt x="0" y="261685"/>
                </a:cubicBezTo>
                <a:close/>
              </a:path>
            </a:pathLst>
          </a:custGeom>
          <a:gradFill>
            <a:gsLst>
              <a:gs pos="0">
                <a:schemeClr val="accent1"/>
              </a:gs>
              <a:gs pos="50000">
                <a:schemeClr val="accent1"/>
              </a:gs>
              <a:gs pos="77000">
                <a:srgbClr val="93B3D7">
                  <a:alpha val="11372"/>
                </a:srgbClr>
              </a:gs>
              <a:gs pos="100000">
                <a:srgbClr val="93B3D7">
                  <a:alpha val="11372"/>
                </a:srgbClr>
              </a:gs>
            </a:gsLst>
            <a:lin ang="0" scaled="0"/>
          </a:gra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Arial"/>
              <a:ea typeface="Arial"/>
              <a:cs typeface="Arial"/>
              <a:sym typeface="Arial"/>
            </a:endParaRPr>
          </a:p>
        </p:txBody>
      </p:sp>
      <p:sp>
        <p:nvSpPr>
          <p:cNvPr id="14" name="Shape 14"/>
          <p:cNvSpPr txBox="1">
            <a:spLocks noGrp="1"/>
          </p:cNvSpPr>
          <p:nvPr>
            <p:ph type="title"/>
          </p:nvPr>
        </p:nvSpPr>
        <p:spPr>
          <a:xfrm>
            <a:off x="533400" y="123525"/>
            <a:ext cx="8229600" cy="1143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A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5" name="Shape 1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50800" algn="l" rtl="0">
              <a:lnSpc>
                <a:spcPct val="100000"/>
              </a:lnSpc>
              <a:spcBef>
                <a:spcPts val="640"/>
              </a:spcBef>
              <a:spcAft>
                <a:spcPts val="0"/>
              </a:spcAft>
              <a:buClr>
                <a:schemeClr val="dk1"/>
              </a:buClr>
              <a:buFont typeface="Arial"/>
              <a:buChar char="•"/>
              <a:defRPr/>
            </a:lvl1pPr>
            <a:lvl2pPr marL="742950" marR="0" indent="-19050" algn="l" rtl="0">
              <a:lnSpc>
                <a:spcPct val="100000"/>
              </a:lnSpc>
              <a:spcBef>
                <a:spcPts val="560"/>
              </a:spcBef>
              <a:spcAft>
                <a:spcPts val="0"/>
              </a:spcAft>
              <a:buClr>
                <a:schemeClr val="dk1"/>
              </a:buClr>
              <a:buFont typeface="Arial"/>
              <a:buChar char="–"/>
              <a:defRPr/>
            </a:lvl2pPr>
            <a:lvl3pPr marL="1143000" marR="0" indent="12700" algn="l" rtl="0">
              <a:lnSpc>
                <a:spcPct val="100000"/>
              </a:lnSpc>
              <a:spcBef>
                <a:spcPts val="480"/>
              </a:spcBef>
              <a:spcAft>
                <a:spcPts val="0"/>
              </a:spcAft>
              <a:buClr>
                <a:schemeClr val="dk1"/>
              </a:buClr>
              <a:buFont typeface="Arial"/>
              <a:buChar char="•"/>
              <a:defRPr/>
            </a:lvl3pPr>
            <a:lvl4pPr marL="1600200" marR="0" indent="-12700" algn="l" rtl="0">
              <a:lnSpc>
                <a:spcPct val="100000"/>
              </a:lnSpc>
              <a:spcBef>
                <a:spcPts val="400"/>
              </a:spcBef>
              <a:spcAft>
                <a:spcPts val="0"/>
              </a:spcAft>
              <a:buClr>
                <a:schemeClr val="dk1"/>
              </a:buClr>
              <a:buFont typeface="Arial"/>
              <a:buChar char="–"/>
              <a:defRPr/>
            </a:lvl4pPr>
            <a:lvl5pPr marL="2057400" marR="0" indent="-12700" algn="l" rtl="0">
              <a:lnSpc>
                <a:spcPct val="100000"/>
              </a:lnSpc>
              <a:spcBef>
                <a:spcPts val="400"/>
              </a:spcBef>
              <a:spcAft>
                <a:spcPts val="0"/>
              </a:spcAft>
              <a:buClr>
                <a:schemeClr val="dk1"/>
              </a:buClr>
              <a:buFont typeface="Arial"/>
              <a:buChar char="»"/>
              <a:defRPr/>
            </a:lvl5pPr>
            <a:lvl6pPr marL="2514600" marR="0" indent="-12700" algn="l" rtl="0">
              <a:lnSpc>
                <a:spcPct val="100000"/>
              </a:lnSpc>
              <a:spcBef>
                <a:spcPts val="400"/>
              </a:spcBef>
              <a:spcAft>
                <a:spcPts val="0"/>
              </a:spcAft>
              <a:buClr>
                <a:schemeClr val="dk1"/>
              </a:buClr>
              <a:buFont typeface="Arial"/>
              <a:buChar char="•"/>
              <a:defRPr/>
            </a:lvl6pPr>
            <a:lvl7pPr marL="2971800" marR="0" indent="-12700" algn="l" rtl="0">
              <a:lnSpc>
                <a:spcPct val="100000"/>
              </a:lnSpc>
              <a:spcBef>
                <a:spcPts val="400"/>
              </a:spcBef>
              <a:spcAft>
                <a:spcPts val="0"/>
              </a:spcAft>
              <a:buClr>
                <a:schemeClr val="dk1"/>
              </a:buClr>
              <a:buFont typeface="Arial"/>
              <a:buChar char="•"/>
              <a:defRPr/>
            </a:lvl7pPr>
            <a:lvl8pPr marL="3429000" marR="0" indent="-12700" algn="l" rtl="0">
              <a:lnSpc>
                <a:spcPct val="100000"/>
              </a:lnSpc>
              <a:spcBef>
                <a:spcPts val="400"/>
              </a:spcBef>
              <a:spcAft>
                <a:spcPts val="0"/>
              </a:spcAft>
              <a:buClr>
                <a:schemeClr val="dk1"/>
              </a:buClr>
              <a:buFont typeface="Arial"/>
              <a:buChar char="•"/>
              <a:defRPr/>
            </a:lvl8pPr>
            <a:lvl9pPr marL="3886200" marR="0" indent="-12700" algn="l" rtl="0">
              <a:lnSpc>
                <a:spcPct val="100000"/>
              </a:lnSpc>
              <a:spcBef>
                <a:spcPts val="400"/>
              </a:spcBef>
              <a:spcAft>
                <a:spcPts val="0"/>
              </a:spcAft>
              <a:buClr>
                <a:schemeClr val="dk1"/>
              </a:buClr>
              <a:buFont typeface="Arial"/>
              <a:buChar char="•"/>
              <a:defRPr/>
            </a:lvl9pPr>
          </a:lstStyle>
          <a:p>
            <a:endParaRPr/>
          </a:p>
        </p:txBody>
      </p:sp>
      <p:sp>
        <p:nvSpPr>
          <p:cNvPr id="16" name="Shape 1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7" name="Shape 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8" name="Shape 1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Arial"/>
                <a:ea typeface="Arial"/>
                <a:cs typeface="Arial"/>
                <a:sym typeface="Arial"/>
              </a:defRPr>
            </a:lvl1pPr>
          </a:lstStyle>
          <a:p>
            <a:pPr marL="0" lvl="0" indent="0">
              <a:spcBef>
                <a:spcPts val="0"/>
              </a:spcBef>
              <a:buClr>
                <a:srgbClr val="888888"/>
              </a:buClr>
              <a:buSzPct val="25000"/>
              <a:buFont typeface="Arial"/>
              <a:buNone/>
            </a:pPr>
            <a:fld id="{00000000-1234-1234-1234-123412341234}" type="slidenum">
              <a:rPr lang="en-US"/>
              <a:pPr marL="0" lvl="0" indent="0">
                <a:spcBef>
                  <a:spcPts val="0"/>
                </a:spcBef>
                <a:buClr>
                  <a:srgbClr val="888888"/>
                </a:buClr>
                <a:buSzPct val="25000"/>
                <a:buFont typeface="Arial"/>
                <a:buNone/>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20">
            <a:alphaModFix/>
          </a:blip>
          <a:srcRect l="3613"/>
          <a:stretch/>
        </p:blipFill>
        <p:spPr>
          <a:xfrm>
            <a:off x="0" y="2669686"/>
            <a:ext cx="3027759" cy="4188315"/>
          </a:xfrm>
          <a:prstGeom prst="rect">
            <a:avLst/>
          </a:prstGeom>
          <a:noFill/>
          <a:ln>
            <a:noFill/>
          </a:ln>
        </p:spPr>
      </p:pic>
      <p:pic>
        <p:nvPicPr>
          <p:cNvPr id="11" name="Google Shape;11;p1"/>
          <p:cNvPicPr preferRelativeResize="0"/>
          <p:nvPr/>
        </p:nvPicPr>
        <p:blipFill rotWithShape="1">
          <a:blip r:embed="rId21">
            <a:alphaModFix/>
          </a:blip>
          <a:srcRect l="35640"/>
          <a:stretch/>
        </p:blipFill>
        <p:spPr>
          <a:xfrm>
            <a:off x="0" y="2892348"/>
            <a:ext cx="1141809" cy="2365453"/>
          </a:xfrm>
          <a:prstGeom prst="rect">
            <a:avLst/>
          </a:prstGeom>
          <a:noFill/>
          <a:ln>
            <a:noFill/>
          </a:ln>
        </p:spPr>
      </p:pic>
      <p:sp>
        <p:nvSpPr>
          <p:cNvPr id="12" name="Google Shape;12;p1"/>
          <p:cNvSpPr/>
          <p:nvPr/>
        </p:nvSpPr>
        <p:spPr>
          <a:xfrm>
            <a:off x="6456759" y="1676400"/>
            <a:ext cx="2114550" cy="2819400"/>
          </a:xfrm>
          <a:prstGeom prst="ellipse">
            <a:avLst/>
          </a:prstGeom>
          <a:gradFill>
            <a:gsLst>
              <a:gs pos="0">
                <a:srgbClr val="78C4F1">
                  <a:alpha val="6666"/>
                </a:srgbClr>
              </a:gs>
              <a:gs pos="36000">
                <a:srgbClr val="78C4F1">
                  <a:alpha val="5882"/>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pic>
        <p:nvPicPr>
          <p:cNvPr id="13" name="Google Shape;13;p1"/>
          <p:cNvPicPr preferRelativeResize="0"/>
          <p:nvPr/>
        </p:nvPicPr>
        <p:blipFill rotWithShape="1">
          <a:blip r:embed="rId22">
            <a:alphaModFix/>
          </a:blip>
          <a:srcRect t="28812"/>
          <a:stretch/>
        </p:blipFill>
        <p:spPr>
          <a:xfrm>
            <a:off x="5999560" y="1"/>
            <a:ext cx="1202540" cy="1141407"/>
          </a:xfrm>
          <a:prstGeom prst="rect">
            <a:avLst/>
          </a:prstGeom>
          <a:noFill/>
          <a:ln>
            <a:noFill/>
          </a:ln>
        </p:spPr>
      </p:pic>
      <p:pic>
        <p:nvPicPr>
          <p:cNvPr id="14" name="Google Shape;14;p1"/>
          <p:cNvPicPr preferRelativeResize="0"/>
          <p:nvPr/>
        </p:nvPicPr>
        <p:blipFill rotWithShape="1">
          <a:blip r:embed="rId23">
            <a:alphaModFix/>
          </a:blip>
          <a:srcRect b="23320"/>
          <a:stretch/>
        </p:blipFill>
        <p:spPr>
          <a:xfrm>
            <a:off x="6456759" y="6096000"/>
            <a:ext cx="745301" cy="762000"/>
          </a:xfrm>
          <a:prstGeom prst="rect">
            <a:avLst/>
          </a:prstGeom>
          <a:noFill/>
          <a:ln>
            <a:noFill/>
          </a:ln>
        </p:spPr>
      </p:pic>
      <p:sp>
        <p:nvSpPr>
          <p:cNvPr id="15" name="Google Shape;15;p1"/>
          <p:cNvSpPr/>
          <p:nvPr/>
        </p:nvSpPr>
        <p:spPr>
          <a:xfrm>
            <a:off x="7828359" y="0"/>
            <a:ext cx="51435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6" name="Google Shape;16;p1"/>
          <p:cNvSpPr txBox="1">
            <a:spLocks noGrp="1"/>
          </p:cNvSpPr>
          <p:nvPr>
            <p:ph type="title"/>
          </p:nvPr>
        </p:nvSpPr>
        <p:spPr>
          <a:xfrm>
            <a:off x="484584" y="452718"/>
            <a:ext cx="7053542" cy="140053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7" name="Google Shape;17;p1"/>
          <p:cNvSpPr txBox="1">
            <a:spLocks noGrp="1"/>
          </p:cNvSpPr>
          <p:nvPr>
            <p:ph type="body" idx="1"/>
          </p:nvPr>
        </p:nvSpPr>
        <p:spPr>
          <a:xfrm>
            <a:off x="827484" y="2052919"/>
            <a:ext cx="6709906" cy="4195481"/>
          </a:xfrm>
          <a:prstGeom prst="rect">
            <a:avLst/>
          </a:prstGeom>
          <a:noFill/>
          <a:ln>
            <a:noFill/>
          </a:ln>
        </p:spPr>
        <p:txBody>
          <a:bodyPr spcFirstLastPara="1" wrap="square" lIns="91425" tIns="45700" rIns="91425" bIns="45700" anchor="t" anchorCtr="0"/>
          <a:lstStyle>
            <a:lvl1pPr marL="457200" marR="0" lvl="0" indent="-330200" algn="l" rtl="0">
              <a:spcBef>
                <a:spcPts val="1000"/>
              </a:spcBef>
              <a:spcAft>
                <a:spcPts val="0"/>
              </a:spcAft>
              <a:buClr>
                <a:schemeClr val="accent1"/>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chemeClr val="accent1"/>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chemeClr val="accent1"/>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8" name="Google Shape;18;p1"/>
          <p:cNvSpPr txBox="1">
            <a:spLocks noGrp="1"/>
          </p:cNvSpPr>
          <p:nvPr>
            <p:ph type="dt" idx="10"/>
          </p:nvPr>
        </p:nvSpPr>
        <p:spPr>
          <a:xfrm rot="5400000">
            <a:off x="7492905" y="1828801"/>
            <a:ext cx="990599" cy="2285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825"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1"/>
          <p:cNvSpPr txBox="1">
            <a:spLocks noGrp="1"/>
          </p:cNvSpPr>
          <p:nvPr>
            <p:ph type="ftr" idx="11"/>
          </p:nvPr>
        </p:nvSpPr>
        <p:spPr>
          <a:xfrm rot="5400000">
            <a:off x="6231206" y="3263398"/>
            <a:ext cx="3859795" cy="2286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25"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1"/>
          <p:cNvSpPr txBox="1">
            <a:spLocks noGrp="1"/>
          </p:cNvSpPr>
          <p:nvPr>
            <p:ph type="sldNum" idx="12"/>
          </p:nvPr>
        </p:nvSpPr>
        <p:spPr>
          <a:xfrm>
            <a:off x="7764406" y="295730"/>
            <a:ext cx="62864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1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1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1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1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1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1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1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1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792433"/>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147"/>
        <p:cNvGrpSpPr/>
        <p:nvPr/>
      </p:nvGrpSpPr>
      <p:grpSpPr>
        <a:xfrm>
          <a:off x="0" y="0"/>
          <a:ext cx="0" cy="0"/>
          <a:chOff x="0" y="0"/>
          <a:chExt cx="0" cy="0"/>
        </a:xfrm>
      </p:grpSpPr>
      <p:pic>
        <p:nvPicPr>
          <p:cNvPr id="148" name="Google Shape;148;p19"/>
          <p:cNvPicPr preferRelativeResize="0"/>
          <p:nvPr/>
        </p:nvPicPr>
        <p:blipFill rotWithShape="1">
          <a:blip r:embed="rId20">
            <a:alphaModFix/>
          </a:blip>
          <a:srcRect l="3614"/>
          <a:stretch/>
        </p:blipFill>
        <p:spPr>
          <a:xfrm>
            <a:off x="0" y="2669685"/>
            <a:ext cx="3027760" cy="4188314"/>
          </a:xfrm>
          <a:prstGeom prst="rect">
            <a:avLst/>
          </a:prstGeom>
          <a:noFill/>
          <a:ln>
            <a:noFill/>
          </a:ln>
        </p:spPr>
      </p:pic>
      <p:pic>
        <p:nvPicPr>
          <p:cNvPr id="149" name="Google Shape;149;p19"/>
          <p:cNvPicPr preferRelativeResize="0"/>
          <p:nvPr/>
        </p:nvPicPr>
        <p:blipFill rotWithShape="1">
          <a:blip r:embed="rId21">
            <a:alphaModFix/>
          </a:blip>
          <a:srcRect l="35641"/>
          <a:stretch/>
        </p:blipFill>
        <p:spPr>
          <a:xfrm>
            <a:off x="0" y="2892348"/>
            <a:ext cx="1141809" cy="2365453"/>
          </a:xfrm>
          <a:prstGeom prst="rect">
            <a:avLst/>
          </a:prstGeom>
          <a:noFill/>
          <a:ln>
            <a:noFill/>
          </a:ln>
        </p:spPr>
      </p:pic>
      <p:sp>
        <p:nvSpPr>
          <p:cNvPr id="150" name="Google Shape;150;p19"/>
          <p:cNvSpPr/>
          <p:nvPr/>
        </p:nvSpPr>
        <p:spPr>
          <a:xfrm>
            <a:off x="6456759" y="1676400"/>
            <a:ext cx="2114550" cy="2819400"/>
          </a:xfrm>
          <a:prstGeom prst="ellipse">
            <a:avLst/>
          </a:prstGeom>
          <a:gradFill>
            <a:gsLst>
              <a:gs pos="0">
                <a:srgbClr val="78C4F1">
                  <a:alpha val="5882"/>
                </a:srgbClr>
              </a:gs>
              <a:gs pos="36000">
                <a:srgbClr val="78C4F1">
                  <a:alpha val="5098"/>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pic>
        <p:nvPicPr>
          <p:cNvPr id="151" name="Google Shape;151;p19"/>
          <p:cNvPicPr preferRelativeResize="0"/>
          <p:nvPr/>
        </p:nvPicPr>
        <p:blipFill rotWithShape="1">
          <a:blip r:embed="rId22">
            <a:alphaModFix/>
          </a:blip>
          <a:srcRect t="28810"/>
          <a:stretch/>
        </p:blipFill>
        <p:spPr>
          <a:xfrm>
            <a:off x="5999560" y="1"/>
            <a:ext cx="1202540" cy="1141407"/>
          </a:xfrm>
          <a:prstGeom prst="rect">
            <a:avLst/>
          </a:prstGeom>
          <a:noFill/>
          <a:ln>
            <a:noFill/>
          </a:ln>
        </p:spPr>
      </p:pic>
      <p:pic>
        <p:nvPicPr>
          <p:cNvPr id="152" name="Google Shape;152;p19"/>
          <p:cNvPicPr preferRelativeResize="0"/>
          <p:nvPr/>
        </p:nvPicPr>
        <p:blipFill rotWithShape="1">
          <a:blip r:embed="rId23">
            <a:alphaModFix/>
          </a:blip>
          <a:srcRect b="23318"/>
          <a:stretch/>
        </p:blipFill>
        <p:spPr>
          <a:xfrm>
            <a:off x="6456759" y="6096000"/>
            <a:ext cx="745301" cy="762000"/>
          </a:xfrm>
          <a:prstGeom prst="rect">
            <a:avLst/>
          </a:prstGeom>
          <a:noFill/>
          <a:ln>
            <a:noFill/>
          </a:ln>
        </p:spPr>
      </p:pic>
      <p:sp>
        <p:nvSpPr>
          <p:cNvPr id="153" name="Google Shape;153;p19"/>
          <p:cNvSpPr/>
          <p:nvPr/>
        </p:nvSpPr>
        <p:spPr>
          <a:xfrm>
            <a:off x="7828359" y="0"/>
            <a:ext cx="514350" cy="1143000"/>
          </a:xfrm>
          <a:prstGeom prst="rect">
            <a:avLst/>
          </a:prstGeom>
          <a:solidFill>
            <a:schemeClr val="accent1"/>
          </a:solidFill>
          <a:ln>
            <a:noFill/>
          </a:ln>
          <a:effectLst>
            <a:outerShdw blurRad="38100" dist="25400" dir="5400000" rotWithShape="0">
              <a:srgbClr val="000000">
                <a:alpha val="43920"/>
              </a:srgbClr>
            </a:outerShdw>
          </a:effectLst>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54" name="Google Shape;154;p19"/>
          <p:cNvSpPr txBox="1">
            <a:spLocks noGrp="1"/>
          </p:cNvSpPr>
          <p:nvPr>
            <p:ph type="title"/>
          </p:nvPr>
        </p:nvSpPr>
        <p:spPr>
          <a:xfrm>
            <a:off x="484583" y="452718"/>
            <a:ext cx="7053525" cy="14004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55" name="Google Shape;155;p19"/>
          <p:cNvSpPr txBox="1">
            <a:spLocks noGrp="1"/>
          </p:cNvSpPr>
          <p:nvPr>
            <p:ph type="body" idx="1"/>
          </p:nvPr>
        </p:nvSpPr>
        <p:spPr>
          <a:xfrm>
            <a:off x="827484" y="2052918"/>
            <a:ext cx="6709950" cy="4195500"/>
          </a:xfrm>
          <a:prstGeom prst="rect">
            <a:avLst/>
          </a:prstGeom>
          <a:noFill/>
          <a:ln>
            <a:noFill/>
          </a:ln>
        </p:spPr>
        <p:txBody>
          <a:bodyPr spcFirstLastPara="1" wrap="square" lIns="91425" tIns="45700" rIns="91425" bIns="45700" anchor="t" anchorCtr="0"/>
          <a:lstStyle>
            <a:lvl1pPr marL="457200" marR="0" lvl="0" indent="-330200" algn="l" rtl="0">
              <a:lnSpc>
                <a:spcPct val="100000"/>
              </a:lnSpc>
              <a:spcBef>
                <a:spcPts val="1000"/>
              </a:spcBef>
              <a:spcAft>
                <a:spcPts val="0"/>
              </a:spcAft>
              <a:buClr>
                <a:schemeClr val="accent1"/>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lnSpc>
                <a:spcPct val="100000"/>
              </a:lnSpc>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lnSpc>
                <a:spcPct val="100000"/>
              </a:lnSpc>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lnSpc>
                <a:spcPct val="100000"/>
              </a:lnSpc>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lnSpc>
                <a:spcPct val="100000"/>
              </a:lnSpc>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lnSpc>
                <a:spcPct val="100000"/>
              </a:lnSpc>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56" name="Google Shape;156;p19"/>
          <p:cNvSpPr txBox="1">
            <a:spLocks noGrp="1"/>
          </p:cNvSpPr>
          <p:nvPr>
            <p:ph type="dt" idx="10"/>
          </p:nvPr>
        </p:nvSpPr>
        <p:spPr>
          <a:xfrm rot="5400000">
            <a:off x="7492904" y="1828801"/>
            <a:ext cx="990600" cy="2286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57" name="Google Shape;157;p19"/>
          <p:cNvSpPr txBox="1">
            <a:spLocks noGrp="1"/>
          </p:cNvSpPr>
          <p:nvPr>
            <p:ph type="ftr" idx="11"/>
          </p:nvPr>
        </p:nvSpPr>
        <p:spPr>
          <a:xfrm rot="5400000">
            <a:off x="6231203" y="3263400"/>
            <a:ext cx="38598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58" name="Google Shape;158;p19"/>
          <p:cNvSpPr txBox="1">
            <a:spLocks noGrp="1"/>
          </p:cNvSpPr>
          <p:nvPr>
            <p:ph type="sldNum" idx="12"/>
          </p:nvPr>
        </p:nvSpPr>
        <p:spPr>
          <a:xfrm>
            <a:off x="7764405" y="295729"/>
            <a:ext cx="62865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6455752"/>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annualcreditreport.com/index.actio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orldpopulationreview.com/countries/united-states-populati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ftc.gov/system/files/545a_fair-credit-reporting-act-0918.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ftc.gov/system/files/545a_fair-credit-reporting-act-0918.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ftc.gov/enforcement/rules/rulemaking-regulatory-reform-proceedings/fair-debt-collection-practices-act-tex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Shape 134"/>
          <p:cNvPicPr preferRelativeResize="0"/>
          <p:nvPr/>
        </p:nvPicPr>
        <p:blipFill rotWithShape="1">
          <a:blip r:embed="rId3">
            <a:alphaModFix/>
          </a:blip>
          <a:srcRect/>
          <a:stretch/>
        </p:blipFill>
        <p:spPr>
          <a:xfrm>
            <a:off x="0" y="0"/>
            <a:ext cx="4419599" cy="2430778"/>
          </a:xfrm>
          <a:prstGeom prst="ellipse">
            <a:avLst/>
          </a:prstGeom>
          <a:noFill/>
          <a:ln>
            <a:noFill/>
          </a:ln>
        </p:spPr>
      </p:pic>
      <p:sp>
        <p:nvSpPr>
          <p:cNvPr id="135" name="Shape 135"/>
          <p:cNvSpPr txBox="1"/>
          <p:nvPr/>
        </p:nvSpPr>
        <p:spPr>
          <a:xfrm>
            <a:off x="0" y="3276600"/>
            <a:ext cx="5257800" cy="2743200"/>
          </a:xfrm>
          <a:prstGeom prst="rect">
            <a:avLst/>
          </a:prstGeom>
          <a:noFill/>
          <a:ln>
            <a:noFill/>
          </a:ln>
        </p:spPr>
        <p:txBody>
          <a:bodyPr lIns="91425" tIns="45700" rIns="91425" bIns="45700" anchor="t" anchorCtr="0">
            <a:noAutofit/>
          </a:bodyPr>
          <a:lstStyle/>
          <a:p>
            <a:pPr lvl="0" algn="ctr">
              <a:buClr>
                <a:srgbClr val="008ACB"/>
              </a:buClr>
              <a:buSzPct val="25000"/>
            </a:pPr>
            <a:r>
              <a:rPr lang="en-US" sz="4000" b="1">
                <a:solidFill>
                  <a:srgbClr val="008ACB"/>
                </a:solidFill>
                <a:latin typeface="Calibri" pitchFamily="34" charset="0"/>
              </a:rPr>
              <a:t>Understanding and Improving your Credit - Getting Ready for Home Ownership </a:t>
            </a:r>
            <a:endParaRPr lang="en-US" sz="4000" b="1" baseline="0">
              <a:solidFill>
                <a:srgbClr val="008ACB"/>
              </a:solidFill>
              <a:latin typeface="Calibri"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a:solidFill>
                  <a:schemeClr val="lt1"/>
                </a:solidFill>
                <a:latin typeface="Calibri" pitchFamily="34" charset="0"/>
              </a:rPr>
              <a:t>Fair Debt Collection Practices Act</a:t>
            </a:r>
            <a:endParaRPr lang="en-US" sz="3600"/>
          </a:p>
        </p:txBody>
      </p:sp>
      <p:sp>
        <p:nvSpPr>
          <p:cNvPr id="3" name="Content Placeholder 2"/>
          <p:cNvSpPr>
            <a:spLocks noGrp="1"/>
          </p:cNvSpPr>
          <p:nvPr>
            <p:ph idx="1"/>
          </p:nvPr>
        </p:nvSpPr>
        <p:spPr>
          <a:xfrm>
            <a:off x="457200" y="1828800"/>
            <a:ext cx="8229600" cy="4525963"/>
          </a:xfrm>
        </p:spPr>
        <p:txBody>
          <a:bodyPr/>
          <a:lstStyle/>
          <a:p>
            <a:pPr algn="just">
              <a:buNone/>
            </a:pPr>
            <a:r>
              <a:rPr lang="en-US" sz="2200" b="1">
                <a:solidFill>
                  <a:srgbClr val="0070C0"/>
                </a:solidFill>
                <a:latin typeface="Calibri" pitchFamily="34" charset="0"/>
              </a:rPr>
              <a:t>Highlights:</a:t>
            </a:r>
          </a:p>
          <a:p>
            <a:pPr algn="just">
              <a:buNone/>
            </a:pPr>
            <a:endParaRPr lang="en-US" b="1" u="sng"/>
          </a:p>
          <a:p>
            <a:pPr algn="just">
              <a:buNone/>
            </a:pPr>
            <a:r>
              <a:rPr lang="en-US" b="1" u="sng"/>
              <a:t>§ 805.  Communication in connection with debt collection</a:t>
            </a:r>
            <a:endParaRPr lang="en-US" b="1"/>
          </a:p>
          <a:p>
            <a:pPr algn="just">
              <a:buNone/>
            </a:pPr>
            <a:endParaRPr lang="en-US" b="1"/>
          </a:p>
          <a:p>
            <a:pPr algn="just">
              <a:buNone/>
            </a:pPr>
            <a:r>
              <a:rPr lang="en-US" b="1"/>
              <a:t>(c) Ceasing communication</a:t>
            </a:r>
          </a:p>
          <a:p>
            <a:pPr algn="just">
              <a:buNone/>
            </a:pPr>
            <a:r>
              <a:rPr lang="en-US" b="1"/>
              <a:t>If a consumer notifies a debt collector in writing that the consumer refuses to pay a debt or that the consumer wishes the debt collector to cease further communication with the consumer, the debt collector shall not communicate further with the consumer with respect to such debt, except --</a:t>
            </a:r>
          </a:p>
          <a:p>
            <a:pPr algn="just">
              <a:buNone/>
            </a:pPr>
            <a:endParaRPr lang="en-US" b="1"/>
          </a:p>
          <a:p>
            <a:pPr algn="just">
              <a:buNone/>
            </a:pPr>
            <a:r>
              <a:rPr lang="en-US" b="1"/>
              <a:t>(1) to advise the consumer that the debt collector's further efforts are being terminated;</a:t>
            </a:r>
          </a:p>
          <a:p>
            <a:pPr algn="just">
              <a:buNone/>
            </a:pPr>
            <a:endParaRPr lang="en-US" b="1"/>
          </a:p>
          <a:p>
            <a:pPr algn="just">
              <a:buNone/>
            </a:pPr>
            <a:r>
              <a:rPr lang="en-US" b="1"/>
              <a:t>(2) to notify the consumer that the debt collector or creditor may invoke specified remedies which are ordinarily invoked by such debt collector or creditor; or</a:t>
            </a:r>
          </a:p>
          <a:p>
            <a:pPr algn="just">
              <a:buNone/>
            </a:pPr>
            <a:endParaRPr lang="en-US" b="1"/>
          </a:p>
          <a:p>
            <a:pPr algn="just">
              <a:buNone/>
            </a:pPr>
            <a:r>
              <a:rPr lang="en-US" b="1"/>
              <a:t>(3) where applicable, to notify the consumer that the debt collector or creditor intends to invoke a specified remedy.</a:t>
            </a:r>
          </a:p>
          <a:p>
            <a:pPr algn="just">
              <a:buNone/>
            </a:pPr>
            <a:endParaRPr lang="en-US" b="1"/>
          </a:p>
          <a:p>
            <a:pPr algn="just">
              <a:buNone/>
            </a:pPr>
            <a:r>
              <a:rPr lang="en-US" b="1"/>
              <a:t>If such notice from the consumer is made by mail, notification shall be complete upon receipt.</a:t>
            </a:r>
          </a:p>
          <a:p>
            <a:pPr algn="just">
              <a:buNone/>
            </a:pPr>
            <a:endParaRPr lang="en-US" sz="2400" b="1">
              <a:solidFill>
                <a:srgbClr val="0070C0"/>
              </a:solidFill>
              <a:latin typeface="Calibri" pitchFamily="34" charset="0"/>
            </a:endParaRPr>
          </a:p>
          <a:p>
            <a:pPr algn="just">
              <a:buNone/>
            </a:pPr>
            <a:endParaRPr lang="en-US" sz="2200" b="1">
              <a:solidFill>
                <a:srgbClr val="0070C0"/>
              </a:solidFill>
              <a:latin typeface="Calibri" pitchFamily="34" charset="0"/>
            </a:endParaRPr>
          </a:p>
          <a:p>
            <a:pPr algn="just">
              <a:buNone/>
            </a:pPr>
            <a:endParaRPr lang="en-US" sz="2200" b="1">
              <a:solidFill>
                <a:srgbClr val="0070C0"/>
              </a:solidFill>
              <a:latin typeface="Calibri" pitchFamily="34" charset="0"/>
            </a:endParaRPr>
          </a:p>
          <a:p>
            <a:pPr lvl="1"/>
            <a:endParaRPr lang="en-US" sz="2200" b="1">
              <a:solidFill>
                <a:srgbClr val="0070C0"/>
              </a:solidFill>
              <a:latin typeface="Calibri" pitchFamily="34" charset="0"/>
            </a:endParaRPr>
          </a:p>
        </p:txBody>
      </p:sp>
    </p:spTree>
    <p:extLst>
      <p:ext uri="{BB962C8B-B14F-4D97-AF65-F5344CB8AC3E}">
        <p14:creationId xmlns:p14="http://schemas.microsoft.com/office/powerpoint/2010/main" val="3331131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000" b="1">
                <a:solidFill>
                  <a:schemeClr val="lt1"/>
                </a:solidFill>
                <a:latin typeface="Calibri" pitchFamily="34" charset="0"/>
              </a:rPr>
              <a:t>Credit Score: How is it calculated</a:t>
            </a:r>
            <a:endParaRPr lang="en-US" sz="4000"/>
          </a:p>
        </p:txBody>
      </p:sp>
      <p:sp>
        <p:nvSpPr>
          <p:cNvPr id="3" name="Content Placeholder 2"/>
          <p:cNvSpPr>
            <a:spLocks noGrp="1"/>
          </p:cNvSpPr>
          <p:nvPr>
            <p:ph idx="1"/>
          </p:nvPr>
        </p:nvSpPr>
        <p:spPr>
          <a:xfrm>
            <a:off x="304800" y="1981200"/>
            <a:ext cx="8534400" cy="4724400"/>
          </a:xfrm>
        </p:spPr>
        <p:txBody>
          <a:bodyPr/>
          <a:lstStyle/>
          <a:p>
            <a:pPr algn="just">
              <a:buNone/>
            </a:pPr>
            <a:r>
              <a:rPr lang="en-US" sz="1500" b="1">
                <a:solidFill>
                  <a:srgbClr val="0070C0"/>
                </a:solidFill>
                <a:latin typeface="Calibri" pitchFamily="34" charset="0"/>
              </a:rPr>
              <a:t>You have more than on Credit Score.</a:t>
            </a:r>
          </a:p>
          <a:p>
            <a:pPr algn="just">
              <a:buNone/>
            </a:pPr>
            <a:endParaRPr lang="en-US" sz="1500" b="1">
              <a:solidFill>
                <a:srgbClr val="0070C0"/>
              </a:solidFill>
              <a:latin typeface="Calibri" pitchFamily="34" charset="0"/>
            </a:endParaRPr>
          </a:p>
          <a:p>
            <a:pPr algn="just">
              <a:buNone/>
            </a:pPr>
            <a:r>
              <a:rPr lang="en-US" sz="1500" b="1">
                <a:solidFill>
                  <a:srgbClr val="0070C0"/>
                </a:solidFill>
                <a:latin typeface="Calibri" pitchFamily="34" charset="0"/>
              </a:rPr>
              <a:t>Each credit bureau reports their own data.  In addition, each credit bureau has its own credit score calculation.</a:t>
            </a:r>
          </a:p>
          <a:p>
            <a:pPr algn="just">
              <a:buNone/>
            </a:pPr>
            <a:endParaRPr lang="en-US" sz="1500" b="1">
              <a:solidFill>
                <a:srgbClr val="0070C0"/>
              </a:solidFill>
              <a:latin typeface="Calibri" pitchFamily="34" charset="0"/>
            </a:endParaRPr>
          </a:p>
          <a:p>
            <a:pPr algn="just"/>
            <a:r>
              <a:rPr lang="en-US" sz="1500" b="1">
                <a:solidFill>
                  <a:srgbClr val="0070C0"/>
                </a:solidFill>
                <a:latin typeface="Calibri" pitchFamily="34" charset="0"/>
              </a:rPr>
              <a:t>Transunion created an </a:t>
            </a:r>
            <a:r>
              <a:rPr lang="en-US" sz="1500" b="1" err="1">
                <a:solidFill>
                  <a:srgbClr val="0070C0"/>
                </a:solidFill>
                <a:latin typeface="Calibri" pitchFamily="34" charset="0"/>
              </a:rPr>
              <a:t>Empirica</a:t>
            </a:r>
            <a:r>
              <a:rPr lang="en-US" sz="1500" b="1">
                <a:solidFill>
                  <a:srgbClr val="0070C0"/>
                </a:solidFill>
                <a:latin typeface="Calibri" pitchFamily="34" charset="0"/>
              </a:rPr>
              <a:t> Score</a:t>
            </a:r>
          </a:p>
          <a:p>
            <a:pPr algn="just"/>
            <a:r>
              <a:rPr lang="en-US" sz="1500" b="1">
                <a:solidFill>
                  <a:srgbClr val="0070C0"/>
                </a:solidFill>
                <a:latin typeface="Calibri" pitchFamily="34" charset="0"/>
              </a:rPr>
              <a:t>Experian created a Vantage Score</a:t>
            </a:r>
          </a:p>
          <a:p>
            <a:pPr algn="just"/>
            <a:r>
              <a:rPr lang="en-US" sz="1500" b="1">
                <a:solidFill>
                  <a:srgbClr val="0070C0"/>
                </a:solidFill>
                <a:latin typeface="Calibri" pitchFamily="34" charset="0"/>
              </a:rPr>
              <a:t>Equifax created a Beacon Score</a:t>
            </a:r>
          </a:p>
          <a:p>
            <a:pPr algn="just"/>
            <a:endParaRPr lang="en-US" sz="1500" b="1">
              <a:solidFill>
                <a:srgbClr val="0070C0"/>
              </a:solidFill>
              <a:latin typeface="Calibri" pitchFamily="34" charset="0"/>
            </a:endParaRPr>
          </a:p>
          <a:p>
            <a:pPr algn="just"/>
            <a:endParaRPr lang="en-US" sz="1500" b="1">
              <a:solidFill>
                <a:srgbClr val="0070C0"/>
              </a:solidFill>
              <a:latin typeface="Calibri" pitchFamily="34" charset="0"/>
            </a:endParaRPr>
          </a:p>
          <a:p>
            <a:pPr marL="292100" indent="0" algn="just">
              <a:buNone/>
            </a:pPr>
            <a:r>
              <a:rPr lang="en-US" sz="1500" b="1">
                <a:solidFill>
                  <a:srgbClr val="0070C0"/>
                </a:solidFill>
                <a:latin typeface="Calibri" pitchFamily="34" charset="0"/>
              </a:rPr>
              <a:t>There are other models such as a Fico Score</a:t>
            </a:r>
          </a:p>
          <a:p>
            <a:pPr marL="292100" indent="0" algn="just">
              <a:buNone/>
            </a:pPr>
            <a:endParaRPr lang="en-US" sz="1500" b="1">
              <a:solidFill>
                <a:srgbClr val="0070C0"/>
              </a:solidFill>
              <a:latin typeface="Calibri" pitchFamily="34" charset="0"/>
            </a:endParaRPr>
          </a:p>
          <a:p>
            <a:pPr marL="292100" indent="0" algn="just">
              <a:buNone/>
            </a:pPr>
            <a:r>
              <a:rPr lang="en-US" sz="1500" b="1">
                <a:solidFill>
                  <a:srgbClr val="0070C0"/>
                </a:solidFill>
                <a:latin typeface="Calibri" pitchFamily="34" charset="0"/>
              </a:rPr>
              <a:t>Most Lenders use the FICO score to determine if you will be issued credit.</a:t>
            </a:r>
          </a:p>
          <a:p>
            <a:pPr marL="292100" indent="0" algn="just">
              <a:buNone/>
            </a:pPr>
            <a:endParaRPr lang="en-US" sz="1500" b="1">
              <a:solidFill>
                <a:srgbClr val="0070C0"/>
              </a:solidFill>
              <a:latin typeface="Calibri" pitchFamily="34" charset="0"/>
            </a:endParaRPr>
          </a:p>
          <a:p>
            <a:pPr marL="292100" indent="0" algn="just">
              <a:buNone/>
            </a:pPr>
            <a:r>
              <a:rPr lang="en-US" sz="1500" b="1">
                <a:solidFill>
                  <a:srgbClr val="0070C0"/>
                </a:solidFill>
                <a:latin typeface="Calibri" pitchFamily="34" charset="0"/>
              </a:rPr>
              <a:t>With this knowledge you have at least 12 different CREDIT SCORES.  Focus on your FICO score on each bureau.  Since the bureaus are paid by creditors… what is reporting on each of your reports can differ.  </a:t>
            </a:r>
          </a:p>
        </p:txBody>
      </p:sp>
    </p:spTree>
    <p:extLst>
      <p:ext uri="{BB962C8B-B14F-4D97-AF65-F5344CB8AC3E}">
        <p14:creationId xmlns:p14="http://schemas.microsoft.com/office/powerpoint/2010/main" val="3229852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000" b="1">
                <a:solidFill>
                  <a:schemeClr val="lt1"/>
                </a:solidFill>
                <a:latin typeface="Calibri" pitchFamily="34" charset="0"/>
              </a:rPr>
              <a:t>Credit Score: How is it calculated</a:t>
            </a:r>
            <a:endParaRPr lang="en-US" sz="4000"/>
          </a:p>
        </p:txBody>
      </p:sp>
      <p:sp>
        <p:nvSpPr>
          <p:cNvPr id="3" name="Content Placeholder 2"/>
          <p:cNvSpPr>
            <a:spLocks noGrp="1"/>
          </p:cNvSpPr>
          <p:nvPr>
            <p:ph idx="1"/>
          </p:nvPr>
        </p:nvSpPr>
        <p:spPr>
          <a:xfrm>
            <a:off x="304800" y="1981200"/>
            <a:ext cx="8534400" cy="4724400"/>
          </a:xfrm>
        </p:spPr>
        <p:txBody>
          <a:bodyPr/>
          <a:lstStyle/>
          <a:p>
            <a:pPr algn="just">
              <a:buNone/>
            </a:pPr>
            <a:r>
              <a:rPr lang="en-US" sz="1100" b="1">
                <a:solidFill>
                  <a:srgbClr val="0070C0"/>
                </a:solidFill>
                <a:latin typeface="Calibri" pitchFamily="34" charset="0"/>
              </a:rPr>
              <a:t>FICO (formerly Fair, Isaac and Company) </a:t>
            </a:r>
            <a:r>
              <a:rPr lang="en-US" sz="1100">
                <a:solidFill>
                  <a:srgbClr val="0070C0"/>
                </a:solidFill>
                <a:latin typeface="Calibri" pitchFamily="34" charset="0"/>
              </a:rPr>
              <a:t>is a credit scoring company that produces FICO credit scores. The algorithms, or formulas used to calculate FICO scores are proprietary to them. However, like all other credit scores, FICO scores are calculated using the information in your credit report.</a:t>
            </a:r>
          </a:p>
          <a:p>
            <a:pPr algn="just">
              <a:buNone/>
            </a:pPr>
            <a:r>
              <a:rPr lang="en-US" sz="1100">
                <a:solidFill>
                  <a:srgbClr val="0070C0"/>
                </a:solidFill>
                <a:latin typeface="Calibri" pitchFamily="34" charset="0"/>
              </a:rPr>
              <a:t>FICO scores weight five types of information from your credit report in the calculation:</a:t>
            </a:r>
          </a:p>
          <a:p>
            <a:pPr algn="just">
              <a:buNone/>
            </a:pPr>
            <a:r>
              <a:rPr lang="en-US" sz="1100" b="1">
                <a:solidFill>
                  <a:srgbClr val="0070C0"/>
                </a:solidFill>
                <a:latin typeface="Calibri" pitchFamily="34" charset="0"/>
              </a:rPr>
              <a:t>Payment history </a:t>
            </a:r>
            <a:r>
              <a:rPr lang="en-US" sz="1100">
                <a:solidFill>
                  <a:srgbClr val="0070C0"/>
                </a:solidFill>
                <a:latin typeface="Calibri" pitchFamily="34" charset="0"/>
              </a:rPr>
              <a:t>is by far the most important factor in credit scores. It is essential to pay your bills on time, every time. Any late payment is going to have a significant effect on credit scores. Your payment history accounts for </a:t>
            </a:r>
            <a:r>
              <a:rPr lang="en-US" sz="1100" b="1">
                <a:solidFill>
                  <a:srgbClr val="0070C0"/>
                </a:solidFill>
                <a:latin typeface="Calibri" pitchFamily="34" charset="0"/>
              </a:rPr>
              <a:t>about 35 percent of a credit score</a:t>
            </a:r>
            <a:r>
              <a:rPr lang="en-US" sz="1100">
                <a:solidFill>
                  <a:srgbClr val="0070C0"/>
                </a:solidFill>
                <a:latin typeface="Calibri" pitchFamily="34" charset="0"/>
              </a:rPr>
              <a:t>.</a:t>
            </a:r>
          </a:p>
          <a:p>
            <a:pPr algn="just">
              <a:buNone/>
            </a:pPr>
            <a:r>
              <a:rPr lang="en-US" sz="1100" b="1">
                <a:solidFill>
                  <a:srgbClr val="0070C0"/>
                </a:solidFill>
                <a:latin typeface="Calibri" pitchFamily="34" charset="0"/>
              </a:rPr>
              <a:t>Utilization</a:t>
            </a:r>
            <a:r>
              <a:rPr lang="en-US" sz="1100">
                <a:solidFill>
                  <a:srgbClr val="0070C0"/>
                </a:solidFill>
                <a:latin typeface="Calibri" pitchFamily="34" charset="0"/>
              </a:rPr>
              <a:t>, which is the balance-to-limit ratio on your credit cards, is the second most important criteria in credit scores. You never want a balance to be higher than </a:t>
            </a:r>
            <a:r>
              <a:rPr lang="en-US" sz="1100" b="1">
                <a:solidFill>
                  <a:srgbClr val="0070C0"/>
                </a:solidFill>
                <a:latin typeface="Calibri" pitchFamily="34" charset="0"/>
              </a:rPr>
              <a:t>30 percent </a:t>
            </a:r>
            <a:r>
              <a:rPr lang="en-US" sz="1100">
                <a:solidFill>
                  <a:srgbClr val="0070C0"/>
                </a:solidFill>
                <a:latin typeface="Calibri" pitchFamily="34" charset="0"/>
              </a:rPr>
              <a:t>of the credit limit on a single credit card or in total.</a:t>
            </a:r>
          </a:p>
          <a:p>
            <a:pPr algn="just">
              <a:buNone/>
            </a:pPr>
            <a:r>
              <a:rPr lang="en-US" sz="1100">
                <a:solidFill>
                  <a:srgbClr val="0070C0"/>
                </a:solidFill>
                <a:latin typeface="Calibri" pitchFamily="34" charset="0"/>
              </a:rPr>
              <a:t>To determine your utilization rate, add up all of your balances and all of your credit limits and divide the total of your balances by the total of your limits. That percentage should not be more than 30 percent as a maximum. The lower your utilization, the better.</a:t>
            </a:r>
          </a:p>
          <a:p>
            <a:pPr algn="just">
              <a:buNone/>
            </a:pPr>
            <a:r>
              <a:rPr lang="en-US" sz="1100">
                <a:solidFill>
                  <a:srgbClr val="0070C0"/>
                </a:solidFill>
                <a:latin typeface="Calibri" pitchFamily="34" charset="0"/>
              </a:rPr>
              <a:t>Ideally, you should pay your balances in full each month. People with the best credit scores have zero late payments and utilization rates of less than 10 percent. Your utilization rate accounts for about </a:t>
            </a:r>
            <a:r>
              <a:rPr lang="en-US" sz="1100" b="1">
                <a:solidFill>
                  <a:srgbClr val="0070C0"/>
                </a:solidFill>
                <a:latin typeface="Calibri" pitchFamily="34" charset="0"/>
              </a:rPr>
              <a:t>30 percent</a:t>
            </a:r>
            <a:r>
              <a:rPr lang="en-US" sz="1100">
                <a:solidFill>
                  <a:srgbClr val="0070C0"/>
                </a:solidFill>
                <a:latin typeface="Calibri" pitchFamily="34" charset="0"/>
              </a:rPr>
              <a:t> of your credit score.</a:t>
            </a:r>
          </a:p>
          <a:p>
            <a:pPr algn="just">
              <a:buNone/>
            </a:pPr>
            <a:r>
              <a:rPr lang="en-US" sz="1100">
                <a:solidFill>
                  <a:srgbClr val="0070C0"/>
                </a:solidFill>
                <a:latin typeface="Calibri" pitchFamily="34" charset="0"/>
              </a:rPr>
              <a:t>The first two factors account for nearly two-thirds of your score. Paying your bills on time and keeping your balances low on your credit cards are essential to having good credit scores. The other elements in a credit score build on those first two:</a:t>
            </a:r>
          </a:p>
          <a:p>
            <a:pPr algn="just">
              <a:buNone/>
            </a:pPr>
            <a:r>
              <a:rPr lang="en-US" sz="1100" b="1">
                <a:solidFill>
                  <a:srgbClr val="0070C0"/>
                </a:solidFill>
                <a:latin typeface="Calibri" pitchFamily="34" charset="0"/>
              </a:rPr>
              <a:t>Length of credit history </a:t>
            </a:r>
            <a:r>
              <a:rPr lang="en-US" sz="1100">
                <a:solidFill>
                  <a:srgbClr val="0070C0"/>
                </a:solidFill>
                <a:latin typeface="Calibri" pitchFamily="34" charset="0"/>
              </a:rPr>
              <a:t>is based on the length of time each account has been open and how long it has been since you used certain accounts. A longer credit history can increase your credit scores. Length of history accounts for approximately </a:t>
            </a:r>
            <a:r>
              <a:rPr lang="en-US" sz="1100" b="1">
                <a:solidFill>
                  <a:srgbClr val="0070C0"/>
                </a:solidFill>
                <a:latin typeface="Calibri" pitchFamily="34" charset="0"/>
              </a:rPr>
              <a:t>15 percent </a:t>
            </a:r>
            <a:r>
              <a:rPr lang="en-US" sz="1100">
                <a:solidFill>
                  <a:srgbClr val="0070C0"/>
                </a:solidFill>
                <a:latin typeface="Calibri" pitchFamily="34" charset="0"/>
              </a:rPr>
              <a:t>of a FICO score.</a:t>
            </a:r>
          </a:p>
          <a:p>
            <a:pPr algn="just">
              <a:buNone/>
            </a:pPr>
            <a:r>
              <a:rPr lang="en-US" sz="1100" b="1">
                <a:solidFill>
                  <a:srgbClr val="0070C0"/>
                </a:solidFill>
                <a:latin typeface="Calibri" pitchFamily="34" charset="0"/>
              </a:rPr>
              <a:t>Recent activity looks </a:t>
            </a:r>
            <a:r>
              <a:rPr lang="en-US" sz="1100">
                <a:solidFill>
                  <a:srgbClr val="0070C0"/>
                </a:solidFill>
                <a:latin typeface="Calibri" pitchFamily="34" charset="0"/>
              </a:rPr>
              <a:t>at how much new credit you have applied for in the past three to six months. Applications for credit are shown as new inquiries. Recent credit isn't limited to inquiries, though. It also includes paying off accounts, whether accounts have become delinquent or have been brought current and whether account balances have increased or decreased significantly. Recent credit accounts for </a:t>
            </a:r>
            <a:r>
              <a:rPr lang="en-US" sz="1100" b="1">
                <a:solidFill>
                  <a:srgbClr val="0070C0"/>
                </a:solidFill>
                <a:latin typeface="Calibri" pitchFamily="34" charset="0"/>
              </a:rPr>
              <a:t>10 percen</a:t>
            </a:r>
            <a:r>
              <a:rPr lang="en-US" sz="1100">
                <a:solidFill>
                  <a:srgbClr val="0070C0"/>
                </a:solidFill>
                <a:latin typeface="Calibri" pitchFamily="34" charset="0"/>
              </a:rPr>
              <a:t>t of a FICO score.</a:t>
            </a:r>
          </a:p>
          <a:p>
            <a:pPr algn="just">
              <a:buNone/>
            </a:pPr>
            <a:r>
              <a:rPr lang="en-US" sz="1100" b="1">
                <a:solidFill>
                  <a:srgbClr val="0070C0"/>
                </a:solidFill>
                <a:latin typeface="Calibri" pitchFamily="34" charset="0"/>
              </a:rPr>
              <a:t>Credit mix </a:t>
            </a:r>
            <a:r>
              <a:rPr lang="en-US" sz="1100">
                <a:solidFill>
                  <a:srgbClr val="0070C0"/>
                </a:solidFill>
                <a:latin typeface="Calibri" pitchFamily="34" charset="0"/>
              </a:rPr>
              <a:t>refers to the different kinds of accounts you have including mortgages, credit cards, auto loans, and other installment loans. Having a variety of credit types can help increase your score slightly, but you should not apply for several accounts all at once to try to improve this element. Doing so will likely do more harm than good because of the impact on recent credit activity. Instead, use credit wisely and you will naturally build a good mix of credit types over time. The mix of various types of credit accounts for </a:t>
            </a:r>
            <a:r>
              <a:rPr lang="en-US" sz="1100" b="1">
                <a:solidFill>
                  <a:srgbClr val="0070C0"/>
                </a:solidFill>
                <a:latin typeface="Calibri" pitchFamily="34" charset="0"/>
              </a:rPr>
              <a:t>10 percent </a:t>
            </a:r>
            <a:r>
              <a:rPr lang="en-US" sz="1100">
                <a:solidFill>
                  <a:srgbClr val="0070C0"/>
                </a:solidFill>
                <a:latin typeface="Calibri" pitchFamily="34" charset="0"/>
              </a:rPr>
              <a:t>of a FICO score.</a:t>
            </a:r>
          </a:p>
          <a:p>
            <a:pPr marL="292100" indent="0" algn="just">
              <a:buNone/>
            </a:pPr>
            <a:endParaRPr lang="en-US" sz="1100" b="1">
              <a:solidFill>
                <a:srgbClr val="0070C0"/>
              </a:solidFill>
              <a:latin typeface="Calibri" pitchFamily="34" charset="0"/>
            </a:endParaRPr>
          </a:p>
        </p:txBody>
      </p:sp>
    </p:spTree>
    <p:extLst>
      <p:ext uri="{BB962C8B-B14F-4D97-AF65-F5344CB8AC3E}">
        <p14:creationId xmlns:p14="http://schemas.microsoft.com/office/powerpoint/2010/main" val="2406310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a:solidFill>
                  <a:schemeClr val="lt1"/>
                </a:solidFill>
                <a:latin typeface="Calibri" pitchFamily="34" charset="0"/>
              </a:rPr>
              <a:t>Nut &amp; Bolts</a:t>
            </a:r>
            <a:endParaRPr lang="en-US" sz="4800"/>
          </a:p>
        </p:txBody>
      </p:sp>
      <p:sp>
        <p:nvSpPr>
          <p:cNvPr id="3" name="Content Placeholder 2"/>
          <p:cNvSpPr>
            <a:spLocks noGrp="1"/>
          </p:cNvSpPr>
          <p:nvPr>
            <p:ph idx="1"/>
          </p:nvPr>
        </p:nvSpPr>
        <p:spPr>
          <a:xfrm>
            <a:off x="740568" y="2133600"/>
            <a:ext cx="7662864" cy="4191000"/>
          </a:xfrm>
        </p:spPr>
        <p:txBody>
          <a:bodyPr>
            <a:normAutofit fontScale="92500" lnSpcReduction="20000"/>
          </a:bodyPr>
          <a:lstStyle/>
          <a:p>
            <a:pPr algn="just">
              <a:buNone/>
            </a:pPr>
            <a:r>
              <a:rPr lang="en-US" sz="2200" b="1">
                <a:solidFill>
                  <a:srgbClr val="0070C0"/>
                </a:solidFill>
                <a:latin typeface="Calibri" pitchFamily="34" charset="0"/>
              </a:rPr>
              <a:t>Ways to get your credit report.</a:t>
            </a:r>
          </a:p>
          <a:p>
            <a:pPr algn="just">
              <a:buNone/>
            </a:pPr>
            <a:endParaRPr lang="en-US" sz="2200" b="1">
              <a:solidFill>
                <a:srgbClr val="0070C0"/>
              </a:solidFill>
              <a:latin typeface="Calibri" pitchFamily="34" charset="0"/>
            </a:endParaRPr>
          </a:p>
          <a:p>
            <a:pPr algn="just">
              <a:buNone/>
            </a:pPr>
            <a:r>
              <a:rPr lang="en-US" sz="2400">
                <a:hlinkClick r:id="rId2"/>
              </a:rPr>
              <a:t>https://www.annualcreditreport.com/index.action</a:t>
            </a:r>
            <a:endParaRPr lang="en-US" sz="2400"/>
          </a:p>
          <a:p>
            <a:pPr algn="just">
              <a:buNone/>
            </a:pPr>
            <a:r>
              <a:rPr lang="en-US" sz="2400" b="1">
                <a:solidFill>
                  <a:srgbClr val="0070C0"/>
                </a:solidFill>
                <a:latin typeface="Calibri" pitchFamily="34" charset="0"/>
              </a:rPr>
              <a:t>Free Annual Credit Report.  No Fee</a:t>
            </a:r>
          </a:p>
          <a:p>
            <a:pPr algn="just">
              <a:buNone/>
            </a:pPr>
            <a:endParaRPr lang="en-US" sz="2200" b="1">
              <a:solidFill>
                <a:srgbClr val="0070C0"/>
              </a:solidFill>
              <a:latin typeface="Calibri" pitchFamily="34" charset="0"/>
            </a:endParaRPr>
          </a:p>
          <a:p>
            <a:pPr algn="just"/>
            <a:r>
              <a:rPr lang="en-US" sz="2200" b="1">
                <a:solidFill>
                  <a:srgbClr val="0070C0"/>
                </a:solidFill>
                <a:latin typeface="Calibri"/>
              </a:rPr>
              <a:t>Pull your reports.  </a:t>
            </a:r>
          </a:p>
          <a:p>
            <a:pPr algn="just"/>
            <a:r>
              <a:rPr lang="en-US" sz="2400" b="1">
                <a:solidFill>
                  <a:srgbClr val="0070C0"/>
                </a:solidFill>
                <a:latin typeface="Calibri"/>
              </a:rPr>
              <a:t>Know your rights, the FCRA and the FDCPA</a:t>
            </a:r>
          </a:p>
          <a:p>
            <a:pPr algn="just"/>
            <a:r>
              <a:rPr lang="en-US" sz="2400" b="1">
                <a:solidFill>
                  <a:srgbClr val="0070C0"/>
                </a:solidFill>
                <a:latin typeface="Calibri"/>
              </a:rPr>
              <a:t>Determine any erroneous information</a:t>
            </a:r>
          </a:p>
          <a:p>
            <a:pPr algn="just"/>
            <a:r>
              <a:rPr lang="en-US" sz="2400" b="1">
                <a:solidFill>
                  <a:srgbClr val="0070C0"/>
                </a:solidFill>
                <a:latin typeface="Calibri"/>
              </a:rPr>
              <a:t>Create dispute letters for any information that is not reporting correctly</a:t>
            </a:r>
          </a:p>
          <a:p>
            <a:pPr algn="just"/>
            <a:r>
              <a:rPr lang="en-US" sz="2400" b="1">
                <a:solidFill>
                  <a:srgbClr val="0070C0"/>
                </a:solidFill>
                <a:latin typeface="Calibri"/>
              </a:rPr>
              <a:t>Don’t talk to collection agents. </a:t>
            </a:r>
            <a:endParaRPr lang="en-US" sz="2400" b="1">
              <a:solidFill>
                <a:srgbClr val="0070C0"/>
              </a:solidFill>
              <a:latin typeface="Calibri" pitchFamily="34" charset="0"/>
            </a:endParaRPr>
          </a:p>
          <a:p>
            <a:pPr lvl="1" algn="just"/>
            <a:r>
              <a:rPr lang="en-US" sz="2400" b="1">
                <a:solidFill>
                  <a:srgbClr val="0070C0"/>
                </a:solidFill>
                <a:latin typeface="Calibri"/>
              </a:rPr>
              <a:t>You don’t know over the phone…send something in writing</a:t>
            </a:r>
          </a:p>
          <a:p>
            <a:pPr algn="just"/>
            <a:r>
              <a:rPr lang="en-US" sz="2400" b="1">
                <a:solidFill>
                  <a:srgbClr val="0070C0"/>
                </a:solidFill>
                <a:latin typeface="Calibri"/>
              </a:rPr>
              <a:t>Rinse and Repeat.</a:t>
            </a:r>
          </a:p>
          <a:p>
            <a:pPr algn="just"/>
            <a:r>
              <a:rPr lang="en-US" sz="2400" b="1">
                <a:solidFill>
                  <a:srgbClr val="0070C0"/>
                </a:solidFill>
                <a:latin typeface="Calibri"/>
              </a:rPr>
              <a:t>Or you can do it an easier way – Lance Petway</a:t>
            </a:r>
            <a:endParaRPr lang="en-US" sz="2400" b="1">
              <a:solidFill>
                <a:srgbClr val="0070C0"/>
              </a:solidFill>
              <a:latin typeface="Calibri" pitchFamily="34" charset="0"/>
            </a:endParaRPr>
          </a:p>
          <a:p>
            <a:pPr algn="just"/>
            <a:endParaRPr lang="en-US" sz="2400" b="1">
              <a:solidFill>
                <a:srgbClr val="0070C0"/>
              </a:solidFill>
              <a:latin typeface="Calibri" pitchFamily="34" charset="0"/>
            </a:endParaRPr>
          </a:p>
          <a:p>
            <a:pPr algn="just">
              <a:buNone/>
            </a:pPr>
            <a:endParaRPr lang="en-US" sz="2200" b="1">
              <a:solidFill>
                <a:srgbClr val="0070C0"/>
              </a:solidFill>
              <a:latin typeface="Calibri" pitchFamily="34" charset="0"/>
            </a:endParaRPr>
          </a:p>
        </p:txBody>
      </p:sp>
    </p:spTree>
    <p:extLst>
      <p:ext uri="{BB962C8B-B14F-4D97-AF65-F5344CB8AC3E}">
        <p14:creationId xmlns:p14="http://schemas.microsoft.com/office/powerpoint/2010/main" val="348194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a:solidFill>
                  <a:schemeClr val="lt1"/>
                </a:solidFill>
                <a:latin typeface="Calibri" pitchFamily="34" charset="0"/>
              </a:rPr>
              <a:t>Nuts &amp; Bolts of Credit- What you will learn- Lance Petway</a:t>
            </a:r>
            <a:endParaRPr lang="en-US" sz="4800"/>
          </a:p>
        </p:txBody>
      </p:sp>
      <p:sp>
        <p:nvSpPr>
          <p:cNvPr id="3" name="Content Placeholder 2"/>
          <p:cNvSpPr>
            <a:spLocks noGrp="1"/>
          </p:cNvSpPr>
          <p:nvPr>
            <p:ph idx="1"/>
          </p:nvPr>
        </p:nvSpPr>
        <p:spPr>
          <a:xfrm>
            <a:off x="381000" y="1981200"/>
            <a:ext cx="8229600" cy="4495800"/>
          </a:xfrm>
        </p:spPr>
        <p:txBody>
          <a:bodyPr>
            <a:normAutofit/>
          </a:bodyPr>
          <a:lstStyle/>
          <a:p>
            <a:pPr algn="just">
              <a:buNone/>
            </a:pPr>
            <a:endParaRPr lang="en-US" sz="2200" b="1">
              <a:solidFill>
                <a:srgbClr val="0070C0"/>
              </a:solidFill>
              <a:latin typeface="Calibri" pitchFamily="34" charset="0"/>
            </a:endParaRPr>
          </a:p>
          <a:p>
            <a:pPr lvl="1" algn="just"/>
            <a:endParaRPr lang="en-US" sz="2200" b="1">
              <a:solidFill>
                <a:srgbClr val="0070C0"/>
              </a:solidFill>
              <a:latin typeface="Calibri" pitchFamily="34" charset="0"/>
            </a:endParaRPr>
          </a:p>
          <a:p>
            <a:pPr lvl="1" algn="just"/>
            <a:endParaRPr lang="en-US" sz="2200" b="1">
              <a:solidFill>
                <a:srgbClr val="0070C0"/>
              </a:solidFill>
              <a:latin typeface="Calibri" pitchFamily="34" charset="0"/>
            </a:endParaRPr>
          </a:p>
          <a:p>
            <a:pPr algn="just">
              <a:buNone/>
            </a:pPr>
            <a:endParaRPr lang="en-US" sz="2200" b="1">
              <a:solidFill>
                <a:srgbClr val="0070C0"/>
              </a:solidFill>
              <a:latin typeface="Calibri" pitchFamily="34" charset="0"/>
            </a:endParaRPr>
          </a:p>
          <a:p>
            <a:pPr algn="just">
              <a:buNone/>
            </a:pPr>
            <a:endParaRPr lang="en-US" sz="2200" b="1">
              <a:solidFill>
                <a:srgbClr val="0070C0"/>
              </a:solidFill>
              <a:latin typeface="Calibri" pitchFamily="34" charset="0"/>
            </a:endParaRPr>
          </a:p>
        </p:txBody>
      </p:sp>
      <p:sp>
        <p:nvSpPr>
          <p:cNvPr id="4" name="TextBox 3">
            <a:extLst>
              <a:ext uri="{FF2B5EF4-FFF2-40B4-BE49-F238E27FC236}">
                <a16:creationId xmlns:a16="http://schemas.microsoft.com/office/drawing/2014/main" id="{06F63345-58A7-4D21-B8AF-F14FC590EB3D}"/>
              </a:ext>
            </a:extLst>
          </p:cNvPr>
          <p:cNvSpPr txBox="1"/>
          <p:nvPr/>
        </p:nvSpPr>
        <p:spPr>
          <a:xfrm>
            <a:off x="914400" y="1905000"/>
            <a:ext cx="7619999" cy="4524315"/>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rgbClr val="0070C0"/>
                </a:solidFill>
              </a:rPr>
              <a:t>Myths Surrounding the Credit Industry</a:t>
            </a:r>
          </a:p>
          <a:p>
            <a:pPr marL="342900" indent="-342900">
              <a:buFont typeface="Arial" panose="020B0604020202020204" pitchFamily="34" charset="0"/>
              <a:buChar char="•"/>
            </a:pPr>
            <a:r>
              <a:rPr lang="en-US" sz="2400">
                <a:solidFill>
                  <a:srgbClr val="0070C0"/>
                </a:solidFill>
              </a:rPr>
              <a:t>The truth about your Credit </a:t>
            </a:r>
          </a:p>
          <a:p>
            <a:pPr marL="342900" indent="-342900">
              <a:buFont typeface="Arial" panose="020B0604020202020204" pitchFamily="34" charset="0"/>
              <a:buChar char="•"/>
            </a:pPr>
            <a:r>
              <a:rPr lang="en-US" sz="2400">
                <a:solidFill>
                  <a:srgbClr val="0070C0"/>
                </a:solidFill>
              </a:rPr>
              <a:t>How to Increase your Credit Score Quickly</a:t>
            </a:r>
          </a:p>
          <a:p>
            <a:pPr marL="342900" indent="-342900">
              <a:buFont typeface="Arial" panose="020B0604020202020204" pitchFamily="34" charset="0"/>
              <a:buChar char="•"/>
            </a:pPr>
            <a:r>
              <a:rPr lang="en-US" sz="2400">
                <a:solidFill>
                  <a:srgbClr val="0070C0"/>
                </a:solidFill>
              </a:rPr>
              <a:t>Consumer Laws that are on your side.</a:t>
            </a:r>
          </a:p>
          <a:p>
            <a:pPr marL="342900" indent="-342900">
              <a:buFont typeface="Arial" panose="020B0604020202020204" pitchFamily="34" charset="0"/>
              <a:buChar char="•"/>
            </a:pPr>
            <a:r>
              <a:rPr lang="en-US" sz="2400">
                <a:solidFill>
                  <a:srgbClr val="0070C0"/>
                </a:solidFill>
              </a:rPr>
              <a:t>Paying off debt Effectively </a:t>
            </a:r>
          </a:p>
          <a:p>
            <a:pPr marL="342900" indent="-342900">
              <a:buFont typeface="Arial" panose="020B0604020202020204" pitchFamily="34" charset="0"/>
              <a:buChar char="•"/>
            </a:pPr>
            <a:r>
              <a:rPr lang="en-US" sz="2400">
                <a:solidFill>
                  <a:srgbClr val="0070C0"/>
                </a:solidFill>
              </a:rPr>
              <a:t>The Must-have financial documents to protect your family</a:t>
            </a:r>
          </a:p>
          <a:p>
            <a:pPr marL="342900" indent="-342900">
              <a:buFont typeface="Arial" panose="020B0604020202020204" pitchFamily="34" charset="0"/>
              <a:buChar char="•"/>
            </a:pPr>
            <a:r>
              <a:rPr lang="en-US" sz="2400">
                <a:solidFill>
                  <a:srgbClr val="0070C0"/>
                </a:solidFill>
              </a:rPr>
              <a:t>How you can use what you learn in THIS business to help yourself and others make a significant income.</a:t>
            </a:r>
          </a:p>
          <a:p>
            <a:pPr marL="342900" indent="-342900">
              <a:buFont typeface="Arial" panose="020B0604020202020204" pitchFamily="34" charset="0"/>
              <a:buChar char="•"/>
            </a:pPr>
            <a:r>
              <a:rPr lang="en-US" sz="2400">
                <a:solidFill>
                  <a:srgbClr val="0070C0"/>
                </a:solidFill>
              </a:rPr>
              <a:t>How you can start a profitable online business from home and build wealth</a:t>
            </a:r>
          </a:p>
        </p:txBody>
      </p:sp>
    </p:spTree>
    <p:extLst>
      <p:ext uri="{BB962C8B-B14F-4D97-AF65-F5344CB8AC3E}">
        <p14:creationId xmlns:p14="http://schemas.microsoft.com/office/powerpoint/2010/main" val="348194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7"/>
          <p:cNvSpPr txBox="1">
            <a:spLocks noGrp="1"/>
          </p:cNvSpPr>
          <p:nvPr>
            <p:ph type="subTitle" idx="1"/>
          </p:nvPr>
        </p:nvSpPr>
        <p:spPr>
          <a:xfrm>
            <a:off x="185871" y="2854619"/>
            <a:ext cx="8354076" cy="646065"/>
          </a:xfrm>
          <a:prstGeom prst="rect">
            <a:avLst/>
          </a:prstGeom>
          <a:noFill/>
          <a:ln>
            <a:noFill/>
          </a:ln>
          <a:effectLst>
            <a:outerShdw blurRad="50800" dist="38100" dir="16200000" rotWithShape="0">
              <a:srgbClr val="000000">
                <a:alpha val="40000"/>
              </a:srgbClr>
            </a:outerShdw>
          </a:effectLst>
        </p:spPr>
        <p:txBody>
          <a:bodyPr spcFirstLastPara="1" wrap="square" lIns="68569" tIns="34275" rIns="68569" bIns="34275" anchor="t" anchorCtr="0">
            <a:noAutofit/>
          </a:bodyPr>
          <a:lstStyle/>
          <a:p>
            <a:pPr marL="0" indent="0" algn="ctr">
              <a:spcBef>
                <a:spcPts val="0"/>
              </a:spcBef>
              <a:buSzPts val="3840"/>
            </a:pPr>
            <a:r>
              <a:rPr lang="en-US" sz="3600" b="1">
                <a:solidFill>
                  <a:srgbClr val="92D050"/>
                </a:solidFill>
              </a:rPr>
              <a:t>THE POWER OF CREDIT</a:t>
            </a:r>
            <a:endParaRPr sz="3600" b="1">
              <a:solidFill>
                <a:srgbClr val="92D050"/>
              </a:solidFill>
            </a:endParaRPr>
          </a:p>
        </p:txBody>
      </p:sp>
      <p:sp>
        <p:nvSpPr>
          <p:cNvPr id="290" name="Google Shape;290;p37"/>
          <p:cNvSpPr txBox="1"/>
          <p:nvPr/>
        </p:nvSpPr>
        <p:spPr>
          <a:xfrm>
            <a:off x="1040779" y="1640090"/>
            <a:ext cx="6272518" cy="1154766"/>
          </a:xfrm>
          <a:prstGeom prst="rect">
            <a:avLst/>
          </a:prstGeom>
          <a:noFill/>
          <a:ln>
            <a:noFill/>
          </a:ln>
        </p:spPr>
        <p:txBody>
          <a:bodyPr spcFirstLastPara="1" wrap="square" lIns="68569" tIns="34275" rIns="68569" bIns="34275" anchor="b" anchorCtr="0">
            <a:noAutofit/>
          </a:bodyPr>
          <a:lstStyle/>
          <a:p>
            <a:pPr algn="ctr" defTabSz="685800">
              <a:buClr>
                <a:srgbClr val="EBEBEB"/>
              </a:buClr>
              <a:buSzPts val="7200"/>
            </a:pPr>
            <a:r>
              <a:rPr lang="en-US" sz="5400">
                <a:solidFill>
                  <a:srgbClr val="EBEBEB"/>
                </a:solidFill>
                <a:latin typeface="Century Gothic"/>
                <a:ea typeface="Century Gothic"/>
                <a:cs typeface="Century Gothic"/>
                <a:sym typeface="Century Gothic"/>
              </a:rPr>
              <a:t>Welcome To</a:t>
            </a:r>
            <a:endParaRPr sz="1050"/>
          </a:p>
        </p:txBody>
      </p:sp>
      <p:pic>
        <p:nvPicPr>
          <p:cNvPr id="291" name="Google Shape;291;p37"/>
          <p:cNvPicPr preferRelativeResize="0"/>
          <p:nvPr/>
        </p:nvPicPr>
        <p:blipFill rotWithShape="1">
          <a:blip r:embed="rId3">
            <a:alphaModFix/>
          </a:blip>
          <a:srcRect/>
          <a:stretch/>
        </p:blipFill>
        <p:spPr>
          <a:xfrm>
            <a:off x="128188" y="4779457"/>
            <a:ext cx="1448513" cy="10867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8"/>
          <p:cNvSpPr txBox="1">
            <a:spLocks noGrp="1"/>
          </p:cNvSpPr>
          <p:nvPr>
            <p:ph type="title"/>
          </p:nvPr>
        </p:nvSpPr>
        <p:spPr>
          <a:xfrm>
            <a:off x="781765" y="1097629"/>
            <a:ext cx="7053542" cy="582581"/>
          </a:xfrm>
          <a:prstGeom prst="rect">
            <a:avLst/>
          </a:prstGeom>
          <a:noFill/>
          <a:ln>
            <a:noFill/>
          </a:ln>
        </p:spPr>
        <p:txBody>
          <a:bodyPr spcFirstLastPara="1" wrap="square" lIns="68569" tIns="34275" rIns="68569" bIns="34275" anchor="t" anchorCtr="0">
            <a:noAutofit/>
          </a:bodyPr>
          <a:lstStyle/>
          <a:p>
            <a:pPr>
              <a:buClr>
                <a:srgbClr val="8CE43C"/>
              </a:buClr>
            </a:pPr>
            <a:r>
              <a:rPr lang="en-US">
                <a:solidFill>
                  <a:srgbClr val="8CE43C"/>
                </a:solidFill>
              </a:rPr>
              <a:t>What You Will Learn</a:t>
            </a:r>
            <a:endParaRPr>
              <a:solidFill>
                <a:srgbClr val="8CE43C"/>
              </a:solidFill>
            </a:endParaRPr>
          </a:p>
        </p:txBody>
      </p:sp>
      <p:sp>
        <p:nvSpPr>
          <p:cNvPr id="297" name="Google Shape;297;p38"/>
          <p:cNvSpPr txBox="1">
            <a:spLocks noGrp="1"/>
          </p:cNvSpPr>
          <p:nvPr>
            <p:ph type="body" idx="1"/>
          </p:nvPr>
        </p:nvSpPr>
        <p:spPr>
          <a:xfrm>
            <a:off x="781765" y="1822173"/>
            <a:ext cx="7053542" cy="3678687"/>
          </a:xfrm>
          <a:prstGeom prst="rect">
            <a:avLst/>
          </a:prstGeom>
          <a:noFill/>
          <a:ln>
            <a:noFill/>
          </a:ln>
        </p:spPr>
        <p:txBody>
          <a:bodyPr spcFirstLastPara="1" wrap="square" lIns="68569" tIns="34275" rIns="68569" bIns="34275" anchor="t" anchorCtr="0">
            <a:noAutofit/>
          </a:bodyPr>
          <a:lstStyle/>
          <a:p>
            <a:pPr marL="257175" indent="-257175">
              <a:spcBef>
                <a:spcPts val="0"/>
              </a:spcBef>
              <a:buSzPts val="1920"/>
            </a:pPr>
            <a:r>
              <a:rPr lang="en-US" sz="1800"/>
              <a:t>Myths Surrounding the Credit Industry</a:t>
            </a:r>
            <a:endParaRPr/>
          </a:p>
          <a:p>
            <a:pPr marL="257175" indent="-257175">
              <a:buSzPts val="1920"/>
            </a:pPr>
            <a:r>
              <a:rPr lang="en-US" sz="1800"/>
              <a:t>The truth about your Credit </a:t>
            </a:r>
            <a:endParaRPr/>
          </a:p>
          <a:p>
            <a:pPr marL="257175" indent="-257175">
              <a:buSzPts val="1920"/>
            </a:pPr>
            <a:r>
              <a:rPr lang="en-US" sz="1800"/>
              <a:t>How to Increase your Credit Score Quickly</a:t>
            </a:r>
            <a:endParaRPr/>
          </a:p>
          <a:p>
            <a:pPr marL="257175" indent="-257175">
              <a:buSzPts val="1920"/>
            </a:pPr>
            <a:r>
              <a:rPr lang="en-US" sz="1800"/>
              <a:t>Consumer Laws that are on your side.</a:t>
            </a:r>
            <a:endParaRPr/>
          </a:p>
          <a:p>
            <a:pPr marL="257175" indent="-257175">
              <a:buSzPts val="1920"/>
            </a:pPr>
            <a:r>
              <a:rPr lang="en-US" sz="1800"/>
              <a:t>Paying off debt Effectively </a:t>
            </a:r>
            <a:endParaRPr sz="1800"/>
          </a:p>
          <a:p>
            <a:pPr marL="257175" indent="-257175">
              <a:buSzPts val="1920"/>
            </a:pPr>
            <a:r>
              <a:rPr lang="en-US" sz="1800"/>
              <a:t>The Must-have financial documents to protect your family</a:t>
            </a:r>
            <a:endParaRPr sz="1800"/>
          </a:p>
          <a:p>
            <a:pPr marL="257175" indent="-257175">
              <a:buSzPts val="1920"/>
            </a:pPr>
            <a:r>
              <a:rPr lang="en-US" sz="1800"/>
              <a:t>How you can use what you learn in THIS business to help yourself and others make a significant income.</a:t>
            </a:r>
            <a:endParaRPr/>
          </a:p>
          <a:p>
            <a:pPr marL="257175" indent="-257175">
              <a:buSzPts val="1920"/>
            </a:pPr>
            <a:r>
              <a:rPr lang="en-US" sz="1800"/>
              <a:t>How you can start a profitable online business from home and build wealth</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9"/>
          <p:cNvSpPr txBox="1">
            <a:spLocks noGrp="1"/>
          </p:cNvSpPr>
          <p:nvPr>
            <p:ph type="title"/>
          </p:nvPr>
        </p:nvSpPr>
        <p:spPr>
          <a:xfrm>
            <a:off x="484584" y="1196788"/>
            <a:ext cx="7053542" cy="1050398"/>
          </a:xfrm>
          <a:prstGeom prst="rect">
            <a:avLst/>
          </a:prstGeom>
          <a:noFill/>
          <a:ln>
            <a:noFill/>
          </a:ln>
        </p:spPr>
        <p:txBody>
          <a:bodyPr spcFirstLastPara="1" wrap="square" lIns="68569" tIns="34275" rIns="68569" bIns="34275" anchor="t" anchorCtr="0">
            <a:noAutofit/>
          </a:bodyPr>
          <a:lstStyle/>
          <a:p>
            <a:r>
              <a:rPr lang="en-US"/>
              <a:t>Financial Education Services</a:t>
            </a:r>
            <a:endParaRPr/>
          </a:p>
        </p:txBody>
      </p:sp>
      <p:sp>
        <p:nvSpPr>
          <p:cNvPr id="303" name="Google Shape;303;p39"/>
          <p:cNvSpPr txBox="1">
            <a:spLocks noGrp="1"/>
          </p:cNvSpPr>
          <p:nvPr>
            <p:ph type="body" idx="1"/>
          </p:nvPr>
        </p:nvSpPr>
        <p:spPr>
          <a:xfrm>
            <a:off x="827484" y="2396939"/>
            <a:ext cx="7624538" cy="3146611"/>
          </a:xfrm>
          <a:prstGeom prst="rect">
            <a:avLst/>
          </a:prstGeom>
          <a:noFill/>
          <a:ln>
            <a:noFill/>
          </a:ln>
        </p:spPr>
        <p:txBody>
          <a:bodyPr spcFirstLastPara="1" wrap="square" lIns="68569" tIns="34275" rIns="68569" bIns="34275" anchor="t" anchorCtr="0">
            <a:noAutofit/>
          </a:bodyPr>
          <a:lstStyle/>
          <a:p>
            <a:pPr marL="257175" indent="-257175">
              <a:spcBef>
                <a:spcPts val="0"/>
              </a:spcBef>
            </a:pPr>
            <a:r>
              <a:rPr lang="en-US"/>
              <a:t>Financial Services and Literacy </a:t>
            </a:r>
            <a:endParaRPr/>
          </a:p>
          <a:p>
            <a:pPr marL="257175" indent="-257175"/>
            <a:r>
              <a:rPr lang="en-US"/>
              <a:t>Emphasis on Credit Restoration </a:t>
            </a:r>
            <a:endParaRPr/>
          </a:p>
          <a:p>
            <a:pPr marL="257175" indent="-257175"/>
            <a:r>
              <a:rPr lang="en-US"/>
              <a:t>Founded 2004</a:t>
            </a:r>
            <a:endParaRPr/>
          </a:p>
          <a:p>
            <a:pPr marL="257175" indent="-257175"/>
            <a:r>
              <a:rPr lang="en-US"/>
              <a:t>100% Satisfaction guaranteed </a:t>
            </a:r>
            <a:endParaRPr/>
          </a:p>
          <a:p>
            <a:pPr marL="257175" indent="-257175"/>
            <a:r>
              <a:rPr lang="en-US"/>
              <a:t>Headquarters in Farmington Hills, MI</a:t>
            </a:r>
            <a:endParaRPr/>
          </a:p>
          <a:p>
            <a:pPr marL="257175" indent="-257175"/>
            <a:r>
              <a:rPr lang="en-US"/>
              <a:t>A+ Rating with The Better Business Bureau</a:t>
            </a:r>
            <a:endParaRPr/>
          </a:p>
          <a:p>
            <a:pPr marL="257175" indent="-257175"/>
            <a:r>
              <a:rPr lang="en-US"/>
              <a:t>Over 100% Annual Sales Growth</a:t>
            </a:r>
            <a:endParaRPr/>
          </a:p>
          <a:p>
            <a:pPr marL="257175" indent="-257175"/>
            <a:r>
              <a:rPr lang="en-US"/>
              <a:t>Debt Free Company </a:t>
            </a:r>
            <a:endParaRPr/>
          </a:p>
        </p:txBody>
      </p:sp>
      <p:pic>
        <p:nvPicPr>
          <p:cNvPr id="304" name="Google Shape;304;p39"/>
          <p:cNvPicPr preferRelativeResize="0"/>
          <p:nvPr/>
        </p:nvPicPr>
        <p:blipFill rotWithShape="1">
          <a:blip r:embed="rId3">
            <a:alphaModFix/>
          </a:blip>
          <a:srcRect/>
          <a:stretch/>
        </p:blipFill>
        <p:spPr>
          <a:xfrm>
            <a:off x="5190648" y="2489614"/>
            <a:ext cx="1383147" cy="1446377"/>
          </a:xfrm>
          <a:prstGeom prst="rect">
            <a:avLst/>
          </a:prstGeom>
          <a:noFill/>
          <a:ln>
            <a:noFill/>
          </a:ln>
          <a:effectLst>
            <a:outerShdw blurRad="292100" dist="139700" dir="2700000" algn="tl" rotWithShape="0">
              <a:srgbClr val="333333">
                <a:alpha val="64705"/>
              </a:srgbClr>
            </a:outerShdw>
          </a:effectLst>
        </p:spPr>
      </p:pic>
      <p:pic>
        <p:nvPicPr>
          <p:cNvPr id="305" name="Google Shape;305;p39"/>
          <p:cNvPicPr preferRelativeResize="0"/>
          <p:nvPr/>
        </p:nvPicPr>
        <p:blipFill rotWithShape="1">
          <a:blip r:embed="rId4">
            <a:alphaModFix/>
          </a:blip>
          <a:srcRect/>
          <a:stretch/>
        </p:blipFill>
        <p:spPr>
          <a:xfrm>
            <a:off x="6847732" y="2489614"/>
            <a:ext cx="1380788" cy="1446377"/>
          </a:xfrm>
          <a:prstGeom prst="rect">
            <a:avLst/>
          </a:prstGeom>
          <a:noFill/>
          <a:ln>
            <a:noFill/>
          </a:ln>
          <a:effectLst>
            <a:outerShdw blurRad="292100" dist="139700" dir="2700000" algn="tl" rotWithShape="0">
              <a:srgbClr val="333333">
                <a:alpha val="64705"/>
              </a:srgbClr>
            </a:outerShdw>
          </a:effectLst>
        </p:spPr>
      </p:pic>
      <p:sp>
        <p:nvSpPr>
          <p:cNvPr id="306" name="Google Shape;306;p39"/>
          <p:cNvSpPr/>
          <p:nvPr/>
        </p:nvSpPr>
        <p:spPr>
          <a:xfrm>
            <a:off x="5246374" y="3970244"/>
            <a:ext cx="1126523" cy="288541"/>
          </a:xfrm>
          <a:prstGeom prst="rect">
            <a:avLst/>
          </a:prstGeom>
          <a:noFill/>
          <a:ln>
            <a:noFill/>
          </a:ln>
        </p:spPr>
        <p:txBody>
          <a:bodyPr spcFirstLastPara="1" wrap="square" lIns="28575" tIns="28575" rIns="28575" bIns="28575" anchor="t" anchorCtr="0">
            <a:noAutofit/>
          </a:bodyPr>
          <a:lstStyle/>
          <a:p>
            <a:pPr marL="229791" indent="-229791" algn="ctr" defTabSz="685800">
              <a:buClr>
                <a:srgbClr val="000000"/>
              </a:buClr>
            </a:pPr>
            <a:r>
              <a:rPr lang="en-US" sz="1500">
                <a:solidFill>
                  <a:srgbClr val="FFFFFF"/>
                </a:solidFill>
                <a:latin typeface="Arial Narrow"/>
                <a:ea typeface="Arial Narrow"/>
                <a:cs typeface="Arial Narrow"/>
                <a:sym typeface="Arial Narrow"/>
              </a:rPr>
              <a:t> Mike Toloff </a:t>
            </a:r>
            <a:endParaRPr sz="1500">
              <a:solidFill>
                <a:srgbClr val="FFFFFF"/>
              </a:solidFill>
              <a:latin typeface="Arial Narrow"/>
              <a:ea typeface="Arial Narrow"/>
              <a:cs typeface="Arial Narrow"/>
              <a:sym typeface="Arial Narrow"/>
            </a:endParaRPr>
          </a:p>
        </p:txBody>
      </p:sp>
      <p:sp>
        <p:nvSpPr>
          <p:cNvPr id="307" name="Google Shape;307;p39"/>
          <p:cNvSpPr/>
          <p:nvPr/>
        </p:nvSpPr>
        <p:spPr>
          <a:xfrm>
            <a:off x="6984586" y="4028667"/>
            <a:ext cx="1107077" cy="288541"/>
          </a:xfrm>
          <a:prstGeom prst="rect">
            <a:avLst/>
          </a:prstGeom>
          <a:noFill/>
          <a:ln>
            <a:noFill/>
          </a:ln>
        </p:spPr>
        <p:txBody>
          <a:bodyPr spcFirstLastPara="1" wrap="square" lIns="28575" tIns="28575" rIns="28575" bIns="28575" anchor="t" anchorCtr="0">
            <a:noAutofit/>
          </a:bodyPr>
          <a:lstStyle/>
          <a:p>
            <a:pPr marL="229791" indent="-229791" defTabSz="685800">
              <a:buClr>
                <a:srgbClr val="000000"/>
              </a:buClr>
            </a:pPr>
            <a:r>
              <a:rPr lang="en-US" sz="1500">
                <a:solidFill>
                  <a:srgbClr val="FFFFFF"/>
                </a:solidFill>
                <a:latin typeface="Arial Narrow"/>
                <a:ea typeface="Arial Narrow"/>
                <a:cs typeface="Arial Narrow"/>
                <a:sym typeface="Arial Narrow"/>
              </a:rPr>
              <a:t> Parimal Naik</a:t>
            </a:r>
            <a:endParaRPr sz="105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title"/>
          </p:nvPr>
        </p:nvSpPr>
        <p:spPr>
          <a:xfrm>
            <a:off x="484584" y="1196788"/>
            <a:ext cx="7053542" cy="1050398"/>
          </a:xfrm>
          <a:prstGeom prst="rect">
            <a:avLst/>
          </a:prstGeom>
          <a:noFill/>
          <a:ln>
            <a:noFill/>
          </a:ln>
        </p:spPr>
        <p:txBody>
          <a:bodyPr spcFirstLastPara="1" wrap="square" lIns="68569" tIns="34275" rIns="68569" bIns="34275" anchor="t" anchorCtr="0">
            <a:noAutofit/>
          </a:bodyPr>
          <a:lstStyle/>
          <a:p>
            <a:r>
              <a:rPr lang="en-US"/>
              <a:t>Lets Talk Facts: Did You Know</a:t>
            </a:r>
            <a:endParaRPr/>
          </a:p>
        </p:txBody>
      </p:sp>
      <p:sp>
        <p:nvSpPr>
          <p:cNvPr id="313" name="Google Shape;313;p40"/>
          <p:cNvSpPr txBox="1">
            <a:spLocks noGrp="1"/>
          </p:cNvSpPr>
          <p:nvPr>
            <p:ph type="body" idx="1"/>
          </p:nvPr>
        </p:nvSpPr>
        <p:spPr>
          <a:xfrm>
            <a:off x="259075" y="2100090"/>
            <a:ext cx="5305244" cy="3279733"/>
          </a:xfrm>
          <a:prstGeom prst="rect">
            <a:avLst/>
          </a:prstGeom>
          <a:noFill/>
          <a:ln>
            <a:noFill/>
          </a:ln>
        </p:spPr>
        <p:txBody>
          <a:bodyPr spcFirstLastPara="1" wrap="square" lIns="68569" tIns="34275" rIns="68569" bIns="34275" anchor="t" anchorCtr="0">
            <a:noAutofit/>
          </a:bodyPr>
          <a:lstStyle/>
          <a:p>
            <a:pPr marL="257175" indent="-257175">
              <a:lnSpc>
                <a:spcPct val="80000"/>
              </a:lnSpc>
              <a:spcBef>
                <a:spcPts val="0"/>
              </a:spcBef>
              <a:buSzPts val="1480"/>
            </a:pPr>
            <a:r>
              <a:rPr lang="en-US" sz="1388"/>
              <a:t>61 Million Americans have a 599 credit score or less (Source: CNN Money) </a:t>
            </a:r>
            <a:endParaRPr/>
          </a:p>
          <a:p>
            <a:pPr marL="257175" indent="-257175">
              <a:lnSpc>
                <a:spcPct val="80000"/>
              </a:lnSpc>
              <a:buSzPts val="1480"/>
            </a:pPr>
            <a:r>
              <a:rPr lang="en-US" sz="1388"/>
              <a:t>Nearly half of American don’t even know their credit score </a:t>
            </a:r>
            <a:endParaRPr sz="1388"/>
          </a:p>
          <a:p>
            <a:pPr marL="257175" indent="-257175">
              <a:lnSpc>
                <a:spcPct val="80000"/>
              </a:lnSpc>
              <a:buSzPts val="1480"/>
            </a:pPr>
            <a:r>
              <a:rPr lang="en-US" sz="1388"/>
              <a:t>There a over $58 billion in unclaimed life insurance policies, bank accounts, pensions, stocks and other assets and property </a:t>
            </a:r>
            <a:endParaRPr sz="1388"/>
          </a:p>
          <a:p>
            <a:pPr marL="257175" indent="-257175">
              <a:lnSpc>
                <a:spcPct val="80000"/>
              </a:lnSpc>
              <a:buSzPts val="1480"/>
            </a:pPr>
            <a:r>
              <a:rPr lang="en-US" sz="1388"/>
              <a:t>Currently 4 in 5 credit reports have errors on them, causing lower credit scores</a:t>
            </a:r>
            <a:endParaRPr/>
          </a:p>
          <a:p>
            <a:pPr marL="257175" indent="-257175">
              <a:lnSpc>
                <a:spcPct val="80000"/>
              </a:lnSpc>
              <a:buSzPts val="1480"/>
            </a:pPr>
            <a:r>
              <a:rPr lang="en-US" sz="1388"/>
              <a:t>Over the Course of your lifetime: having less than perfect credit can cost you up to one million dollars in interest rates, fees, and other unnecessary charges</a:t>
            </a:r>
            <a:endParaRPr/>
          </a:p>
          <a:p>
            <a:pPr marL="0" indent="0" algn="ctr">
              <a:lnSpc>
                <a:spcPct val="80000"/>
              </a:lnSpc>
              <a:buSzPts val="1480"/>
              <a:buNone/>
            </a:pPr>
            <a:r>
              <a:rPr lang="en-US" sz="1388" b="1" u="sng">
                <a:solidFill>
                  <a:schemeClr val="accent1"/>
                </a:solidFill>
              </a:rPr>
              <a:t>Your credit score is a 3-digit number that has a six-figure impact on your life.  Fortunately, rebuilding your credit score is a lot easier than you think.</a:t>
            </a:r>
            <a:endParaRPr/>
          </a:p>
          <a:p>
            <a:pPr marL="0" indent="0">
              <a:lnSpc>
                <a:spcPct val="80000"/>
              </a:lnSpc>
              <a:buSzPts val="1480"/>
              <a:buNone/>
            </a:pPr>
            <a:endParaRPr sz="1388"/>
          </a:p>
        </p:txBody>
      </p:sp>
      <p:pic>
        <p:nvPicPr>
          <p:cNvPr id="314" name="Google Shape;314;p40"/>
          <p:cNvPicPr preferRelativeResize="0"/>
          <p:nvPr/>
        </p:nvPicPr>
        <p:blipFill rotWithShape="1">
          <a:blip r:embed="rId3">
            <a:alphaModFix/>
          </a:blip>
          <a:srcRect/>
          <a:stretch/>
        </p:blipFill>
        <p:spPr>
          <a:xfrm rot="517051">
            <a:off x="5532658" y="1984516"/>
            <a:ext cx="3707294" cy="2696048"/>
          </a:xfrm>
          <a:prstGeom prst="rect">
            <a:avLst/>
          </a:prstGeom>
          <a:noFill/>
          <a:ln>
            <a:noFill/>
          </a:ln>
        </p:spPr>
      </p:pic>
      <p:pic>
        <p:nvPicPr>
          <p:cNvPr id="315" name="Google Shape;315;p40"/>
          <p:cNvPicPr preferRelativeResize="0"/>
          <p:nvPr/>
        </p:nvPicPr>
        <p:blipFill rotWithShape="1">
          <a:blip r:embed="rId4">
            <a:alphaModFix/>
          </a:blip>
          <a:srcRect/>
          <a:stretch/>
        </p:blipFill>
        <p:spPr>
          <a:xfrm>
            <a:off x="7461534" y="857250"/>
            <a:ext cx="1268515" cy="126851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1"/>
          <p:cNvSpPr txBox="1">
            <a:spLocks noGrp="1"/>
          </p:cNvSpPr>
          <p:nvPr>
            <p:ph type="title"/>
          </p:nvPr>
        </p:nvSpPr>
        <p:spPr>
          <a:xfrm>
            <a:off x="484584" y="1196788"/>
            <a:ext cx="7053542" cy="1050398"/>
          </a:xfrm>
          <a:prstGeom prst="rect">
            <a:avLst/>
          </a:prstGeom>
          <a:noFill/>
          <a:ln>
            <a:noFill/>
          </a:ln>
        </p:spPr>
        <p:txBody>
          <a:bodyPr spcFirstLastPara="1" wrap="square" lIns="68569" tIns="34275" rIns="68569" bIns="34275" anchor="t" anchorCtr="0">
            <a:noAutofit/>
          </a:bodyPr>
          <a:lstStyle/>
          <a:p>
            <a:r>
              <a:rPr lang="en-US"/>
              <a:t>Destroying The Myths</a:t>
            </a:r>
            <a:endParaRPr/>
          </a:p>
        </p:txBody>
      </p:sp>
      <p:sp>
        <p:nvSpPr>
          <p:cNvPr id="321" name="Google Shape;321;p41"/>
          <p:cNvSpPr txBox="1"/>
          <p:nvPr/>
        </p:nvSpPr>
        <p:spPr>
          <a:xfrm>
            <a:off x="399523" y="1836532"/>
            <a:ext cx="8255379" cy="276999"/>
          </a:xfrm>
          <a:prstGeom prst="rect">
            <a:avLst/>
          </a:prstGeom>
          <a:noFill/>
          <a:ln>
            <a:noFill/>
          </a:ln>
        </p:spPr>
        <p:txBody>
          <a:bodyPr spcFirstLastPara="1" wrap="square" lIns="68569" tIns="34275" rIns="68569" bIns="34275" anchor="t" anchorCtr="0">
            <a:noAutofit/>
          </a:bodyPr>
          <a:lstStyle/>
          <a:p>
            <a:pPr defTabSz="685800">
              <a:buClr>
                <a:srgbClr val="000000"/>
              </a:buClr>
            </a:pPr>
            <a:r>
              <a:rPr lang="en-US" sz="1350">
                <a:solidFill>
                  <a:srgbClr val="8CE43C"/>
                </a:solidFill>
                <a:latin typeface="Century Gothic"/>
                <a:ea typeface="Century Gothic"/>
                <a:cs typeface="Century Gothic"/>
                <a:sym typeface="Century Gothic"/>
              </a:rPr>
              <a:t>Myth #1 </a:t>
            </a:r>
            <a:r>
              <a:rPr lang="en-US" sz="1350">
                <a:solidFill>
                  <a:srgbClr val="FFFFFF"/>
                </a:solidFill>
                <a:latin typeface="Century Gothic"/>
                <a:ea typeface="Century Gothic"/>
                <a:cs typeface="Century Gothic"/>
                <a:sym typeface="Century Gothic"/>
              </a:rPr>
              <a:t>Credit Agencies are empowered by government authorities</a:t>
            </a:r>
            <a:endParaRPr sz="1350">
              <a:solidFill>
                <a:srgbClr val="FFFFFF"/>
              </a:solidFill>
              <a:latin typeface="Century Gothic"/>
              <a:ea typeface="Century Gothic"/>
              <a:cs typeface="Century Gothic"/>
              <a:sym typeface="Century Gothic"/>
            </a:endParaRPr>
          </a:p>
        </p:txBody>
      </p:sp>
      <p:sp>
        <p:nvSpPr>
          <p:cNvPr id="322" name="Google Shape;322;p41"/>
          <p:cNvSpPr txBox="1"/>
          <p:nvPr/>
        </p:nvSpPr>
        <p:spPr>
          <a:xfrm>
            <a:off x="399523" y="2118375"/>
            <a:ext cx="8611571" cy="276999"/>
          </a:xfrm>
          <a:prstGeom prst="rect">
            <a:avLst/>
          </a:prstGeom>
          <a:noFill/>
          <a:ln>
            <a:noFill/>
          </a:ln>
        </p:spPr>
        <p:txBody>
          <a:bodyPr spcFirstLastPara="1" wrap="square" lIns="68569" tIns="34275" rIns="68569" bIns="34275" anchor="t" anchorCtr="0">
            <a:noAutofit/>
          </a:bodyPr>
          <a:lstStyle/>
          <a:p>
            <a:pPr marL="229790" indent="-229790" defTabSz="685800">
              <a:buClr>
                <a:srgbClr val="FFFFFF"/>
              </a:buClr>
              <a:buSzPts val="1904"/>
            </a:pPr>
            <a:r>
              <a:rPr lang="en-US" sz="1350">
                <a:solidFill>
                  <a:srgbClr val="FFFF00"/>
                </a:solidFill>
                <a:latin typeface="Arial Narrow"/>
                <a:ea typeface="Arial Narrow"/>
                <a:cs typeface="Arial Narrow"/>
                <a:sym typeface="Arial Narrow"/>
              </a:rPr>
              <a:t>Credit agencies have no legal authority at all, they are simply private companies who are in the business of selling credit information. </a:t>
            </a:r>
            <a:endParaRPr sz="1350">
              <a:solidFill>
                <a:srgbClr val="FFFF00"/>
              </a:solidFill>
              <a:latin typeface="Arial Narrow"/>
              <a:ea typeface="Arial Narrow"/>
              <a:cs typeface="Arial Narrow"/>
              <a:sym typeface="Arial Narrow"/>
            </a:endParaRPr>
          </a:p>
        </p:txBody>
      </p:sp>
      <p:sp>
        <p:nvSpPr>
          <p:cNvPr id="323" name="Google Shape;323;p41"/>
          <p:cNvSpPr txBox="1"/>
          <p:nvPr/>
        </p:nvSpPr>
        <p:spPr>
          <a:xfrm>
            <a:off x="399523" y="2411876"/>
            <a:ext cx="8255379" cy="276999"/>
          </a:xfrm>
          <a:prstGeom prst="rect">
            <a:avLst/>
          </a:prstGeom>
          <a:noFill/>
          <a:ln>
            <a:noFill/>
          </a:ln>
        </p:spPr>
        <p:txBody>
          <a:bodyPr spcFirstLastPara="1" wrap="square" lIns="68569" tIns="34275" rIns="68569" bIns="34275" anchor="t" anchorCtr="0">
            <a:noAutofit/>
          </a:bodyPr>
          <a:lstStyle/>
          <a:p>
            <a:pPr defTabSz="685800">
              <a:buClr>
                <a:srgbClr val="000000"/>
              </a:buClr>
            </a:pPr>
            <a:r>
              <a:rPr lang="en-US" sz="1350">
                <a:solidFill>
                  <a:srgbClr val="8CE43C"/>
                </a:solidFill>
                <a:latin typeface="Century Gothic"/>
                <a:ea typeface="Century Gothic"/>
                <a:cs typeface="Century Gothic"/>
                <a:sym typeface="Century Gothic"/>
              </a:rPr>
              <a:t>Myth #2 </a:t>
            </a:r>
            <a:r>
              <a:rPr lang="en-US" sz="1350">
                <a:solidFill>
                  <a:srgbClr val="FFFFFF"/>
                </a:solidFill>
                <a:latin typeface="Arial Narrow"/>
                <a:ea typeface="Arial Narrow"/>
                <a:cs typeface="Arial Narrow"/>
                <a:sym typeface="Arial Narrow"/>
              </a:rPr>
              <a:t>The credit agencies are required by law to keep derogatory items on your credit report for 7 to 10 years? </a:t>
            </a:r>
            <a:endParaRPr sz="1050"/>
          </a:p>
        </p:txBody>
      </p:sp>
      <p:sp>
        <p:nvSpPr>
          <p:cNvPr id="324" name="Google Shape;324;p41"/>
          <p:cNvSpPr txBox="1"/>
          <p:nvPr/>
        </p:nvSpPr>
        <p:spPr>
          <a:xfrm>
            <a:off x="399523" y="2758073"/>
            <a:ext cx="8255379" cy="484748"/>
          </a:xfrm>
          <a:prstGeom prst="rect">
            <a:avLst/>
          </a:prstGeom>
          <a:noFill/>
          <a:ln>
            <a:noFill/>
          </a:ln>
        </p:spPr>
        <p:txBody>
          <a:bodyPr spcFirstLastPara="1" wrap="square" lIns="68569" tIns="34275" rIns="68569" bIns="34275" anchor="t" anchorCtr="0">
            <a:noAutofit/>
          </a:bodyPr>
          <a:lstStyle/>
          <a:p>
            <a:pPr defTabSz="685800">
              <a:buClr>
                <a:srgbClr val="000000"/>
              </a:buClr>
            </a:pPr>
            <a:r>
              <a:rPr lang="en-US" sz="1350">
                <a:solidFill>
                  <a:srgbClr val="FFFF00"/>
                </a:solidFill>
                <a:latin typeface="Arial Narrow"/>
                <a:ea typeface="Arial Narrow"/>
                <a:cs typeface="Arial Narrow"/>
                <a:sym typeface="Arial Narrow"/>
              </a:rPr>
              <a:t>There is no law that the credit agencies report anything on you at all.  Credit Agencies are required by law to automatically remove all derogatory items older than 7 years </a:t>
            </a:r>
            <a:r>
              <a:rPr lang="en-US" sz="1350" b="1">
                <a:solidFill>
                  <a:srgbClr val="FFFF00"/>
                </a:solidFill>
                <a:latin typeface="Arial Narrow"/>
                <a:ea typeface="Arial Narrow"/>
                <a:cs typeface="Arial Narrow"/>
                <a:sym typeface="Arial Narrow"/>
              </a:rPr>
              <a:t>student loans and more</a:t>
            </a:r>
            <a:r>
              <a:rPr lang="en-US" sz="1350">
                <a:solidFill>
                  <a:srgbClr val="FFFF00"/>
                </a:solidFill>
                <a:latin typeface="Arial Narrow"/>
                <a:ea typeface="Arial Narrow"/>
                <a:cs typeface="Arial Narrow"/>
                <a:sym typeface="Arial Narrow"/>
              </a:rPr>
              <a:t>, or in the case of a </a:t>
            </a:r>
            <a:r>
              <a:rPr lang="en-US" sz="1350" b="1">
                <a:solidFill>
                  <a:srgbClr val="FFFF00"/>
                </a:solidFill>
                <a:latin typeface="Arial Narrow"/>
                <a:ea typeface="Arial Narrow"/>
                <a:cs typeface="Arial Narrow"/>
                <a:sym typeface="Arial Narrow"/>
              </a:rPr>
              <a:t>bankruptcy</a:t>
            </a:r>
            <a:r>
              <a:rPr lang="en-US" sz="1350">
                <a:solidFill>
                  <a:srgbClr val="FFFF00"/>
                </a:solidFill>
                <a:latin typeface="Arial Narrow"/>
                <a:ea typeface="Arial Narrow"/>
                <a:cs typeface="Arial Narrow"/>
                <a:sym typeface="Arial Narrow"/>
              </a:rPr>
              <a:t>, 10 years. </a:t>
            </a:r>
            <a:endParaRPr sz="1050">
              <a:solidFill>
                <a:srgbClr val="FFFF00"/>
              </a:solidFill>
            </a:endParaRPr>
          </a:p>
        </p:txBody>
      </p:sp>
      <p:sp>
        <p:nvSpPr>
          <p:cNvPr id="325" name="Google Shape;325;p41"/>
          <p:cNvSpPr txBox="1"/>
          <p:nvPr/>
        </p:nvSpPr>
        <p:spPr>
          <a:xfrm>
            <a:off x="484583" y="3252509"/>
            <a:ext cx="8255379" cy="276999"/>
          </a:xfrm>
          <a:prstGeom prst="rect">
            <a:avLst/>
          </a:prstGeom>
          <a:noFill/>
          <a:ln>
            <a:noFill/>
          </a:ln>
        </p:spPr>
        <p:txBody>
          <a:bodyPr spcFirstLastPara="1" wrap="square" lIns="68569" tIns="34275" rIns="68569" bIns="34275" anchor="t" anchorCtr="0">
            <a:noAutofit/>
          </a:bodyPr>
          <a:lstStyle/>
          <a:p>
            <a:pPr defTabSz="685800">
              <a:buClr>
                <a:srgbClr val="000000"/>
              </a:buClr>
            </a:pPr>
            <a:r>
              <a:rPr lang="en-US" sz="1350">
                <a:solidFill>
                  <a:srgbClr val="8CE43C"/>
                </a:solidFill>
                <a:latin typeface="Century Gothic"/>
                <a:ea typeface="Century Gothic"/>
                <a:cs typeface="Century Gothic"/>
                <a:sym typeface="Century Gothic"/>
              </a:rPr>
              <a:t>Myth #3 </a:t>
            </a:r>
            <a:r>
              <a:rPr lang="en-US" sz="1350">
                <a:solidFill>
                  <a:srgbClr val="FFFFFF"/>
                </a:solidFill>
                <a:latin typeface="Arial Narrow"/>
                <a:ea typeface="Arial Narrow"/>
                <a:cs typeface="Arial Narrow"/>
                <a:sym typeface="Arial Narrow"/>
              </a:rPr>
              <a:t>Paying a past due debt removes it from your credit report? </a:t>
            </a:r>
            <a:endParaRPr sz="1350">
              <a:solidFill>
                <a:srgbClr val="FFFFFF"/>
              </a:solidFill>
              <a:latin typeface="Arial Narrow"/>
              <a:ea typeface="Arial Narrow"/>
              <a:cs typeface="Arial Narrow"/>
              <a:sym typeface="Arial Narrow"/>
            </a:endParaRPr>
          </a:p>
        </p:txBody>
      </p:sp>
      <p:sp>
        <p:nvSpPr>
          <p:cNvPr id="326" name="Google Shape;326;p41"/>
          <p:cNvSpPr txBox="1"/>
          <p:nvPr/>
        </p:nvSpPr>
        <p:spPr>
          <a:xfrm>
            <a:off x="399523" y="3568869"/>
            <a:ext cx="8255379" cy="276999"/>
          </a:xfrm>
          <a:prstGeom prst="rect">
            <a:avLst/>
          </a:prstGeom>
          <a:noFill/>
          <a:ln>
            <a:noFill/>
          </a:ln>
        </p:spPr>
        <p:txBody>
          <a:bodyPr spcFirstLastPara="1" wrap="square" lIns="68569" tIns="34275" rIns="68569" bIns="34275" anchor="t" anchorCtr="0">
            <a:noAutofit/>
          </a:bodyPr>
          <a:lstStyle/>
          <a:p>
            <a:pPr defTabSz="685800">
              <a:buClr>
                <a:srgbClr val="000000"/>
              </a:buClr>
            </a:pPr>
            <a:r>
              <a:rPr lang="en-US" sz="1350">
                <a:solidFill>
                  <a:srgbClr val="FFFF00"/>
                </a:solidFill>
                <a:latin typeface="Arial Narrow"/>
                <a:ea typeface="Arial Narrow"/>
                <a:cs typeface="Arial Narrow"/>
                <a:sym typeface="Arial Narrow"/>
              </a:rPr>
              <a:t>Just because you pay an old debt does not change or erase the fact that at one time you were not paying on it as you agreed.</a:t>
            </a:r>
            <a:endParaRPr sz="1050">
              <a:solidFill>
                <a:srgbClr val="FFFF00"/>
              </a:solidFill>
            </a:endParaRPr>
          </a:p>
        </p:txBody>
      </p:sp>
      <p:sp>
        <p:nvSpPr>
          <p:cNvPr id="327" name="Google Shape;327;p41"/>
          <p:cNvSpPr txBox="1"/>
          <p:nvPr/>
        </p:nvSpPr>
        <p:spPr>
          <a:xfrm>
            <a:off x="399523" y="4536988"/>
            <a:ext cx="8255379" cy="276999"/>
          </a:xfrm>
          <a:prstGeom prst="rect">
            <a:avLst/>
          </a:prstGeom>
          <a:noFill/>
          <a:ln>
            <a:noFill/>
          </a:ln>
        </p:spPr>
        <p:txBody>
          <a:bodyPr spcFirstLastPara="1" wrap="square" lIns="68569" tIns="34275" rIns="68569" bIns="34275" anchor="t" anchorCtr="0">
            <a:noAutofit/>
          </a:bodyPr>
          <a:lstStyle/>
          <a:p>
            <a:pPr defTabSz="685800">
              <a:buClr>
                <a:srgbClr val="000000"/>
              </a:buClr>
            </a:pPr>
            <a:r>
              <a:rPr lang="en-US" sz="1350">
                <a:solidFill>
                  <a:srgbClr val="8CE43C"/>
                </a:solidFill>
                <a:latin typeface="Century Gothic"/>
                <a:ea typeface="Century Gothic"/>
                <a:cs typeface="Century Gothic"/>
                <a:sym typeface="Century Gothic"/>
              </a:rPr>
              <a:t>Myth #5 </a:t>
            </a:r>
            <a:r>
              <a:rPr lang="en-US" sz="1350">
                <a:solidFill>
                  <a:srgbClr val="FFFFFF"/>
                </a:solidFill>
                <a:latin typeface="Arial Narrow"/>
                <a:ea typeface="Arial Narrow"/>
                <a:cs typeface="Arial Narrow"/>
                <a:sym typeface="Arial Narrow"/>
              </a:rPr>
              <a:t>You can’t buy a house with bad credit</a:t>
            </a:r>
            <a:endParaRPr sz="1350">
              <a:solidFill>
                <a:srgbClr val="FFFFFF"/>
              </a:solidFill>
              <a:latin typeface="Arial Narrow"/>
              <a:ea typeface="Arial Narrow"/>
              <a:cs typeface="Arial Narrow"/>
              <a:sym typeface="Arial Narrow"/>
            </a:endParaRPr>
          </a:p>
        </p:txBody>
      </p:sp>
      <p:sp>
        <p:nvSpPr>
          <p:cNvPr id="328" name="Google Shape;328;p41"/>
          <p:cNvSpPr txBox="1"/>
          <p:nvPr/>
        </p:nvSpPr>
        <p:spPr>
          <a:xfrm>
            <a:off x="399476" y="4833725"/>
            <a:ext cx="8255475" cy="484650"/>
          </a:xfrm>
          <a:prstGeom prst="rect">
            <a:avLst/>
          </a:prstGeom>
          <a:noFill/>
          <a:ln>
            <a:noFill/>
          </a:ln>
        </p:spPr>
        <p:txBody>
          <a:bodyPr spcFirstLastPara="1" wrap="square" lIns="68569" tIns="34275" rIns="68569" bIns="34275" anchor="t" anchorCtr="0">
            <a:noAutofit/>
          </a:bodyPr>
          <a:lstStyle/>
          <a:p>
            <a:pPr defTabSz="685800">
              <a:buClr>
                <a:srgbClr val="000000"/>
              </a:buClr>
            </a:pPr>
            <a:r>
              <a:rPr lang="en-US" sz="1350">
                <a:solidFill>
                  <a:srgbClr val="FFFF00"/>
                </a:solidFill>
                <a:latin typeface="Arial Narrow"/>
                <a:ea typeface="Arial Narrow"/>
                <a:cs typeface="Arial Narrow"/>
                <a:sym typeface="Arial Narrow"/>
              </a:rPr>
              <a:t>False. You can buy a house with as low as a 580 credit score however your interest rate and down payment will be significant in comparison to someone with great credit.</a:t>
            </a:r>
            <a:endParaRPr sz="1350">
              <a:solidFill>
                <a:srgbClr val="FFFF00"/>
              </a:solidFill>
              <a:latin typeface="Arial Narrow"/>
              <a:ea typeface="Arial Narrow"/>
              <a:cs typeface="Arial Narrow"/>
              <a:sym typeface="Arial Narrow"/>
            </a:endParaRPr>
          </a:p>
        </p:txBody>
      </p:sp>
      <p:sp>
        <p:nvSpPr>
          <p:cNvPr id="329" name="Google Shape;329;p41"/>
          <p:cNvSpPr txBox="1"/>
          <p:nvPr/>
        </p:nvSpPr>
        <p:spPr>
          <a:xfrm>
            <a:off x="484583" y="3791693"/>
            <a:ext cx="8255379" cy="276999"/>
          </a:xfrm>
          <a:prstGeom prst="rect">
            <a:avLst/>
          </a:prstGeom>
          <a:noFill/>
          <a:ln>
            <a:noFill/>
          </a:ln>
        </p:spPr>
        <p:txBody>
          <a:bodyPr spcFirstLastPara="1" wrap="square" lIns="68569" tIns="34275" rIns="68569" bIns="34275" anchor="t" anchorCtr="0">
            <a:noAutofit/>
          </a:bodyPr>
          <a:lstStyle/>
          <a:p>
            <a:pPr marL="229790" indent="-229790" defTabSz="685800">
              <a:buClr>
                <a:srgbClr val="FFFFFF"/>
              </a:buClr>
              <a:buSzPts val="1904"/>
            </a:pPr>
            <a:r>
              <a:rPr lang="en-US" sz="1350">
                <a:solidFill>
                  <a:srgbClr val="8CE43C"/>
                </a:solidFill>
                <a:latin typeface="Century Gothic"/>
                <a:ea typeface="Century Gothic"/>
                <a:cs typeface="Century Gothic"/>
                <a:sym typeface="Century Gothic"/>
              </a:rPr>
              <a:t>Myth #4 </a:t>
            </a:r>
            <a:r>
              <a:rPr lang="en-US" sz="1350">
                <a:solidFill>
                  <a:srgbClr val="FFFFFF"/>
                </a:solidFill>
                <a:latin typeface="Arial Narrow"/>
                <a:ea typeface="Arial Narrow"/>
                <a:cs typeface="Arial Narrow"/>
                <a:sym typeface="Arial Narrow"/>
              </a:rPr>
              <a:t>A poor score will haunt me forever.</a:t>
            </a:r>
            <a:endParaRPr sz="1050"/>
          </a:p>
        </p:txBody>
      </p:sp>
      <p:sp>
        <p:nvSpPr>
          <p:cNvPr id="330" name="Google Shape;330;p41"/>
          <p:cNvSpPr txBox="1"/>
          <p:nvPr/>
        </p:nvSpPr>
        <p:spPr>
          <a:xfrm>
            <a:off x="399523" y="4032502"/>
            <a:ext cx="8255379" cy="484748"/>
          </a:xfrm>
          <a:prstGeom prst="rect">
            <a:avLst/>
          </a:prstGeom>
          <a:noFill/>
          <a:ln>
            <a:noFill/>
          </a:ln>
        </p:spPr>
        <p:txBody>
          <a:bodyPr spcFirstLastPara="1" wrap="square" lIns="68569" tIns="34275" rIns="68569" bIns="34275" anchor="t" anchorCtr="0">
            <a:noAutofit/>
          </a:bodyPr>
          <a:lstStyle/>
          <a:p>
            <a:pPr defTabSz="685800">
              <a:buClr>
                <a:srgbClr val="000000"/>
              </a:buClr>
            </a:pPr>
            <a:r>
              <a:rPr lang="en-US" sz="1350">
                <a:solidFill>
                  <a:srgbClr val="FFFF00"/>
                </a:solidFill>
                <a:latin typeface="Arial Narrow"/>
                <a:ea typeface="Arial Narrow"/>
                <a:cs typeface="Arial Narrow"/>
                <a:sym typeface="Arial Narrow"/>
              </a:rPr>
              <a:t>Just the opposite is true. A score is a "snapshot" of your risk at a particular point in time. It changes as new information is added to your bank and credit bureau files. Scores change gradually as you change the way you handle credit.</a:t>
            </a:r>
            <a:endParaRPr sz="105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 calcmode="lin" valueType="num">
                                      <p:cBhvr additive="base">
                                        <p:cTn id="7" dur="500"/>
                                        <p:tgtEl>
                                          <p:spTgt spid="3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gtEl>
                                        <p:attrNameLst>
                                          <p:attrName>style.visibility</p:attrName>
                                        </p:attrNameLst>
                                      </p:cBhvr>
                                      <p:to>
                                        <p:strVal val="visible"/>
                                      </p:to>
                                    </p:set>
                                    <p:animEffect transition="in" filter="fade">
                                      <p:cBhvr>
                                        <p:cTn id="12" dur="1000"/>
                                        <p:tgtEl>
                                          <p:spTgt spid="3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3"/>
                                        </p:tgtEl>
                                        <p:attrNameLst>
                                          <p:attrName>style.visibility</p:attrName>
                                        </p:attrNameLst>
                                      </p:cBhvr>
                                      <p:to>
                                        <p:strVal val="visible"/>
                                      </p:to>
                                    </p:set>
                                    <p:anim calcmode="lin" valueType="num">
                                      <p:cBhvr additive="base">
                                        <p:cTn id="17" dur="500"/>
                                        <p:tgtEl>
                                          <p:spTgt spid="32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4"/>
                                        </p:tgtEl>
                                        <p:attrNameLst>
                                          <p:attrName>style.visibility</p:attrName>
                                        </p:attrNameLst>
                                      </p:cBhvr>
                                      <p:to>
                                        <p:strVal val="visible"/>
                                      </p:to>
                                    </p:set>
                                    <p:animEffect transition="in" filter="fade">
                                      <p:cBhvr>
                                        <p:cTn id="22" dur="1000"/>
                                        <p:tgtEl>
                                          <p:spTgt spid="32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5"/>
                                        </p:tgtEl>
                                        <p:attrNameLst>
                                          <p:attrName>style.visibility</p:attrName>
                                        </p:attrNameLst>
                                      </p:cBhvr>
                                      <p:to>
                                        <p:strVal val="visible"/>
                                      </p:to>
                                    </p:set>
                                    <p:anim calcmode="lin" valueType="num">
                                      <p:cBhvr additive="base">
                                        <p:cTn id="27" dur="500"/>
                                        <p:tgtEl>
                                          <p:spTgt spid="3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6"/>
                                        </p:tgtEl>
                                        <p:attrNameLst>
                                          <p:attrName>style.visibility</p:attrName>
                                        </p:attrNameLst>
                                      </p:cBhvr>
                                      <p:to>
                                        <p:strVal val="visible"/>
                                      </p:to>
                                    </p:set>
                                    <p:animEffect transition="in" filter="fade">
                                      <p:cBhvr>
                                        <p:cTn id="32" dur="1000"/>
                                        <p:tgtEl>
                                          <p:spTgt spid="3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9"/>
                                        </p:tgtEl>
                                        <p:attrNameLst>
                                          <p:attrName>style.visibility</p:attrName>
                                        </p:attrNameLst>
                                      </p:cBhvr>
                                      <p:to>
                                        <p:strVal val="visible"/>
                                      </p:to>
                                    </p:set>
                                    <p:anim calcmode="lin" valueType="num">
                                      <p:cBhvr additive="base">
                                        <p:cTn id="37" dur="500"/>
                                        <p:tgtEl>
                                          <p:spTgt spid="3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0"/>
                                        </p:tgtEl>
                                        <p:attrNameLst>
                                          <p:attrName>style.visibility</p:attrName>
                                        </p:attrNameLst>
                                      </p:cBhvr>
                                      <p:to>
                                        <p:strVal val="visible"/>
                                      </p:to>
                                    </p:set>
                                    <p:animEffect transition="in" filter="fade">
                                      <p:cBhvr>
                                        <p:cTn id="42" dur="1000"/>
                                        <p:tgtEl>
                                          <p:spTgt spid="33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27"/>
                                        </p:tgtEl>
                                        <p:attrNameLst>
                                          <p:attrName>style.visibility</p:attrName>
                                        </p:attrNameLst>
                                      </p:cBhvr>
                                      <p:to>
                                        <p:strVal val="visible"/>
                                      </p:to>
                                    </p:set>
                                    <p:anim calcmode="lin" valueType="num">
                                      <p:cBhvr additive="base">
                                        <p:cTn id="47" dur="500"/>
                                        <p:tgtEl>
                                          <p:spTgt spid="32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8"/>
                                        </p:tgtEl>
                                        <p:attrNameLst>
                                          <p:attrName>style.visibility</p:attrName>
                                        </p:attrNameLst>
                                      </p:cBhvr>
                                      <p:to>
                                        <p:strVal val="visible"/>
                                      </p:to>
                                    </p:set>
                                    <p:animEffect transition="in" filter="fade">
                                      <p:cBhvr>
                                        <p:cTn id="52"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0" y="0"/>
            <a:ext cx="91440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b="1" i="0" u="none" strike="noStrike" cap="none" baseline="0">
                <a:solidFill>
                  <a:schemeClr val="lt1"/>
                </a:solidFill>
                <a:latin typeface="Calibri" pitchFamily="34" charset="0"/>
                <a:sym typeface="Arial"/>
              </a:rPr>
              <a:t>What We Will Cover Today – </a:t>
            </a:r>
            <a:br>
              <a:rPr lang="en-US" sz="4000" b="1" i="0" u="none" strike="noStrike" cap="none" baseline="0">
                <a:solidFill>
                  <a:schemeClr val="lt1"/>
                </a:solidFill>
                <a:latin typeface="Calibri" pitchFamily="34" charset="0"/>
                <a:sym typeface="Arial"/>
              </a:rPr>
            </a:br>
            <a:r>
              <a:rPr lang="en-US" sz="4000" b="1" i="0" u="none" strike="noStrike" cap="none" baseline="0">
                <a:solidFill>
                  <a:schemeClr val="lt1"/>
                </a:solidFill>
                <a:latin typeface="Calibri" pitchFamily="34" charset="0"/>
                <a:sym typeface="Arial"/>
              </a:rPr>
              <a:t>The Stages</a:t>
            </a:r>
            <a:r>
              <a:rPr lang="en-US" sz="4000" b="1" i="0" u="none" strike="noStrike" cap="none">
                <a:solidFill>
                  <a:schemeClr val="lt1"/>
                </a:solidFill>
                <a:latin typeface="Calibri" pitchFamily="34" charset="0"/>
                <a:sym typeface="Arial"/>
              </a:rPr>
              <a:t> of Starting a New Business</a:t>
            </a:r>
            <a:endParaRPr lang="en-US" sz="4000" b="1" i="0" u="none" strike="noStrike" cap="none" baseline="0">
              <a:solidFill>
                <a:schemeClr val="lt1"/>
              </a:solidFill>
              <a:latin typeface="Calibri" pitchFamily="34" charset="0"/>
              <a:sym typeface="Arial"/>
            </a:endParaRPr>
          </a:p>
        </p:txBody>
      </p:sp>
      <p:sp>
        <p:nvSpPr>
          <p:cNvPr id="142" name="Shape 142"/>
          <p:cNvSpPr txBox="1">
            <a:spLocks noGrp="1"/>
          </p:cNvSpPr>
          <p:nvPr>
            <p:ph type="body" idx="1"/>
          </p:nvPr>
        </p:nvSpPr>
        <p:spPr>
          <a:xfrm>
            <a:off x="228600" y="2286000"/>
            <a:ext cx="8686800" cy="3733800"/>
          </a:xfrm>
          <a:prstGeom prst="rect">
            <a:avLst/>
          </a:prstGeom>
          <a:noFill/>
          <a:ln>
            <a:noFill/>
          </a:ln>
        </p:spPr>
        <p:txBody>
          <a:bodyPr lIns="91425" tIns="45700" rIns="91425" bIns="45700" anchor="t" anchorCtr="0">
            <a:noAutofit/>
          </a:bodyPr>
          <a:lstStyle/>
          <a:p>
            <a:pPr lvl="0" indent="-190500">
              <a:lnSpc>
                <a:spcPct val="150000"/>
              </a:lnSpc>
              <a:spcBef>
                <a:spcPts val="960"/>
              </a:spcBef>
              <a:buClr>
                <a:srgbClr val="0070C0"/>
              </a:buClr>
              <a:buSzPct val="100000"/>
            </a:pPr>
            <a:r>
              <a:rPr lang="en-US" sz="2400" b="1">
                <a:solidFill>
                  <a:srgbClr val="0070C0"/>
                </a:solidFill>
                <a:latin typeface="Calibri" pitchFamily="34" charset="0"/>
              </a:rPr>
              <a:t> Brief overview of why understanding and improving credit is important</a:t>
            </a:r>
          </a:p>
          <a:p>
            <a:pPr lvl="0" indent="-190500">
              <a:lnSpc>
                <a:spcPct val="150000"/>
              </a:lnSpc>
              <a:spcBef>
                <a:spcPts val="960"/>
              </a:spcBef>
              <a:buClr>
                <a:srgbClr val="0070C0"/>
              </a:buClr>
              <a:buSzPct val="100000"/>
            </a:pPr>
            <a:r>
              <a:rPr lang="en-US" sz="2400" b="1">
                <a:solidFill>
                  <a:srgbClr val="0070C0"/>
                </a:solidFill>
                <a:latin typeface="Calibri" pitchFamily="34" charset="0"/>
              </a:rPr>
              <a:t>Credit Reporting Agencies, the FCRA and the FDCPA</a:t>
            </a:r>
          </a:p>
          <a:p>
            <a:pPr lvl="0" indent="-190500">
              <a:lnSpc>
                <a:spcPct val="150000"/>
              </a:lnSpc>
              <a:spcBef>
                <a:spcPts val="960"/>
              </a:spcBef>
              <a:buClr>
                <a:srgbClr val="0070C0"/>
              </a:buClr>
              <a:buSzPct val="100000"/>
            </a:pPr>
            <a:r>
              <a:rPr lang="en-US" sz="2400" b="1">
                <a:solidFill>
                  <a:srgbClr val="0070C0"/>
                </a:solidFill>
                <a:latin typeface="Calibri" pitchFamily="34" charset="0"/>
              </a:rPr>
              <a:t>Credit Score: How is it calculated</a:t>
            </a:r>
          </a:p>
          <a:p>
            <a:pPr lvl="0" indent="-190500">
              <a:lnSpc>
                <a:spcPct val="150000"/>
              </a:lnSpc>
              <a:spcBef>
                <a:spcPts val="960"/>
              </a:spcBef>
              <a:buClr>
                <a:srgbClr val="0070C0"/>
              </a:buClr>
              <a:buSzPct val="100000"/>
            </a:pPr>
            <a:r>
              <a:rPr lang="en-US" sz="2400" b="1">
                <a:solidFill>
                  <a:srgbClr val="0070C0"/>
                </a:solidFill>
                <a:latin typeface="Calibri" pitchFamily="34" charset="0"/>
              </a:rPr>
              <a:t> Nuts and Bolts strategies to improve and understand your credit score.</a:t>
            </a:r>
            <a:endParaRPr lang="en-US" sz="2400" b="1" i="0" u="none" strike="noStrike" cap="none" baseline="0">
              <a:solidFill>
                <a:srgbClr val="0070C0"/>
              </a:solidFill>
              <a:latin typeface="Calibri" pitchFamily="34" charset="0"/>
              <a:sym typeface="Arial"/>
            </a:endParaRPr>
          </a:p>
        </p:txBody>
      </p:sp>
      <p:pic>
        <p:nvPicPr>
          <p:cNvPr id="143" name="Shape 143"/>
          <p:cNvPicPr preferRelativeResize="0"/>
          <p:nvPr/>
        </p:nvPicPr>
        <p:blipFill rotWithShape="1">
          <a:blip r:embed="rId3">
            <a:alphaModFix/>
          </a:blip>
          <a:srcRect/>
          <a:stretch/>
        </p:blipFill>
        <p:spPr>
          <a:xfrm>
            <a:off x="6607260" y="5715000"/>
            <a:ext cx="2536800" cy="1143000"/>
          </a:xfrm>
          <a:prstGeom prst="rect">
            <a:avLst/>
          </a:prstGeom>
          <a:noFill/>
          <a:ln>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2"/>
          <p:cNvSpPr txBox="1">
            <a:spLocks noGrp="1"/>
          </p:cNvSpPr>
          <p:nvPr>
            <p:ph type="title"/>
          </p:nvPr>
        </p:nvSpPr>
        <p:spPr>
          <a:xfrm>
            <a:off x="529448" y="875779"/>
            <a:ext cx="7520625" cy="831825"/>
          </a:xfrm>
          <a:prstGeom prst="rect">
            <a:avLst/>
          </a:prstGeom>
          <a:noFill/>
          <a:ln>
            <a:noFill/>
          </a:ln>
        </p:spPr>
        <p:txBody>
          <a:bodyPr spcFirstLastPara="1" wrap="square" lIns="68569" tIns="34275" rIns="68569" bIns="34275" anchor="t" anchorCtr="0">
            <a:noAutofit/>
          </a:bodyPr>
          <a:lstStyle/>
          <a:p>
            <a:pPr algn="ctr">
              <a:buSzPts val="3600"/>
            </a:pPr>
            <a:r>
              <a:rPr lang="en-US" sz="2700"/>
              <a:t>Services </a:t>
            </a:r>
            <a:br>
              <a:rPr lang="en-US" sz="2400"/>
            </a:br>
            <a:r>
              <a:rPr lang="en-US" sz="1800"/>
              <a:t>One Time Activation of $99 and $89 Monthly (No Contract</a:t>
            </a:r>
            <a:r>
              <a:rPr lang="en-US" sz="2400"/>
              <a:t>)</a:t>
            </a:r>
            <a:endParaRPr sz="2400"/>
          </a:p>
        </p:txBody>
      </p:sp>
      <p:sp>
        <p:nvSpPr>
          <p:cNvPr id="336" name="Google Shape;336;p42"/>
          <p:cNvSpPr txBox="1">
            <a:spLocks noGrp="1"/>
          </p:cNvSpPr>
          <p:nvPr>
            <p:ph type="body" idx="1"/>
          </p:nvPr>
        </p:nvSpPr>
        <p:spPr>
          <a:xfrm>
            <a:off x="16141" y="1777187"/>
            <a:ext cx="1612800" cy="2848725"/>
          </a:xfrm>
          <a:prstGeom prst="rect">
            <a:avLst/>
          </a:prstGeom>
          <a:noFill/>
          <a:ln>
            <a:noFill/>
          </a:ln>
        </p:spPr>
        <p:txBody>
          <a:bodyPr spcFirstLastPara="1" wrap="square" lIns="68569" tIns="34275" rIns="68569" bIns="34275" anchor="t" anchorCtr="0">
            <a:noAutofit/>
          </a:bodyPr>
          <a:lstStyle/>
          <a:p>
            <a:pPr marL="257175" indent="-257175">
              <a:spcBef>
                <a:spcPts val="0"/>
              </a:spcBef>
              <a:buSzPts val="1120"/>
            </a:pPr>
            <a:r>
              <a:rPr lang="en-US" sz="1050"/>
              <a:t>Credit Restoration </a:t>
            </a:r>
            <a:endParaRPr/>
          </a:p>
          <a:p>
            <a:pPr marL="257175" indent="-257175">
              <a:buSzPts val="1120"/>
            </a:pPr>
            <a:r>
              <a:rPr lang="en-US" sz="1050"/>
              <a:t>Credit Builder</a:t>
            </a:r>
            <a:endParaRPr/>
          </a:p>
          <a:p>
            <a:pPr marL="257175" indent="-257175">
              <a:buSzPts val="1120"/>
            </a:pPr>
            <a:r>
              <a:rPr lang="en-US" sz="1050"/>
              <a:t>Credit Attorney</a:t>
            </a:r>
            <a:endParaRPr/>
          </a:p>
          <a:p>
            <a:pPr marL="257175" indent="-257175">
              <a:buSzPts val="1120"/>
            </a:pPr>
            <a:r>
              <a:rPr lang="en-US" sz="1050"/>
              <a:t>Smart Credit</a:t>
            </a:r>
            <a:endParaRPr/>
          </a:p>
          <a:p>
            <a:pPr marL="257175" indent="-257175">
              <a:buSzPts val="1120"/>
            </a:pPr>
            <a:r>
              <a:rPr lang="en-US" sz="1050"/>
              <a:t>Privacy Armour</a:t>
            </a:r>
            <a:endParaRPr/>
          </a:p>
          <a:p>
            <a:pPr marL="257175" indent="-257175">
              <a:buSzPts val="1120"/>
            </a:pPr>
            <a:r>
              <a:rPr lang="en-US" sz="1050"/>
              <a:t>Fes Debt Zero</a:t>
            </a:r>
            <a:endParaRPr/>
          </a:p>
          <a:p>
            <a:pPr marL="257175" indent="-257175">
              <a:buSzPts val="1120"/>
            </a:pPr>
            <a:r>
              <a:rPr lang="en-US" sz="1050"/>
              <a:t>Will, Trust, &amp; POA</a:t>
            </a:r>
            <a:endParaRPr/>
          </a:p>
          <a:p>
            <a:pPr marL="257175" indent="-257175">
              <a:buSzPts val="1120"/>
            </a:pPr>
            <a:r>
              <a:rPr lang="en-US" sz="1050"/>
              <a:t>Financial Lock Box</a:t>
            </a:r>
            <a:endParaRPr/>
          </a:p>
          <a:p>
            <a:pPr marL="257175" indent="-257175">
              <a:buSzPts val="1120"/>
            </a:pPr>
            <a:r>
              <a:rPr lang="en-US" sz="1050"/>
              <a:t>Life Insurance (Agents  only)</a:t>
            </a:r>
            <a:endParaRPr/>
          </a:p>
          <a:p>
            <a:pPr marL="257175" indent="-257175">
              <a:buSzPts val="1120"/>
            </a:pPr>
            <a:r>
              <a:rPr lang="en-US" sz="1050"/>
              <a:t>And much more!</a:t>
            </a:r>
            <a:endParaRPr/>
          </a:p>
          <a:p>
            <a:pPr marL="257175" indent="-188594">
              <a:buNone/>
            </a:pPr>
            <a:endParaRPr/>
          </a:p>
        </p:txBody>
      </p:sp>
      <p:pic>
        <p:nvPicPr>
          <p:cNvPr id="337" name="Google Shape;337;p42" descr="Screen Shot 2016-11-11 at 10.51.23 PM.png"/>
          <p:cNvPicPr preferRelativeResize="0"/>
          <p:nvPr/>
        </p:nvPicPr>
        <p:blipFill rotWithShape="1">
          <a:blip r:embed="rId3">
            <a:alphaModFix/>
          </a:blip>
          <a:srcRect/>
          <a:stretch/>
        </p:blipFill>
        <p:spPr>
          <a:xfrm>
            <a:off x="4165671" y="3868888"/>
            <a:ext cx="3231292" cy="1810186"/>
          </a:xfrm>
          <a:prstGeom prst="rect">
            <a:avLst/>
          </a:prstGeom>
          <a:noFill/>
          <a:ln>
            <a:noFill/>
          </a:ln>
        </p:spPr>
      </p:pic>
      <p:pic>
        <p:nvPicPr>
          <p:cNvPr id="338" name="Google Shape;338;p42"/>
          <p:cNvPicPr preferRelativeResize="0"/>
          <p:nvPr/>
        </p:nvPicPr>
        <p:blipFill>
          <a:blip r:embed="rId4">
            <a:alphaModFix/>
          </a:blip>
          <a:stretch>
            <a:fillRect/>
          </a:stretch>
        </p:blipFill>
        <p:spPr>
          <a:xfrm>
            <a:off x="2137537" y="2469636"/>
            <a:ext cx="1719343" cy="2254351"/>
          </a:xfrm>
          <a:prstGeom prst="rect">
            <a:avLst/>
          </a:prstGeom>
          <a:noFill/>
          <a:ln>
            <a:noFill/>
          </a:ln>
          <a:effectLst>
            <a:outerShdw blurRad="292100" dist="139700" dir="2700000" algn="tl" rotWithShape="0">
              <a:srgbClr val="333333">
                <a:alpha val="63919"/>
              </a:srgbClr>
            </a:outerShdw>
          </a:effectLst>
        </p:spPr>
      </p:pic>
      <p:pic>
        <p:nvPicPr>
          <p:cNvPr id="339" name="Google Shape;339;p42"/>
          <p:cNvPicPr preferRelativeResize="0"/>
          <p:nvPr/>
        </p:nvPicPr>
        <p:blipFill>
          <a:blip r:embed="rId5">
            <a:alphaModFix/>
          </a:blip>
          <a:stretch>
            <a:fillRect/>
          </a:stretch>
        </p:blipFill>
        <p:spPr>
          <a:xfrm>
            <a:off x="4165663" y="1777178"/>
            <a:ext cx="1514192" cy="20917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3"/>
          <p:cNvSpPr txBox="1">
            <a:spLocks noGrp="1"/>
          </p:cNvSpPr>
          <p:nvPr>
            <p:ph type="title"/>
          </p:nvPr>
        </p:nvSpPr>
        <p:spPr>
          <a:xfrm>
            <a:off x="484584" y="1196788"/>
            <a:ext cx="7053542" cy="1050398"/>
          </a:xfrm>
          <a:prstGeom prst="rect">
            <a:avLst/>
          </a:prstGeom>
          <a:noFill/>
          <a:ln>
            <a:noFill/>
          </a:ln>
        </p:spPr>
        <p:txBody>
          <a:bodyPr spcFirstLastPara="1" wrap="square" lIns="68569" tIns="34275" rIns="68569" bIns="34275" anchor="t" anchorCtr="0">
            <a:noAutofit/>
          </a:bodyPr>
          <a:lstStyle/>
          <a:p>
            <a:r>
              <a:rPr lang="en-US"/>
              <a:t>YFL Foundation </a:t>
            </a:r>
            <a:br>
              <a:rPr lang="en-US"/>
            </a:br>
            <a:endParaRPr/>
          </a:p>
        </p:txBody>
      </p:sp>
      <p:sp>
        <p:nvSpPr>
          <p:cNvPr id="345" name="Google Shape;345;p43"/>
          <p:cNvSpPr txBox="1">
            <a:spLocks noGrp="1"/>
          </p:cNvSpPr>
          <p:nvPr>
            <p:ph type="body" idx="1"/>
          </p:nvPr>
        </p:nvSpPr>
        <p:spPr>
          <a:xfrm>
            <a:off x="827485" y="2402682"/>
            <a:ext cx="3297254" cy="3146822"/>
          </a:xfrm>
          <a:prstGeom prst="rect">
            <a:avLst/>
          </a:prstGeom>
          <a:noFill/>
          <a:ln>
            <a:noFill/>
          </a:ln>
        </p:spPr>
        <p:txBody>
          <a:bodyPr spcFirstLastPara="1" wrap="square" lIns="68569" tIns="34275" rIns="68569" bIns="34275" anchor="t" anchorCtr="0">
            <a:noAutofit/>
          </a:bodyPr>
          <a:lstStyle/>
          <a:p>
            <a:pPr marL="257175" indent="-257175">
              <a:spcBef>
                <a:spcPts val="0"/>
              </a:spcBef>
            </a:pPr>
            <a:r>
              <a:rPr lang="en-US"/>
              <a:t>Each Protection Plan Membership Donates $2 to the YFL</a:t>
            </a:r>
            <a:endParaRPr/>
          </a:p>
          <a:p>
            <a:pPr marL="257175" indent="-257175"/>
            <a:r>
              <a:rPr lang="en-US"/>
              <a:t>Educates Young People Ages 8-18 on the matter of personal Finances </a:t>
            </a:r>
            <a:endParaRPr/>
          </a:p>
          <a:p>
            <a:pPr marL="257175" indent="-257175"/>
            <a:r>
              <a:rPr lang="en-US"/>
              <a:t>Annual College scholarship-YFL gave away $25 in 2014, 50k in 2015, $200k in 2016, $180k in 2017, &amp; $250k in 2018  </a:t>
            </a:r>
            <a:endParaRPr/>
          </a:p>
        </p:txBody>
      </p:sp>
      <p:pic>
        <p:nvPicPr>
          <p:cNvPr id="346" name="Google Shape;346;p43" descr="Image result for maduegbuna eneli"/>
          <p:cNvPicPr preferRelativeResize="0">
            <a:picLocks noGrp="1"/>
          </p:cNvPicPr>
          <p:nvPr>
            <p:ph type="body" idx="2"/>
          </p:nvPr>
        </p:nvPicPr>
        <p:blipFill rotWithShape="1">
          <a:blip r:embed="rId3">
            <a:alphaModFix/>
          </a:blip>
          <a:srcRect/>
          <a:stretch/>
        </p:blipFill>
        <p:spPr>
          <a:xfrm>
            <a:off x="4877808" y="1978124"/>
            <a:ext cx="3150394" cy="3150394"/>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a:solidFill>
                  <a:schemeClr val="lt1"/>
                </a:solidFill>
                <a:latin typeface="Calibri" pitchFamily="34" charset="0"/>
              </a:rPr>
              <a:t>Contact Us</a:t>
            </a:r>
            <a:endParaRPr lang="en-US" sz="4800"/>
          </a:p>
        </p:txBody>
      </p:sp>
      <p:sp>
        <p:nvSpPr>
          <p:cNvPr id="3" name="Content Placeholder 2"/>
          <p:cNvSpPr>
            <a:spLocks noGrp="1"/>
          </p:cNvSpPr>
          <p:nvPr>
            <p:ph idx="1"/>
          </p:nvPr>
        </p:nvSpPr>
        <p:spPr>
          <a:xfrm>
            <a:off x="0" y="1981200"/>
            <a:ext cx="9144000" cy="4495800"/>
          </a:xfrm>
        </p:spPr>
        <p:txBody>
          <a:bodyPr>
            <a:normAutofit/>
          </a:bodyPr>
          <a:lstStyle/>
          <a:p>
            <a:pPr algn="just">
              <a:buNone/>
            </a:pPr>
            <a:endParaRPr lang="en-US" sz="2200" b="1">
              <a:solidFill>
                <a:srgbClr val="0070C0"/>
              </a:solidFill>
              <a:latin typeface="Calibri" pitchFamily="34" charset="0"/>
            </a:endParaRPr>
          </a:p>
          <a:p>
            <a:pPr lvl="1" algn="just"/>
            <a:endParaRPr lang="en-US" sz="2200" b="1">
              <a:solidFill>
                <a:srgbClr val="0070C0"/>
              </a:solidFill>
              <a:latin typeface="Calibri" pitchFamily="34" charset="0"/>
            </a:endParaRPr>
          </a:p>
          <a:p>
            <a:pPr lvl="1" algn="just"/>
            <a:endParaRPr lang="en-US" sz="2200" b="1">
              <a:solidFill>
                <a:srgbClr val="0070C0"/>
              </a:solidFill>
              <a:latin typeface="Calibri" pitchFamily="34" charset="0"/>
            </a:endParaRPr>
          </a:p>
          <a:p>
            <a:pPr algn="just">
              <a:buNone/>
            </a:pPr>
            <a:endParaRPr lang="en-US" sz="2200" b="1">
              <a:solidFill>
                <a:srgbClr val="0070C0"/>
              </a:solidFill>
              <a:latin typeface="Calibri" pitchFamily="34" charset="0"/>
            </a:endParaRPr>
          </a:p>
          <a:p>
            <a:pPr algn="just">
              <a:buNone/>
            </a:pPr>
            <a:endParaRPr lang="en-US" sz="2200" b="1">
              <a:solidFill>
                <a:srgbClr val="0070C0"/>
              </a:solidFill>
              <a:latin typeface="Calibri" pitchFamily="34" charset="0"/>
            </a:endParaRPr>
          </a:p>
        </p:txBody>
      </p:sp>
      <p:sp>
        <p:nvSpPr>
          <p:cNvPr id="4" name="TextBox 3">
            <a:extLst>
              <a:ext uri="{FF2B5EF4-FFF2-40B4-BE49-F238E27FC236}">
                <a16:creationId xmlns:a16="http://schemas.microsoft.com/office/drawing/2014/main" id="{06F63345-58A7-4D21-B8AF-F14FC590EB3D}"/>
              </a:ext>
            </a:extLst>
          </p:cNvPr>
          <p:cNvSpPr txBox="1"/>
          <p:nvPr/>
        </p:nvSpPr>
        <p:spPr>
          <a:xfrm>
            <a:off x="2133600" y="2209800"/>
            <a:ext cx="5562600" cy="3847207"/>
          </a:xfrm>
          <a:prstGeom prst="rect">
            <a:avLst/>
          </a:prstGeom>
          <a:noFill/>
        </p:spPr>
        <p:txBody>
          <a:bodyPr wrap="square" rtlCol="0">
            <a:spAutoFit/>
          </a:bodyPr>
          <a:lstStyle/>
          <a:p>
            <a:pPr algn="ctr"/>
            <a:r>
              <a:rPr lang="en-US" sz="2400">
                <a:solidFill>
                  <a:srgbClr val="0070C0"/>
                </a:solidFill>
              </a:rPr>
              <a:t>TEXT </a:t>
            </a:r>
          </a:p>
          <a:p>
            <a:pPr algn="ctr"/>
            <a:endParaRPr lang="en-US" sz="2400">
              <a:solidFill>
                <a:srgbClr val="0070C0"/>
              </a:solidFill>
            </a:endParaRPr>
          </a:p>
          <a:p>
            <a:pPr algn="ctr"/>
            <a:r>
              <a:rPr lang="en-US" sz="3600" err="1">
                <a:solidFill>
                  <a:srgbClr val="0070C0"/>
                </a:solidFill>
              </a:rPr>
              <a:t>GreatCredit</a:t>
            </a:r>
            <a:endParaRPr lang="en-US" sz="3600">
              <a:solidFill>
                <a:srgbClr val="0070C0"/>
              </a:solidFill>
            </a:endParaRPr>
          </a:p>
          <a:p>
            <a:pPr algn="ctr"/>
            <a:endParaRPr lang="en-US" sz="2400">
              <a:solidFill>
                <a:srgbClr val="0070C0"/>
              </a:solidFill>
            </a:endParaRPr>
          </a:p>
          <a:p>
            <a:pPr algn="ctr"/>
            <a:r>
              <a:rPr lang="en-US" sz="2400">
                <a:solidFill>
                  <a:srgbClr val="0070C0"/>
                </a:solidFill>
              </a:rPr>
              <a:t>To </a:t>
            </a:r>
          </a:p>
          <a:p>
            <a:pPr algn="ctr"/>
            <a:endParaRPr lang="en-US" sz="2400">
              <a:solidFill>
                <a:srgbClr val="0070C0"/>
              </a:solidFill>
            </a:endParaRPr>
          </a:p>
          <a:p>
            <a:pPr algn="ctr"/>
            <a:r>
              <a:rPr lang="en-US" sz="4000">
                <a:solidFill>
                  <a:srgbClr val="0070C0"/>
                </a:solidFill>
              </a:rPr>
              <a:t>33444</a:t>
            </a:r>
            <a:r>
              <a:rPr lang="en-US" sz="2400">
                <a:solidFill>
                  <a:srgbClr val="0070C0"/>
                </a:solidFill>
              </a:rPr>
              <a:t> </a:t>
            </a:r>
          </a:p>
          <a:p>
            <a:pPr algn="ctr"/>
            <a:endParaRPr lang="en-US" sz="2400">
              <a:solidFill>
                <a:srgbClr val="0070C0"/>
              </a:solidFill>
            </a:endParaRPr>
          </a:p>
          <a:p>
            <a:pPr algn="ctr"/>
            <a:r>
              <a:rPr lang="en-US" sz="2400">
                <a:solidFill>
                  <a:srgbClr val="0070C0"/>
                </a:solidFill>
              </a:rPr>
              <a:t>For More Information</a:t>
            </a:r>
          </a:p>
        </p:txBody>
      </p:sp>
    </p:spTree>
    <p:extLst>
      <p:ext uri="{BB962C8B-B14F-4D97-AF65-F5344CB8AC3E}">
        <p14:creationId xmlns:p14="http://schemas.microsoft.com/office/powerpoint/2010/main" val="3180332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a:solidFill>
                  <a:schemeClr val="lt1"/>
                </a:solidFill>
                <a:latin typeface="Calibri" pitchFamily="34" charset="0"/>
              </a:rPr>
              <a:t>Brief overview of why understanding and improving credit is important</a:t>
            </a:r>
            <a:endParaRPr lang="en-US" sz="3600"/>
          </a:p>
        </p:txBody>
      </p:sp>
      <p:sp>
        <p:nvSpPr>
          <p:cNvPr id="3" name="Content Placeholder 2"/>
          <p:cNvSpPr>
            <a:spLocks noGrp="1"/>
          </p:cNvSpPr>
          <p:nvPr>
            <p:ph idx="1"/>
          </p:nvPr>
        </p:nvSpPr>
        <p:spPr>
          <a:xfrm>
            <a:off x="381000" y="2057400"/>
            <a:ext cx="8382000" cy="4572000"/>
          </a:xfrm>
        </p:spPr>
        <p:txBody>
          <a:bodyPr/>
          <a:lstStyle/>
          <a:p>
            <a:pPr algn="just">
              <a:buNone/>
            </a:pPr>
            <a:r>
              <a:rPr lang="en-US" sz="2200" b="1">
                <a:solidFill>
                  <a:srgbClr val="0070C0"/>
                </a:solidFill>
                <a:latin typeface="Calibri" pitchFamily="34" charset="0"/>
              </a:rPr>
              <a:t>According to Fox Business, 68 Million people in the U.S. have credit scores of less than 601.</a:t>
            </a:r>
          </a:p>
          <a:p>
            <a:pPr algn="just">
              <a:buNone/>
            </a:pPr>
            <a:endParaRPr lang="en-US" sz="2200" b="1">
              <a:solidFill>
                <a:srgbClr val="0070C0"/>
              </a:solidFill>
              <a:latin typeface="Calibri" pitchFamily="34" charset="0"/>
            </a:endParaRPr>
          </a:p>
          <a:p>
            <a:pPr>
              <a:buNone/>
            </a:pPr>
            <a:r>
              <a:rPr lang="en-US" sz="2400" b="1">
                <a:solidFill>
                  <a:srgbClr val="0070C0"/>
                </a:solidFill>
                <a:latin typeface="Calibri" pitchFamily="34" charset="0"/>
              </a:rPr>
              <a:t>According to the World Population Review. The United states population is around 327 million.   </a:t>
            </a:r>
            <a:r>
              <a:rPr lang="en-US" sz="2400">
                <a:hlinkClick r:id="rId2"/>
              </a:rPr>
              <a:t>http://worldpopulationreview.com/countries/united-states-population/</a:t>
            </a:r>
            <a:endParaRPr lang="en-US" sz="2400"/>
          </a:p>
          <a:p>
            <a:pPr>
              <a:buNone/>
            </a:pPr>
            <a:endParaRPr lang="en-US" sz="2400" b="1">
              <a:solidFill>
                <a:srgbClr val="0070C0"/>
              </a:solidFill>
              <a:latin typeface="Calibri" pitchFamily="34" charset="0"/>
            </a:endParaRPr>
          </a:p>
          <a:p>
            <a:pPr>
              <a:buNone/>
            </a:pPr>
            <a:r>
              <a:rPr lang="en-US" sz="2400" b="1">
                <a:solidFill>
                  <a:srgbClr val="0070C0"/>
                </a:solidFill>
                <a:latin typeface="Calibri" pitchFamily="34" charset="0"/>
              </a:rPr>
              <a:t>What does that mean?  Let’s discuss.</a:t>
            </a:r>
          </a:p>
        </p:txBody>
      </p:sp>
    </p:spTree>
    <p:extLst>
      <p:ext uri="{BB962C8B-B14F-4D97-AF65-F5344CB8AC3E}">
        <p14:creationId xmlns:p14="http://schemas.microsoft.com/office/powerpoint/2010/main" val="405421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a:solidFill>
                  <a:schemeClr val="lt1"/>
                </a:solidFill>
                <a:latin typeface="Calibri" pitchFamily="34" charset="0"/>
              </a:rPr>
              <a:t>Brief overview of why understanding and improving credit is important</a:t>
            </a:r>
            <a:endParaRPr lang="en-US" sz="3600"/>
          </a:p>
        </p:txBody>
      </p:sp>
      <p:sp>
        <p:nvSpPr>
          <p:cNvPr id="3" name="Content Placeholder 2"/>
          <p:cNvSpPr>
            <a:spLocks noGrp="1"/>
          </p:cNvSpPr>
          <p:nvPr>
            <p:ph idx="1"/>
          </p:nvPr>
        </p:nvSpPr>
        <p:spPr/>
        <p:txBody>
          <a:bodyPr/>
          <a:lstStyle/>
          <a:p>
            <a:pPr algn="just">
              <a:buNone/>
            </a:pPr>
            <a:r>
              <a:rPr lang="en-US" sz="2200" b="1">
                <a:solidFill>
                  <a:srgbClr val="0070C0"/>
                </a:solidFill>
                <a:latin typeface="Calibri" pitchFamily="34" charset="0"/>
              </a:rPr>
              <a:t>How does you credit rating effect</a:t>
            </a:r>
          </a:p>
          <a:p>
            <a:pPr algn="just">
              <a:buNone/>
            </a:pPr>
            <a:endParaRPr lang="en-US" sz="2200" b="1">
              <a:solidFill>
                <a:srgbClr val="0070C0"/>
              </a:solidFill>
              <a:latin typeface="Calibri" pitchFamily="34" charset="0"/>
            </a:endParaRPr>
          </a:p>
          <a:p>
            <a:pPr algn="just"/>
            <a:r>
              <a:rPr lang="en-US" sz="2400" b="1">
                <a:solidFill>
                  <a:srgbClr val="0070C0"/>
                </a:solidFill>
                <a:latin typeface="Calibri" pitchFamily="34" charset="0"/>
              </a:rPr>
              <a:t>Home Ownership</a:t>
            </a:r>
          </a:p>
          <a:p>
            <a:pPr lvl="1" algn="just"/>
            <a:r>
              <a:rPr lang="en-US" sz="2400" b="1">
                <a:solidFill>
                  <a:srgbClr val="0070C0"/>
                </a:solidFill>
                <a:latin typeface="Calibri" pitchFamily="34" charset="0"/>
              </a:rPr>
              <a:t>Impact on ability to buy</a:t>
            </a:r>
          </a:p>
          <a:p>
            <a:pPr algn="just"/>
            <a:r>
              <a:rPr lang="en-US" sz="2400" b="1">
                <a:solidFill>
                  <a:srgbClr val="0070C0"/>
                </a:solidFill>
                <a:latin typeface="Calibri" pitchFamily="34" charset="0"/>
              </a:rPr>
              <a:t>The ability to Rent</a:t>
            </a:r>
          </a:p>
          <a:p>
            <a:pPr lvl="1" algn="just"/>
            <a:r>
              <a:rPr lang="en-US" sz="2400" b="1">
                <a:solidFill>
                  <a:srgbClr val="0070C0"/>
                </a:solidFill>
                <a:latin typeface="Calibri" pitchFamily="34" charset="0"/>
              </a:rPr>
              <a:t>Impact ability to rent</a:t>
            </a:r>
          </a:p>
          <a:p>
            <a:pPr algn="just"/>
            <a:r>
              <a:rPr lang="en-US" sz="2400" b="1">
                <a:solidFill>
                  <a:srgbClr val="0070C0"/>
                </a:solidFill>
                <a:latin typeface="Calibri" pitchFamily="34" charset="0"/>
              </a:rPr>
              <a:t>Employment Opportunities</a:t>
            </a:r>
          </a:p>
          <a:p>
            <a:pPr lvl="1" algn="just"/>
            <a:r>
              <a:rPr lang="en-US" sz="2400" b="1">
                <a:solidFill>
                  <a:srgbClr val="0070C0"/>
                </a:solidFill>
                <a:latin typeface="Calibri" pitchFamily="34" charset="0"/>
              </a:rPr>
              <a:t>Banks and other institutions check credit before hiring</a:t>
            </a:r>
          </a:p>
          <a:p>
            <a:pPr algn="just"/>
            <a:r>
              <a:rPr lang="en-US" sz="2400" b="1">
                <a:solidFill>
                  <a:srgbClr val="0070C0"/>
                </a:solidFill>
                <a:latin typeface="Calibri" pitchFamily="34" charset="0"/>
              </a:rPr>
              <a:t>Insurance</a:t>
            </a:r>
          </a:p>
          <a:p>
            <a:pPr lvl="1" algn="just"/>
            <a:r>
              <a:rPr lang="en-US" sz="2400" b="1">
                <a:solidFill>
                  <a:srgbClr val="0070C0"/>
                </a:solidFill>
                <a:latin typeface="Calibri" pitchFamily="34" charset="0"/>
              </a:rPr>
              <a:t>Impact on insurance prices</a:t>
            </a:r>
          </a:p>
          <a:p>
            <a:pPr algn="just"/>
            <a:r>
              <a:rPr lang="en-US" sz="2400" b="1">
                <a:solidFill>
                  <a:srgbClr val="0070C0"/>
                </a:solidFill>
                <a:latin typeface="Calibri" pitchFamily="34" charset="0"/>
              </a:rPr>
              <a:t>Education</a:t>
            </a:r>
          </a:p>
          <a:p>
            <a:pPr lvl="1" algn="just"/>
            <a:r>
              <a:rPr lang="en-US" sz="2400" b="1">
                <a:solidFill>
                  <a:srgbClr val="0070C0"/>
                </a:solidFill>
                <a:latin typeface="Calibri" pitchFamily="34" charset="0"/>
              </a:rPr>
              <a:t>Ability to pay for education with outside student loans</a:t>
            </a:r>
          </a:p>
        </p:txBody>
      </p:sp>
    </p:spTree>
    <p:extLst>
      <p:ext uri="{BB962C8B-B14F-4D97-AF65-F5344CB8AC3E}">
        <p14:creationId xmlns:p14="http://schemas.microsoft.com/office/powerpoint/2010/main" val="4054213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a:solidFill>
                  <a:schemeClr val="lt1"/>
                </a:solidFill>
                <a:latin typeface="Calibri" pitchFamily="34" charset="0"/>
              </a:rPr>
              <a:t>Credit Reporting Agencies, the FCRA and the FDCPA</a:t>
            </a:r>
            <a:endParaRPr lang="en-US" sz="4800"/>
          </a:p>
        </p:txBody>
      </p:sp>
      <p:sp>
        <p:nvSpPr>
          <p:cNvPr id="3" name="Content Placeholder 2"/>
          <p:cNvSpPr>
            <a:spLocks noGrp="1"/>
          </p:cNvSpPr>
          <p:nvPr>
            <p:ph idx="1"/>
          </p:nvPr>
        </p:nvSpPr>
        <p:spPr>
          <a:xfrm>
            <a:off x="228600" y="1828800"/>
            <a:ext cx="8686800" cy="4876800"/>
          </a:xfrm>
        </p:spPr>
        <p:txBody>
          <a:bodyPr/>
          <a:lstStyle/>
          <a:p>
            <a:pPr algn="just">
              <a:buNone/>
            </a:pPr>
            <a:r>
              <a:rPr lang="en-US" sz="2400" b="1">
                <a:solidFill>
                  <a:srgbClr val="0070C0"/>
                </a:solidFill>
                <a:latin typeface="Calibri" pitchFamily="34" charset="0"/>
              </a:rPr>
              <a:t>There are 3 major credit reporting agencies</a:t>
            </a:r>
          </a:p>
          <a:p>
            <a:pPr algn="just"/>
            <a:r>
              <a:rPr lang="en-US" sz="2400" b="1">
                <a:solidFill>
                  <a:srgbClr val="0070C0"/>
                </a:solidFill>
                <a:latin typeface="Calibri" pitchFamily="34" charset="0"/>
              </a:rPr>
              <a:t>Experian</a:t>
            </a:r>
          </a:p>
          <a:p>
            <a:pPr algn="just"/>
            <a:r>
              <a:rPr lang="en-US" sz="2400" b="1">
                <a:solidFill>
                  <a:srgbClr val="0070C0"/>
                </a:solidFill>
                <a:latin typeface="Calibri" pitchFamily="34" charset="0"/>
              </a:rPr>
              <a:t>Transunion</a:t>
            </a:r>
          </a:p>
          <a:p>
            <a:pPr algn="just"/>
            <a:r>
              <a:rPr lang="en-US" sz="2400" b="1">
                <a:solidFill>
                  <a:srgbClr val="0070C0"/>
                </a:solidFill>
                <a:latin typeface="Calibri" pitchFamily="34" charset="0"/>
              </a:rPr>
              <a:t>Equifax</a:t>
            </a:r>
          </a:p>
          <a:p>
            <a:pPr algn="just">
              <a:buNone/>
            </a:pPr>
            <a:endParaRPr lang="en-US" sz="1600" b="1">
              <a:solidFill>
                <a:srgbClr val="0070C0"/>
              </a:solidFill>
              <a:latin typeface="Calibri" pitchFamily="34" charset="0"/>
            </a:endParaRPr>
          </a:p>
          <a:p>
            <a:pPr algn="just">
              <a:buNone/>
            </a:pPr>
            <a:r>
              <a:rPr lang="en-US" sz="1600" b="1">
                <a:solidFill>
                  <a:srgbClr val="0070C0"/>
                </a:solidFill>
                <a:latin typeface="Calibri" pitchFamily="34" charset="0"/>
              </a:rPr>
              <a:t>Fun Fact- </a:t>
            </a:r>
            <a:r>
              <a:rPr lang="en-US"/>
              <a:t>All three of the major credit bureaus are publicly-traded, for-profit companies—they're </a:t>
            </a:r>
            <a:r>
              <a:rPr lang="en-US" b="1"/>
              <a:t>not </a:t>
            </a:r>
            <a:r>
              <a:rPr lang="en-US"/>
              <a:t>owned by the government.</a:t>
            </a:r>
          </a:p>
          <a:p>
            <a:pPr algn="just">
              <a:buNone/>
            </a:pPr>
            <a:endParaRPr lang="en-US" sz="1600" b="1">
              <a:solidFill>
                <a:srgbClr val="0070C0"/>
              </a:solidFill>
              <a:latin typeface="Calibri" pitchFamily="34" charset="0"/>
            </a:endParaRPr>
          </a:p>
          <a:p>
            <a:pPr algn="just">
              <a:buNone/>
            </a:pPr>
            <a:r>
              <a:rPr lang="en-US" sz="1600" b="1">
                <a:solidFill>
                  <a:srgbClr val="0070C0"/>
                </a:solidFill>
                <a:latin typeface="Calibri" pitchFamily="34" charset="0"/>
              </a:rPr>
              <a:t>Fun Fact-  </a:t>
            </a:r>
          </a:p>
          <a:p>
            <a:pPr algn="just"/>
            <a:r>
              <a:rPr lang="en-US" sz="1600">
                <a:solidFill>
                  <a:schemeClr val="tx1"/>
                </a:solidFill>
                <a:latin typeface="Calibri" pitchFamily="34" charset="0"/>
              </a:rPr>
              <a:t>Experian is based in Dublin, Ireland</a:t>
            </a:r>
          </a:p>
          <a:p>
            <a:pPr algn="just"/>
            <a:r>
              <a:rPr lang="en-US" sz="1600">
                <a:solidFill>
                  <a:schemeClr val="tx1"/>
                </a:solidFill>
                <a:latin typeface="Calibri" pitchFamily="34" charset="0"/>
              </a:rPr>
              <a:t>Equifax is based in Atlanta, Georgia</a:t>
            </a:r>
          </a:p>
          <a:p>
            <a:pPr algn="just"/>
            <a:r>
              <a:rPr lang="en-US" sz="1600">
                <a:solidFill>
                  <a:schemeClr val="tx1"/>
                </a:solidFill>
                <a:latin typeface="Calibri" pitchFamily="34" charset="0"/>
              </a:rPr>
              <a:t>Transunion is based in Chicago, Illinois</a:t>
            </a:r>
          </a:p>
          <a:p>
            <a:pPr algn="just"/>
            <a:endParaRPr lang="en-US" sz="1600">
              <a:solidFill>
                <a:schemeClr val="tx1"/>
              </a:solidFill>
              <a:latin typeface="Calibri" pitchFamily="34" charset="0"/>
            </a:endParaRPr>
          </a:p>
          <a:p>
            <a:pPr marL="292100" indent="0" algn="just">
              <a:buNone/>
            </a:pPr>
            <a:r>
              <a:rPr lang="en-US" sz="1600">
                <a:solidFill>
                  <a:schemeClr val="tx1"/>
                </a:solidFill>
                <a:latin typeface="Calibri" pitchFamily="34" charset="0"/>
              </a:rPr>
              <a:t>They a For-Profit Competitors that get paid by banks and credit issuers </a:t>
            </a:r>
          </a:p>
          <a:p>
            <a:pPr algn="just"/>
            <a:endParaRPr lang="en-US" sz="1600">
              <a:solidFill>
                <a:schemeClr val="tx1"/>
              </a:solidFill>
              <a:latin typeface="Calibri" pitchFamily="34" charset="0"/>
            </a:endParaRPr>
          </a:p>
          <a:p>
            <a:pPr algn="just">
              <a:buNone/>
            </a:pPr>
            <a:endParaRPr lang="en-US" sz="1600">
              <a:solidFill>
                <a:schemeClr val="tx1"/>
              </a:solidFill>
              <a:latin typeface="Calibri" pitchFamily="34" charset="0"/>
            </a:endParaRPr>
          </a:p>
          <a:p>
            <a:pPr algn="just">
              <a:buNone/>
            </a:pPr>
            <a:endParaRPr lang="en-US" sz="1600" b="1">
              <a:solidFill>
                <a:srgbClr val="0070C0"/>
              </a:solidFill>
              <a:latin typeface="Calibri" pitchFamily="34" charset="0"/>
            </a:endParaRPr>
          </a:p>
          <a:p>
            <a:pPr lvl="1"/>
            <a:endParaRPr lang="en-US" sz="2200" b="1">
              <a:solidFill>
                <a:srgbClr val="0070C0"/>
              </a:solidFill>
              <a:latin typeface="Calibri" pitchFamily="34" charset="0"/>
            </a:endParaRPr>
          </a:p>
        </p:txBody>
      </p:sp>
    </p:spTree>
    <p:extLst>
      <p:ext uri="{BB962C8B-B14F-4D97-AF65-F5344CB8AC3E}">
        <p14:creationId xmlns:p14="http://schemas.microsoft.com/office/powerpoint/2010/main" val="4054213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a:solidFill>
                  <a:schemeClr val="lt1"/>
                </a:solidFill>
                <a:latin typeface="Calibri" pitchFamily="34" charset="0"/>
              </a:rPr>
              <a:t>Fair Credit Report Act</a:t>
            </a:r>
            <a:endParaRPr lang="en-US" sz="4800"/>
          </a:p>
        </p:txBody>
      </p:sp>
      <p:sp>
        <p:nvSpPr>
          <p:cNvPr id="3" name="Content Placeholder 2"/>
          <p:cNvSpPr>
            <a:spLocks noGrp="1"/>
          </p:cNvSpPr>
          <p:nvPr>
            <p:ph idx="1"/>
          </p:nvPr>
        </p:nvSpPr>
        <p:spPr>
          <a:xfrm>
            <a:off x="381000" y="1600200"/>
            <a:ext cx="8458200" cy="4876800"/>
          </a:xfrm>
        </p:spPr>
        <p:txBody>
          <a:bodyPr/>
          <a:lstStyle/>
          <a:p>
            <a:pPr algn="just">
              <a:buNone/>
            </a:pPr>
            <a:r>
              <a:rPr lang="en-US" sz="2000" b="1">
                <a:solidFill>
                  <a:srgbClr val="0070C0"/>
                </a:solidFill>
                <a:latin typeface="Calibri" pitchFamily="34" charset="0"/>
              </a:rPr>
              <a:t>The FCRA regulates:</a:t>
            </a:r>
          </a:p>
          <a:p>
            <a:pPr algn="just">
              <a:buNone/>
            </a:pPr>
            <a:endParaRPr lang="en-US" sz="2000" b="1">
              <a:solidFill>
                <a:srgbClr val="0070C0"/>
              </a:solidFill>
              <a:latin typeface="Calibri" pitchFamily="34" charset="0"/>
            </a:endParaRPr>
          </a:p>
          <a:p>
            <a:pPr algn="just">
              <a:buNone/>
            </a:pPr>
            <a:r>
              <a:rPr lang="en-US" sz="2000" b="1">
                <a:solidFill>
                  <a:srgbClr val="0070C0"/>
                </a:solidFill>
                <a:latin typeface="Calibri" pitchFamily="34" charset="0"/>
              </a:rPr>
              <a:t>Consumer reporting agencies;</a:t>
            </a:r>
          </a:p>
          <a:p>
            <a:pPr algn="just">
              <a:buNone/>
            </a:pPr>
            <a:r>
              <a:rPr lang="en-US" sz="2000" b="1">
                <a:solidFill>
                  <a:srgbClr val="0070C0"/>
                </a:solidFill>
                <a:latin typeface="Calibri" pitchFamily="34" charset="0"/>
              </a:rPr>
              <a:t>Users of consumer reports; and,</a:t>
            </a:r>
          </a:p>
          <a:p>
            <a:pPr algn="just">
              <a:buNone/>
            </a:pPr>
            <a:r>
              <a:rPr lang="en-US" sz="2000" b="1">
                <a:solidFill>
                  <a:srgbClr val="0070C0"/>
                </a:solidFill>
                <a:latin typeface="Calibri" pitchFamily="34" charset="0"/>
              </a:rPr>
              <a:t>Furnishers of consumer information.</a:t>
            </a:r>
          </a:p>
          <a:p>
            <a:pPr algn="just">
              <a:buNone/>
            </a:pPr>
            <a:r>
              <a:rPr lang="en-US" sz="2000" b="1">
                <a:solidFill>
                  <a:srgbClr val="0070C0"/>
                </a:solidFill>
                <a:latin typeface="Calibri" pitchFamily="34" charset="0"/>
              </a:rPr>
              <a:t>If a consumer's rights under the FCRA are violated, they can recover:</a:t>
            </a:r>
          </a:p>
          <a:p>
            <a:pPr algn="just">
              <a:buNone/>
            </a:pPr>
            <a:endParaRPr lang="en-US" sz="2000" b="1">
              <a:solidFill>
                <a:srgbClr val="0070C0"/>
              </a:solidFill>
              <a:latin typeface="Calibri" pitchFamily="34" charset="0"/>
            </a:endParaRPr>
          </a:p>
          <a:p>
            <a:pPr algn="just">
              <a:buNone/>
            </a:pPr>
            <a:r>
              <a:rPr lang="en-US" sz="2000" b="1">
                <a:solidFill>
                  <a:srgbClr val="0070C0"/>
                </a:solidFill>
                <a:latin typeface="Calibri" pitchFamily="34" charset="0"/>
              </a:rPr>
              <a:t>Actual or statutory damages;</a:t>
            </a:r>
          </a:p>
          <a:p>
            <a:pPr algn="just">
              <a:buNone/>
            </a:pPr>
            <a:r>
              <a:rPr lang="en-US" sz="2000" b="1">
                <a:solidFill>
                  <a:srgbClr val="0070C0"/>
                </a:solidFill>
                <a:latin typeface="Calibri" pitchFamily="34" charset="0"/>
              </a:rPr>
              <a:t>Attorney's fees;</a:t>
            </a:r>
          </a:p>
          <a:p>
            <a:pPr algn="just">
              <a:buNone/>
            </a:pPr>
            <a:r>
              <a:rPr lang="en-US" sz="2000" b="1">
                <a:solidFill>
                  <a:srgbClr val="0070C0"/>
                </a:solidFill>
                <a:latin typeface="Calibri" pitchFamily="34" charset="0"/>
              </a:rPr>
              <a:t>Court costs; and,</a:t>
            </a:r>
          </a:p>
          <a:p>
            <a:pPr algn="just">
              <a:buNone/>
            </a:pPr>
            <a:r>
              <a:rPr lang="en-US" sz="2000" b="1">
                <a:solidFill>
                  <a:srgbClr val="0070C0"/>
                </a:solidFill>
                <a:latin typeface="Calibri" pitchFamily="34" charset="0"/>
              </a:rPr>
              <a:t>Punitive damages if the violation was willful.[7] ”The threat of punitive damages under 1681n of the FCRA is the primary factor deterring erroneous reporting by the reporting industry."[8]</a:t>
            </a:r>
          </a:p>
          <a:p>
            <a:pPr algn="just">
              <a:buNone/>
            </a:pPr>
            <a:endParaRPr lang="en-US" sz="2000" b="1">
              <a:solidFill>
                <a:srgbClr val="0070C0"/>
              </a:solidFill>
              <a:latin typeface="Calibri" pitchFamily="34" charset="0"/>
            </a:endParaRPr>
          </a:p>
          <a:p>
            <a:pPr algn="just">
              <a:buNone/>
            </a:pPr>
            <a:r>
              <a:rPr lang="en-US" sz="2000" b="1">
                <a:solidFill>
                  <a:srgbClr val="0070C0"/>
                </a:solidFill>
                <a:latin typeface="Calibri" pitchFamily="34" charset="0"/>
              </a:rPr>
              <a:t>Was passed in 1970 to protect consumers and abusive creditors.</a:t>
            </a:r>
          </a:p>
        </p:txBody>
      </p:sp>
    </p:spTree>
    <p:extLst>
      <p:ext uri="{BB962C8B-B14F-4D97-AF65-F5344CB8AC3E}">
        <p14:creationId xmlns:p14="http://schemas.microsoft.com/office/powerpoint/2010/main" val="4054213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a:solidFill>
                  <a:schemeClr val="lt1"/>
                </a:solidFill>
                <a:latin typeface="Calibri" pitchFamily="34" charset="0"/>
              </a:rPr>
              <a:t>Fair Credit Report Act</a:t>
            </a:r>
            <a:endParaRPr lang="en-US" sz="4800"/>
          </a:p>
        </p:txBody>
      </p:sp>
      <p:sp>
        <p:nvSpPr>
          <p:cNvPr id="3" name="Content Placeholder 2"/>
          <p:cNvSpPr>
            <a:spLocks noGrp="1"/>
          </p:cNvSpPr>
          <p:nvPr>
            <p:ph idx="1"/>
          </p:nvPr>
        </p:nvSpPr>
        <p:spPr>
          <a:xfrm>
            <a:off x="457200" y="1752600"/>
            <a:ext cx="8229600" cy="4373563"/>
          </a:xfrm>
        </p:spPr>
        <p:txBody>
          <a:bodyPr/>
          <a:lstStyle/>
          <a:p>
            <a:pPr algn="just">
              <a:buNone/>
            </a:pPr>
            <a:r>
              <a:rPr lang="en-US" sz="2200" b="1">
                <a:solidFill>
                  <a:srgbClr val="0070C0"/>
                </a:solidFill>
                <a:latin typeface="Calibri" pitchFamily="34" charset="0"/>
              </a:rPr>
              <a:t>The Fair Credit Reporting Act can be found here:</a:t>
            </a:r>
          </a:p>
          <a:p>
            <a:pPr algn="just">
              <a:buNone/>
            </a:pPr>
            <a:r>
              <a:rPr lang="en-US" sz="2400">
                <a:hlinkClick r:id="rId2"/>
              </a:rPr>
              <a:t>https://www.ftc.gov/system/files/545a_fair-credit-reporting-act-0918.pdf</a:t>
            </a:r>
            <a:endParaRPr lang="en-US" sz="2400"/>
          </a:p>
          <a:p>
            <a:pPr algn="just">
              <a:buNone/>
            </a:pPr>
            <a:endParaRPr lang="en-US" sz="2400" b="1">
              <a:solidFill>
                <a:srgbClr val="0070C0"/>
              </a:solidFill>
              <a:latin typeface="Calibri" pitchFamily="34" charset="0"/>
            </a:endParaRPr>
          </a:p>
          <a:p>
            <a:pPr algn="just">
              <a:buNone/>
            </a:pPr>
            <a:r>
              <a:rPr lang="en-US" sz="2400" b="1">
                <a:solidFill>
                  <a:srgbClr val="0070C0"/>
                </a:solidFill>
                <a:latin typeface="Calibri" pitchFamily="34" charset="0"/>
              </a:rPr>
              <a:t>Here are some highlights:</a:t>
            </a:r>
          </a:p>
          <a:p>
            <a:pPr algn="just">
              <a:buNone/>
            </a:pPr>
            <a:r>
              <a:rPr lang="en-US" sz="2400" b="1">
                <a:solidFill>
                  <a:srgbClr val="0070C0"/>
                </a:solidFill>
                <a:latin typeface="Calibri" pitchFamily="34" charset="0"/>
              </a:rPr>
              <a:t>Page 79</a:t>
            </a:r>
          </a:p>
          <a:p>
            <a:pPr algn="just">
              <a:buNone/>
            </a:pPr>
            <a:r>
              <a:rPr lang="en-US" sz="2000"/>
              <a:t>§ 616. Civil liability for willful noncompliance [15 U.S.C. § 1681n] (a) In general. Any person who willfully fails to comply with any requirement imposed under this title with respect to any consumer is liable to that consumer in an amount equal to the sum of (1) (A) any actual damages sustained by the consumer as a result of the failure or damages of not less than $100 and not more than $1,000;…</a:t>
            </a:r>
            <a:endParaRPr lang="en-US" sz="2000" b="1">
              <a:solidFill>
                <a:srgbClr val="0070C0"/>
              </a:solidFill>
              <a:latin typeface="Calibri" pitchFamily="34" charset="0"/>
            </a:endParaRPr>
          </a:p>
        </p:txBody>
      </p:sp>
    </p:spTree>
    <p:extLst>
      <p:ext uri="{BB962C8B-B14F-4D97-AF65-F5344CB8AC3E}">
        <p14:creationId xmlns:p14="http://schemas.microsoft.com/office/powerpoint/2010/main" val="4054213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a:solidFill>
                  <a:schemeClr val="lt1"/>
                </a:solidFill>
                <a:latin typeface="Calibri" pitchFamily="34" charset="0"/>
              </a:rPr>
              <a:t>Fair Credit Report Act</a:t>
            </a:r>
            <a:endParaRPr lang="en-US" sz="4800"/>
          </a:p>
        </p:txBody>
      </p:sp>
      <p:sp>
        <p:nvSpPr>
          <p:cNvPr id="3" name="Content Placeholder 2"/>
          <p:cNvSpPr>
            <a:spLocks noGrp="1"/>
          </p:cNvSpPr>
          <p:nvPr>
            <p:ph idx="1"/>
          </p:nvPr>
        </p:nvSpPr>
        <p:spPr>
          <a:xfrm>
            <a:off x="457200" y="1752600"/>
            <a:ext cx="8229600" cy="4373563"/>
          </a:xfrm>
        </p:spPr>
        <p:txBody>
          <a:bodyPr/>
          <a:lstStyle/>
          <a:p>
            <a:pPr algn="just">
              <a:buNone/>
            </a:pPr>
            <a:r>
              <a:rPr lang="en-US" sz="2200" b="1">
                <a:solidFill>
                  <a:srgbClr val="0070C0"/>
                </a:solidFill>
                <a:latin typeface="Calibri" pitchFamily="34" charset="0"/>
              </a:rPr>
              <a:t>The Fair Credit Reporting Act can be found here:</a:t>
            </a:r>
          </a:p>
          <a:p>
            <a:pPr algn="just">
              <a:buNone/>
            </a:pPr>
            <a:r>
              <a:rPr lang="en-US" sz="2400">
                <a:hlinkClick r:id="rId2"/>
              </a:rPr>
              <a:t>https://www.ftc.gov/system/files/545a_fair-credit-reporting-act-0918.pdf</a:t>
            </a:r>
            <a:endParaRPr lang="en-US" sz="2400"/>
          </a:p>
          <a:p>
            <a:pPr algn="just">
              <a:buNone/>
            </a:pPr>
            <a:r>
              <a:rPr lang="en-US" sz="2400" b="1">
                <a:solidFill>
                  <a:srgbClr val="0070C0"/>
                </a:solidFill>
                <a:latin typeface="Calibri" pitchFamily="34" charset="0"/>
              </a:rPr>
              <a:t>Here are some highlights:</a:t>
            </a:r>
          </a:p>
          <a:p>
            <a:pPr algn="just">
              <a:buNone/>
            </a:pPr>
            <a:r>
              <a:rPr lang="en-US" sz="2400" b="1">
                <a:solidFill>
                  <a:srgbClr val="0070C0"/>
                </a:solidFill>
                <a:latin typeface="Calibri" pitchFamily="34" charset="0"/>
              </a:rPr>
              <a:t>Page 22, 23</a:t>
            </a:r>
          </a:p>
          <a:p>
            <a:pPr algn="just">
              <a:buNone/>
            </a:pPr>
            <a:r>
              <a:rPr lang="en-US" sz="2000"/>
              <a:t>§ 605. Requirements relating to information contained in</a:t>
            </a:r>
          </a:p>
          <a:p>
            <a:pPr algn="just">
              <a:buNone/>
            </a:pPr>
            <a:r>
              <a:rPr lang="en-US" sz="2000"/>
              <a:t>consumer reports [15 U.S.C. § 1681c]</a:t>
            </a:r>
          </a:p>
          <a:p>
            <a:pPr algn="just">
              <a:buNone/>
            </a:pPr>
            <a:r>
              <a:rPr lang="en-US" sz="1800"/>
              <a:t>c) Running of Reporting Period (1) In general. The 7-year period referred to in paragraphs (4) and (6)6 of subsection (a) shall begin, with respect to any delinquent account that is placed for collection (internally or by referral to a third party, whichever is earlier), charged to profit and loss, or subjected to any similar action, upon the expiration of the 180-day period beginning on the date of the commencement of the delinquency which immediately preceded the collection activity, charge to profit and loss, or similar action</a:t>
            </a:r>
            <a:endParaRPr lang="en-US" sz="1800" b="1">
              <a:solidFill>
                <a:srgbClr val="0070C0"/>
              </a:solidFill>
              <a:latin typeface="Calibri" pitchFamily="34" charset="0"/>
            </a:endParaRPr>
          </a:p>
        </p:txBody>
      </p:sp>
    </p:spTree>
    <p:extLst>
      <p:ext uri="{BB962C8B-B14F-4D97-AF65-F5344CB8AC3E}">
        <p14:creationId xmlns:p14="http://schemas.microsoft.com/office/powerpoint/2010/main" val="359573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a:solidFill>
                  <a:schemeClr val="lt1"/>
                </a:solidFill>
                <a:latin typeface="Calibri" pitchFamily="34" charset="0"/>
              </a:rPr>
              <a:t>Fair Debt Collection Practices Act</a:t>
            </a:r>
            <a:endParaRPr lang="en-US" sz="3600"/>
          </a:p>
        </p:txBody>
      </p:sp>
      <p:sp>
        <p:nvSpPr>
          <p:cNvPr id="3" name="Content Placeholder 2"/>
          <p:cNvSpPr>
            <a:spLocks noGrp="1"/>
          </p:cNvSpPr>
          <p:nvPr>
            <p:ph idx="1"/>
          </p:nvPr>
        </p:nvSpPr>
        <p:spPr>
          <a:xfrm>
            <a:off x="457200" y="1828800"/>
            <a:ext cx="8229600" cy="4525963"/>
          </a:xfrm>
        </p:spPr>
        <p:txBody>
          <a:bodyPr/>
          <a:lstStyle/>
          <a:p>
            <a:pPr algn="just">
              <a:buNone/>
            </a:pPr>
            <a:r>
              <a:rPr lang="en-US" sz="2200" b="1">
                <a:solidFill>
                  <a:srgbClr val="0070C0"/>
                </a:solidFill>
                <a:latin typeface="Calibri" pitchFamily="34" charset="0"/>
              </a:rPr>
              <a:t>The Fair Debt Collection Practices Act can be found here:</a:t>
            </a:r>
          </a:p>
          <a:p>
            <a:pPr algn="just">
              <a:buNone/>
            </a:pPr>
            <a:r>
              <a:rPr lang="en-US" sz="2400">
                <a:hlinkClick r:id="rId2"/>
              </a:rPr>
              <a:t>https://www.ftc.gov/enforcement/rules/rulemaking-regulatory-reform-proceedings/fair-debt-collection-practices-act-text</a:t>
            </a:r>
            <a:endParaRPr lang="en-US" sz="2400"/>
          </a:p>
          <a:p>
            <a:pPr algn="just">
              <a:buNone/>
            </a:pPr>
            <a:endParaRPr lang="en-US" sz="2400" b="1">
              <a:solidFill>
                <a:srgbClr val="0070C0"/>
              </a:solidFill>
              <a:latin typeface="Calibri" pitchFamily="34" charset="0"/>
            </a:endParaRPr>
          </a:p>
          <a:p>
            <a:pPr algn="just">
              <a:buNone/>
            </a:pPr>
            <a:r>
              <a:rPr lang="en-US" sz="2400" b="1">
                <a:solidFill>
                  <a:srgbClr val="0070C0"/>
                </a:solidFill>
                <a:latin typeface="Calibri" pitchFamily="34" charset="0"/>
              </a:rPr>
              <a:t>Only about 13 pages long and really easy to read.</a:t>
            </a:r>
          </a:p>
          <a:p>
            <a:pPr algn="just">
              <a:buNone/>
            </a:pPr>
            <a:endParaRPr lang="en-US" sz="2400" b="1">
              <a:solidFill>
                <a:srgbClr val="0070C0"/>
              </a:solidFill>
              <a:latin typeface="Calibri" pitchFamily="34" charset="0"/>
            </a:endParaRPr>
          </a:p>
          <a:p>
            <a:pPr algn="just">
              <a:buNone/>
            </a:pPr>
            <a:r>
              <a:rPr lang="en-US" sz="2400" b="1">
                <a:solidFill>
                  <a:srgbClr val="0070C0"/>
                </a:solidFill>
                <a:latin typeface="Calibri" pitchFamily="34" charset="0"/>
              </a:rPr>
              <a:t>I recommend everyone read it for themselves but here are some highlights.</a:t>
            </a:r>
            <a:endParaRPr lang="en-US" b="1"/>
          </a:p>
          <a:p>
            <a:pPr algn="just">
              <a:buNone/>
            </a:pPr>
            <a:endParaRPr lang="en-US" sz="2400" b="1">
              <a:solidFill>
                <a:srgbClr val="0070C0"/>
              </a:solidFill>
              <a:latin typeface="Calibri" pitchFamily="34" charset="0"/>
            </a:endParaRPr>
          </a:p>
          <a:p>
            <a:pPr algn="just">
              <a:buNone/>
            </a:pPr>
            <a:endParaRPr lang="en-US" sz="2200" b="1">
              <a:solidFill>
                <a:srgbClr val="0070C0"/>
              </a:solidFill>
              <a:latin typeface="Calibri" pitchFamily="34" charset="0"/>
            </a:endParaRPr>
          </a:p>
          <a:p>
            <a:pPr algn="just">
              <a:buNone/>
            </a:pPr>
            <a:endParaRPr lang="en-US" sz="2200" b="1">
              <a:solidFill>
                <a:srgbClr val="0070C0"/>
              </a:solidFill>
              <a:latin typeface="Calibri" pitchFamily="34" charset="0"/>
            </a:endParaRPr>
          </a:p>
          <a:p>
            <a:pPr lvl="1"/>
            <a:endParaRPr lang="en-US" sz="2200" b="1">
              <a:solidFill>
                <a:srgbClr val="0070C0"/>
              </a:solidFill>
              <a:latin typeface="Calibri" pitchFamily="34" charset="0"/>
            </a:endParaRPr>
          </a:p>
        </p:txBody>
      </p:sp>
    </p:spTree>
    <p:extLst>
      <p:ext uri="{BB962C8B-B14F-4D97-AF65-F5344CB8AC3E}">
        <p14:creationId xmlns:p14="http://schemas.microsoft.com/office/powerpoint/2010/main" val="4054213053"/>
      </p:ext>
    </p:extLst>
  </p:cSld>
  <p:clrMapOvr>
    <a:masterClrMapping/>
  </p:clrMapOvr>
</p:sld>
</file>

<file path=ppt/theme/theme1.xml><?xml version="1.0" encoding="utf-8"?>
<a:theme xmlns:a="http://schemas.openxmlformats.org/drawingml/2006/main" name="Theme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22</Slides>
  <Notes>9</Notes>
  <HiddenSlides>0</HiddenSlide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Theme1</vt:lpstr>
      <vt:lpstr>Ion</vt:lpstr>
      <vt:lpstr>1_Ion</vt:lpstr>
      <vt:lpstr>PowerPoint Presentation</vt:lpstr>
      <vt:lpstr>What We Will Cover Today –  The Stages of Starting a New Business</vt:lpstr>
      <vt:lpstr>Brief overview of why understanding and improving credit is important</vt:lpstr>
      <vt:lpstr>Brief overview of why understanding and improving credit is important</vt:lpstr>
      <vt:lpstr>Credit Reporting Agencies, the FCRA and the FDCPA</vt:lpstr>
      <vt:lpstr>Fair Credit Report Act</vt:lpstr>
      <vt:lpstr>Fair Credit Report Act</vt:lpstr>
      <vt:lpstr>Fair Credit Report Act</vt:lpstr>
      <vt:lpstr>Fair Debt Collection Practices Act</vt:lpstr>
      <vt:lpstr>Fair Debt Collection Practices Act</vt:lpstr>
      <vt:lpstr>Credit Score: How is it calculated</vt:lpstr>
      <vt:lpstr>Credit Score: How is it calculated</vt:lpstr>
      <vt:lpstr>Nut &amp; Bolts</vt:lpstr>
      <vt:lpstr>Nuts &amp; Bolts of Credit- What you will learn- Lance Petway</vt:lpstr>
      <vt:lpstr>PowerPoint Presentation</vt:lpstr>
      <vt:lpstr>What You Will Learn</vt:lpstr>
      <vt:lpstr>Financial Education Services</vt:lpstr>
      <vt:lpstr>Lets Talk Facts: Did You Know</vt:lpstr>
      <vt:lpstr>Destroying The Myths</vt:lpstr>
      <vt:lpstr>Services  One Time Activation of $99 and $89 Monthly (No Contract)</vt:lpstr>
      <vt:lpstr>YFL Foundation  </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Brittni Abiolu</dc:creator>
  <cp:revision>1</cp:revision>
  <dcterms:modified xsi:type="dcterms:W3CDTF">2019-04-20T20:04:54Z</dcterms:modified>
</cp:coreProperties>
</file>