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14="http://schemas.microsoft.com/office/powerpoint/2010/main" xmlns:pr="smNativeData" dt="1555959893" val="931" rev64="64" revOS="3"/>
      <pr:smFileRevision xmlns="" xmlns:p14="http://schemas.microsoft.com/office/powerpoint/2010/main" xmlns:pr="smNativeData" dt="1555959893" val="0"/>
      <pr:guideOptions xmlns="" xmlns:p14="http://schemas.microsoft.com/office/powerpoint/2010/main" xmlns:pr="smNativeData" dt="1555959893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65" autoAdjust="0"/>
  </p:normalViewPr>
  <p:slideViewPr>
    <p:cSldViewPr snapToGrid="0">
      <p:cViewPr varScale="1">
        <p:scale>
          <a:sx n="62" d="100"/>
          <a:sy n="62" d="100"/>
        </p:scale>
        <p:origin x="5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" d="100"/>
        <a:sy n="17" d="100"/>
      </p:scale>
      <p:origin x="0" y="0"/>
    </p:cViewPr>
  </p:sorterViewPr>
  <p:notesViewPr>
    <p:cSldViewPr snapToGrid="0">
      <p:cViewPr>
        <p:scale>
          <a:sx n="63" d="100"/>
          <a:sy n="63" d="100"/>
        </p:scale>
        <p:origin x="1073" y="20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QAgAAEAAAACYAAAAIAAAAvZ8AAP8fAAA="/>
              </a:ext>
            </a:extLst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R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  <p:sp>
        <p:nvSpPr>
          <p:cNvPr id="3" name="Google Shape;4;n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AAAAAC4qAADQAgAAEAAAACYAAAAIAAAAvZ8AAP8fAAA="/>
              </a:ext>
            </a:extLst>
          </p:cNvSpPr>
          <p:nvPr>
            <p:ph type="dt" idx="10"/>
          </p:nvPr>
        </p:nvSpPr>
        <p:spPr>
          <a:xfrm>
            <a:off x="388493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R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  <p:sp>
        <p:nvSpPr>
          <p:cNvPr id="4" name="Google Shape;5;n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uUB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P8fAAA="/>
              </a:ext>
            </a:extLst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5" name="Google Shape;6;n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Z8AAP8f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457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  <p:sp>
        <p:nvSpPr>
          <p:cNvPr id="6" name="Google Shape;7;n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bjUAAEgSAAA+OAAAEAAAACYAAAAIAAAAvZ8AAP8fAAA="/>
              </a:ext>
            </a:extLst>
          </p:cNvSpPr>
          <p:nvPr>
            <p:ph type="ftr" idx="11"/>
          </p:nvPr>
        </p:nvSpPr>
        <p:spPr>
          <a:xfrm>
            <a:off x="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R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R="0" algn="l"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  <p:sp>
        <p:nvSpPr>
          <p:cNvPr id="7" name="Google Shape;8;n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EAAAACYAAAAIAAAAvT8AAP8fAAA="/>
              </a:ext>
            </a:extLst>
          </p:cNvSpPr>
          <p:nvPr>
            <p:ph type="sldNum" idx="12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fld id="{22A14229-67CF-F4B4-8119-91E10C5777C4}" type="slidenum">
              <a:rPr lang="en-US" sz="1200">
                <a:latin typeface="Calibri" pitchFamily="2" charset="0"/>
                <a:ea typeface="Calibri" pitchFamily="2" charset="0"/>
                <a:cs typeface="Calibri" pitchFamily="2" charset="0"/>
              </a:rPr>
              <a:t>‹#›</a:t>
            </a:fld>
            <a:endParaRPr sz="120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794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g57ddd2a2d1_0_250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67;g57ddd2a2d1_0_250:notes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T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8;g57ddd2a2d1_0_250:notes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C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DmFwAAbjUAAC4qAAA+OAAAEAAAACYAAAAIAAAAvT8AAAAAAAA="/>
              </a:ext>
            </a:extLst>
          </p:cNvSpPr>
          <p:nvPr>
            <p:ph type="sldNum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fld id="{2B50131C-52C6-05E5-88E8-A4B05DA67EF1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2;g567311cfb6_0_18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MAQAAA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143;g567311cfb6_0_18:notes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T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l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44;g567311cfb6_0_18:notes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C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ICIDAI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DmFwAAbjUAAC4qAAA+OAAAEAAAACYAAAAIAAAAvT8AAAAAAAA="/>
              </a:ext>
            </a:extLst>
          </p:cNvSpPr>
          <p:nvPr>
            <p:ph type="sldNum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fld id="{0F1D880E-40E2-487E-ACA5-B62BC6EB5AE3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91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;g567311cfb6_0_44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ICIDAI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Pr8/f8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Z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457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604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7;g567311cfb6_0_0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DdHT/8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Z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457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3179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6;g5683bee03a_0_8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ICIDAI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J12XP8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Z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457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553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4;g5683bee03a_0_0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IAYAAA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Jx9Xv8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Z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457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605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3;p8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BbAAA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DdSg/8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Z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457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7043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9;g55fd6e8bec_1_49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F7sQ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HOIxP8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Z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457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37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7;g55fd6e8bec_1_57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BAAA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Z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457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358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g58213b2388_0_0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FMAAAA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206;g58213b2388_0_0:notes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EgAAAA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T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07;g58213b2388_0_0:notes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C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KsZAAA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DmFwAAbjUAAC4qAAA+OAAAEAAAACYAAAAIAAAAvT8AAAAAAAA="/>
              </a:ext>
            </a:extLst>
          </p:cNvSpPr>
          <p:nvPr>
            <p:ph type="sldNum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fld id="{789FC5CE-8095-CA33-DB27-76668B692D23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22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1;g58213b2388_0_6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212;g58213b2388_0_6:notes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T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13;g58213b2388_0_6:notes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C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FBiw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DmFwAAbjUAAC4qAAA+OAAAEAAAACYAAAAIAAAAvT8AAAAAAAA="/>
              </a:ext>
            </a:extLst>
          </p:cNvSpPr>
          <p:nvPr>
            <p:ph type="sldNum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fld id="{7D8E63BC-F290-DB95-DE36-04C02D782851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9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;g57ddd2a2d1_0_256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HHCAAA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DdIVP8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Z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457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80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g55fd6e8bec_1_16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J+fn/8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Z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457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568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9;g55fd6e8bec_1_25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DQQAAA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P///v8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Z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457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76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g569d053e33_0_0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C0AYwA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99;g569d053e33_0_0:notes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T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00;g569d053e33_0_0:notes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C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DmFwAAbjUAAC4qAAA+OAAAEAAAACYAAAAIAAAAvT8AAAAAAAA="/>
              </a:ext>
            </a:extLst>
          </p:cNvSpPr>
          <p:nvPr>
            <p:ph type="sldNum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fld id="{1E2E9F4A-04F3-7B69-BD96-F23CD1D84B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59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;g569d053e33_0_6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DJHAAA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106;g569d053e33_0_6:notes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EYAaQA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T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7;g569d053e33_0_6:notes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C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DmFwAAbjUAAC4qAAA+OAAAEAAAACYAAAAIAAAAvT8AAAAAAAA="/>
              </a:ext>
            </a:extLst>
          </p:cNvSpPr>
          <p:nvPr>
            <p:ph type="sldNum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fld id="{2452EF9C-D2C9-0719-87EA-244CA1A4717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44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;g567311cfb6_0_31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L1NAAA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DdHT/8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Z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457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3580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g5683bee03a_0_21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ICFAAA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JyGZP8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Z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457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marR="0" indent="-22860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839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g567311cfb6_1_110:notes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VRC+XBMAAAAlAAAACwAAAA0AAAAAAAAAAAAAAAAAAAAAA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AAAAAAU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I8wAAAMAAAAEAAAAAAAAAAAAAAAAAAAAAAAAAAeAAAAaAAAAAAAAAAAAAAAAAAAAAAAAAAAAAAAECcAABAnAAAAAAAAAAAAAAAAAAAAAAAAAAAAAAAAAAAAAAAAAAAAABQAAAAAAAAAwMD/AAAAAABkAAAAMgAAAAAAAABkAAAAAAAAAH9/fwAKAAAAHwAAAFQAAAAAAAAFAAAAAQAAAAAAAAAAAAAAAAAAAAAAAAAAAAAAAAAAAAAAAAAAAAAAAH9/fwAfSX0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131;g567311cfb6_1_110:notes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A4BAAAuBoAAPglAAAINAAAEAAAACYAAAAIAAAAvT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32;g567311cfb6_1_110:notes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C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JSjLv8MAAAAEAAAAAAAAAAAAAAAAAAAAAAAAAAeAAAAaAAAAAAAAAAAAAAAAAAAAAAAAAAAAAAAECcAABAnAAAAAAAAAAAAAAAAAAAAAAAAAAAAAAAAAAAAAAAAAAAAABQAAAAAAAAAwMD/AAAAAABkAAAAMgAAAAAAAABkAAAAAAAAAH9/fwAKAAAAHwAAAFQAAAAAAAAFAAAAAQAAAAAAAAAAAAAAAAAAAAAAAAAAAAAAAAAAAAAAAAAAAAAAAn9/fwAfSX0DzMzMAMDA/wB/f38AAAAAAAAAAAAAAAAAAAAAAAAAAAAhAAAAGAAAABQAAADmFwAAbjUAAC4qAAA+OAAAEAAAACYAAAAIAAAAvT8AAAAAAAA="/>
              </a:ext>
            </a:extLst>
          </p:cNvSpPr>
          <p:nvPr>
            <p:ph type="sldNum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fld id="{63FCB367-298E-A945-C044-DF10FD0A368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4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;p2"/>
          <p:cNvGrpSpPr>
            <a:extLst>
              <a:ext uri="smNativeData">
                <pr:smNativeData xmlns="" xmlns:p14="http://schemas.microsoft.com/office/powerpoint/2010/main" xmlns:pr="smNativeData" val="SMDATA_7_VRC+XB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MMaAABsFwAAfR0AAEkYAAAQAAAAJgAAAAgAAAD/////AAAAAA=="/>
              </a:ext>
            </a:extLst>
          </p:cNvGrpSpPr>
          <p:nvPr/>
        </p:nvGrpSpPr>
        <p:grpSpPr>
          <a:xfrm>
            <a:off x="4350385" y="3807460"/>
            <a:ext cx="443230" cy="140335"/>
            <a:chOff x="4350385" y="3807460"/>
            <a:chExt cx="443230" cy="140335"/>
          </a:xfrm>
        </p:grpSpPr>
        <p:sp>
          <p:nvSpPr>
            <p:cNvPr id="5" name="Google Shape;15;p2"/>
            <p:cNvSpPr>
              <a:extLst>
                <a:ext uri="smNativeData">
                  <pr:smNativeData xmlns="" xmlns:p14="http://schemas.microsoft.com/office/powerpoint/2010/main" xmlns:pr="smNativeData" val="SMDATA_13_VRC+XBMAAAAlAAAAZgAAAA0AAAAAkAAAAJAAAACQAAAAkAAAAAAAAAABAAAAAAAAAAEAAABQAAAAAAAAAAAA8D8AAAAAAADwPwAAAAAAAOA/AAAAAAAA4D8AAAAAAADgPwAAAAAAAOA/AAAAAAAA4D8AAAAAAADgPwAAAAAAAOA/AAAAAAAA4D8CAAAAjAAAAAEAAAAAAAAA////ADdHTw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N0dPAQAAAAAAAAAAAAAAAAAAAAAAAAAAAAAAAAAAAAAAAAAA////An9/fwCenp4DzMzMAMDA/wB/f38AAAAAAAAAAAAAAAAAAAAAAAAAAAAhAAAAGAAAABQAAADNGwAAbBcAAHMcAABJGAAAAAAAACYAAAAIAAAA//////////8="/>
                </a:ext>
              </a:extLst>
            </p:cNvSpPr>
            <p:nvPr/>
          </p:nvSpPr>
          <p:spPr>
            <a:xfrm>
              <a:off x="4519295" y="3807460"/>
              <a:ext cx="105410" cy="1403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vert="horz" wrap="square" lIns="91440" tIns="91440" rIns="91440" bIns="91440" numCol="1" anchor="ctr"/>
            <a:lstStyle/>
            <a:p>
              <a:pPr mar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6;p2"/>
            <p:cNvSpPr>
              <a:extLst>
                <a:ext uri="smNativeData">
                  <pr:smNativeData xmlns="" xmlns:p14="http://schemas.microsoft.com/office/powerpoint/2010/main" xmlns:pr="smNativeData" val="SMDATA_13_VRC+XBMAAAAlAAAAZgAAAA0AAAAAkAAAAJAAAACQAAAAkAAAAAAAAAABAAAAAAAAAAEAAABQAAAAAAAAAAAA8D8AAAAAAADwPwAAAAAAAOA/AAAAAAAA4D8AAAAAAADgPwAAAAAAAOA/AAAAAAAA4D8AAAAAAADgPwAAAAAAAOA/AAAAAAAA4D8CAAAAjAAAAAEAAAAAAAAA////ADdHTw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N0dPAQAAAAAAAAAAAAAAAAAAAAAAAAAAAAAAAAAAAAAAAAAA////An9/fwCenp4DzMzMAMDA/wB/f38AAAAAAAAAAAAAAAAAAAAAAAAAAAAhAAAAGAAAABQAAADXHAAAbBcAAH0dAABJGAAAAAAAACYAAAAIAAAA//////////8="/>
                </a:ext>
              </a:extLst>
            </p:cNvSpPr>
            <p:nvPr/>
          </p:nvSpPr>
          <p:spPr>
            <a:xfrm>
              <a:off x="4688205" y="3807460"/>
              <a:ext cx="105410" cy="1403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vert="horz" wrap="square" lIns="91440" tIns="91440" rIns="91440" bIns="91440" numCol="1" anchor="ctr"/>
            <a:lstStyle/>
            <a:p>
              <a:pPr mar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Google Shape;17;p2"/>
            <p:cNvSpPr>
              <a:extLst>
                <a:ext uri="smNativeData">
                  <pr:smNativeData xmlns="" xmlns:p14="http://schemas.microsoft.com/office/powerpoint/2010/main" xmlns:pr="smNativeData" val="SMDATA_13_VRC+XBMAAAAlAAAAZgAAAA0AAAAAkAAAAJAAAACQAAAAkAAAAAAAAAABAAAAAAAAAAEAAABQAAAAAAAAAAAA8D8AAAAAAADwPwAAAAAAAOA/AAAAAAAA4D8AAAAAAADgPwAAAAAAAOA/AAAAAAAA4D8AAAAAAADgPwAAAAAAAOA/AAAAAAAA4D8CAAAAjAAAAAEAAAAAAAAA////ADdHTw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N0dPAQAAAAAAAAAAAAAAAAAAAAAAAAAAAAAAAAAAAAAAAAAA////An9/fwCenp4DzMzMAMDA/wB/f38AAAAAAAAAAAAAAAAAAAAAAAAAAAAhAAAAGAAAABQAAADDGgAAbBcAAGkbAABJGAAAAAAAACYAAAAIAAAA//////////8="/>
                </a:ext>
              </a:extLst>
            </p:cNvSpPr>
            <p:nvPr/>
          </p:nvSpPr>
          <p:spPr>
            <a:xfrm>
              <a:off x="4350385" y="3807460"/>
              <a:ext cx="105410" cy="1403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vert="horz" wrap="square" lIns="91440" tIns="91440" rIns="91440" bIns="91440" numCol="1" anchor="ctr"/>
            <a:lstStyle/>
            <a:p>
              <a:pPr mar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8;p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C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BAAAIAgAAB80AABRFgAAEAAAACYAAAAIAAAAvZAAAAAAAAA="/>
              </a:ext>
            </a:extLst>
          </p:cNvSpPr>
          <p:nvPr>
            <p:ph type="ctrTitle"/>
          </p:nvPr>
        </p:nvSpPr>
        <p:spPr>
          <a:xfrm>
            <a:off x="671195" y="1320800"/>
            <a:ext cx="7801610" cy="2306955"/>
          </a:xfrm>
        </p:spPr>
        <p:txBody>
          <a:bodyPr vert="horz" wrap="square" lIns="91440" tIns="91440" rIns="91440" bIns="91440" numCol="1" anchor="b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algn="ctr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algn="ctr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algn="ctr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algn="ctr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algn="ctr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algn="ctr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algn="ctr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algn="ctr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7" name="Google Shape;19;p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BAAAChoAAB80AACLIAAAEAAAACYAAAAIAAAAPZAAAAAAAAA="/>
              </a:ext>
            </a:extLst>
          </p:cNvSpPr>
          <p:nvPr>
            <p:ph type="subTitle" idx="1"/>
          </p:nvPr>
        </p:nvSpPr>
        <p:spPr>
          <a:xfrm>
            <a:off x="671195" y="4232910"/>
            <a:ext cx="7801610" cy="1057275"/>
          </a:xfrm>
        </p:spPr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9pPr>
          </a:lstStyle>
          <a:p>
            <a:endParaRPr/>
          </a:p>
        </p:txBody>
      </p:sp>
      <p:sp>
        <p:nvSpPr>
          <p:cNvPr id="8" name="Google Shape;20;p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NAAAZSYAAJs3AACfKQAAEAAAACYAAAAIAAAAPLAAAAAAAAA="/>
              </a:ext>
            </a:extLst>
          </p:cNvSpPr>
          <p:nvPr>
            <p:ph type="sldNum" idx="12"/>
          </p:nvPr>
        </p:nvSpPr>
        <p:spPr/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</a:lvl1pPr>
            <a:lvl2pPr>
              <a:buNone/>
            </a:lvl2pPr>
            <a:lvl3pPr>
              <a:buNone/>
            </a:lvl3pPr>
            <a:lvl4pPr>
              <a:buNone/>
            </a:lvl4pPr>
            <a:lvl5pPr>
              <a:buNone/>
            </a:lvl5pPr>
            <a:lvl6pPr>
              <a:buNone/>
            </a:lvl6pPr>
            <a:lvl7pPr>
              <a:buNone/>
            </a:lvl7pPr>
            <a:lvl8pPr>
              <a:buNone/>
            </a:lvl8pPr>
            <a:lvl9pPr>
              <a:buNone/>
            </a:lvl9pPr>
          </a:lstStyle>
          <a:p>
            <a:fld id="{705939E1-AF9D-0CCF-D3E1-599A77AF250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C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rAQAATAoAAFU2AADOGQAAEAAAACYAAAAIAAAAvZAAAAAAAAA="/>
              </a:ext>
            </a:extLst>
          </p:cNvSpPr>
          <p:nvPr>
            <p:ph type="title"/>
          </p:nvPr>
        </p:nvSpPr>
        <p:spPr>
          <a:xfrm>
            <a:off x="311785" y="1673860"/>
            <a:ext cx="8520430" cy="2520950"/>
          </a:xfrm>
        </p:spPr>
        <p:txBody>
          <a:bodyPr vert="horz" wrap="square" lIns="91440" tIns="91440" rIns="91440" bIns="91440" numCol="1" anchor="b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algn="ctr">
              <a:spcBef>
                <a:spcPts val="0"/>
              </a:spcBef>
              <a:spcAft>
                <a:spcPts val="0"/>
              </a:spcAft>
              <a:buNone/>
              <a:defRPr sz="12000"/>
            </a:lvl2pPr>
            <a:lvl3pPr algn="ctr">
              <a:spcBef>
                <a:spcPts val="0"/>
              </a:spcBef>
              <a:spcAft>
                <a:spcPts val="0"/>
              </a:spcAft>
              <a:buNone/>
              <a:defRPr sz="12000"/>
            </a:lvl3pPr>
            <a:lvl4pPr algn="ctr">
              <a:spcBef>
                <a:spcPts val="0"/>
              </a:spcBef>
              <a:spcAft>
                <a:spcPts val="0"/>
              </a:spcAft>
              <a:buNone/>
              <a:defRPr sz="12000"/>
            </a:lvl4pPr>
            <a:lvl5pPr algn="ctr">
              <a:spcBef>
                <a:spcPts val="0"/>
              </a:spcBef>
              <a:spcAft>
                <a:spcPts val="0"/>
              </a:spcAft>
              <a:buNone/>
              <a:defRPr sz="12000"/>
            </a:lvl5pPr>
            <a:lvl6pPr algn="ctr">
              <a:spcBef>
                <a:spcPts val="0"/>
              </a:spcBef>
              <a:spcAft>
                <a:spcPts val="0"/>
              </a:spcAft>
              <a:buNone/>
              <a:defRPr sz="12000"/>
            </a:lvl6pPr>
            <a:lvl7pPr algn="ctr">
              <a:spcBef>
                <a:spcPts val="0"/>
              </a:spcBef>
              <a:spcAft>
                <a:spcPts val="0"/>
              </a:spcAft>
              <a:buNone/>
              <a:defRPr sz="12000"/>
            </a:lvl7pPr>
            <a:lvl8pPr algn="ctr">
              <a:spcBef>
                <a:spcPts val="0"/>
              </a:spcBef>
              <a:spcAft>
                <a:spcPts val="0"/>
              </a:spcAft>
              <a:buNone/>
              <a:defRPr sz="12000"/>
            </a:lvl8pPr>
            <a:lvl9pPr algn="ctr">
              <a:spcBef>
                <a:spcPts val="0"/>
              </a:spcBef>
              <a:spcAft>
                <a:spcPts val="0"/>
              </a:spcAft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" name="Google Shape;55;p1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rAQAAexoAAFU2AAAmJQAAEAAAACYAAAAIAAAAPZAAAAAAAAA="/>
              </a:ext>
            </a:extLst>
          </p:cNvSpPr>
          <p:nvPr>
            <p:ph idx="1"/>
          </p:nvPr>
        </p:nvSpPr>
        <p:spPr>
          <a:xfrm>
            <a:off x="311785" y="4304665"/>
            <a:ext cx="8520430" cy="1734185"/>
          </a:xfrm>
        </p:spPr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>
            <a:lvl1pPr marL="45720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</a:lvl2pPr>
            <a:lvl3pPr marL="1371600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marL="1828800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marL="2286000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marL="2743200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marL="3200400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marL="3657600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marL="4114800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4" name="Google Shape;56;p1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NAAAZSYAAJs3AACfKQAAEAAAACYAAAAIAAAAPLAAAAAAAAA="/>
              </a:ext>
            </a:extLst>
          </p:cNvSpPr>
          <p:nvPr>
            <p:ph type="sldNum" idx="12"/>
          </p:nvPr>
        </p:nvSpPr>
        <p:spPr/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</a:lvl1pPr>
            <a:lvl2pPr>
              <a:buNone/>
            </a:lvl2pPr>
            <a:lvl3pPr>
              <a:buNone/>
            </a:lvl3pPr>
            <a:lvl4pPr>
              <a:buNone/>
            </a:lvl4pPr>
            <a:lvl5pPr>
              <a:buNone/>
            </a:lvl5pPr>
            <a:lvl6pPr>
              <a:buNone/>
            </a:lvl6pPr>
            <a:lvl7pPr>
              <a:buNone/>
            </a:lvl7pPr>
            <a:lvl8pPr>
              <a:buNone/>
            </a:lvl8pPr>
            <a:lvl9pPr>
              <a:buNone/>
            </a:lvl9pPr>
          </a:lstStyle>
          <a:p>
            <a:fld id="{46E30A66-28AB-B6FC-E55B-DEA94415138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;p1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NAAAZSYAAJs3AACfKQAAEAAAACYAAAAIAAAAPLAAAAAAAAA="/>
              </a:ext>
            </a:extLst>
          </p:cNvSpPr>
          <p:nvPr>
            <p:ph type="sldNum" idx="12"/>
          </p:nvPr>
        </p:nvSpPr>
        <p:spPr/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</a:lvl1pPr>
            <a:lvl2pPr>
              <a:buNone/>
            </a:lvl2pPr>
            <a:lvl3pPr>
              <a:buNone/>
            </a:lvl3pPr>
            <a:lvl4pPr>
              <a:buNone/>
            </a:lvl4pPr>
            <a:lvl5pPr>
              <a:buNone/>
            </a:lvl5pPr>
            <a:lvl6pPr>
              <a:buNone/>
            </a:lvl6pPr>
            <a:lvl7pPr>
              <a:buNone/>
            </a:lvl7pPr>
            <a:lvl8pPr>
              <a:buNone/>
            </a:lvl8pPr>
            <a:lvl9pPr>
              <a:buNone/>
            </a:lvl9pPr>
          </a:lstStyle>
          <a:p>
            <a:fld id="{226B1DE8-A6CF-3EEB-81D3-50BE539D770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vZAAAP8fAAA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noFill/>
          <a:ln>
            <a:noFill/>
          </a:ln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  <p:sp>
        <p:nvSpPr>
          <p:cNvPr id="3" name="Google Shape;61;p1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PZAAAP8fAAA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noFill/>
          <a:ln>
            <a:noFill/>
          </a:ln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45720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lvl1pPr>
            <a:lvl2pPr marL="914400" indent="-34290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lvl2pPr>
            <a:lvl3pPr marL="1371600" indent="-34290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lvl3pPr>
            <a:lvl4pPr marL="1828800" indent="-34290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lvl4pPr>
            <a:lvl5pPr marL="2286000" indent="-34290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lvl5pPr>
            <a:lvl6pPr marL="2743200" indent="-34290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lvl6pPr>
            <a:lvl7pPr marL="3200400" indent="-34290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lvl7pPr>
            <a:lvl8pPr marL="3657600" indent="-34290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lvl8pPr>
            <a:lvl9pPr marL="4114800" indent="-342900" algn="l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</a:lvl9pPr>
          </a:lstStyle>
          <a:p>
            <a:endParaRPr/>
          </a:p>
        </p:txBody>
      </p:sp>
      <p:sp>
        <p:nvSpPr>
          <p:cNvPr id="4" name="Google Shape;62;p13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EgAAAA0AAAAAkAAAAEgAAACQAAAAS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vZEAAP8fAAA="/>
              </a:ext>
            </a:extLst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buNone/>
            </a:lvl1pPr>
            <a:lvl2pPr algn="l">
              <a:spcBef>
                <a:spcPts val="0"/>
              </a:spcBef>
              <a:spcAft>
                <a:spcPts val="0"/>
              </a:spcAft>
              <a:buNone/>
            </a:lvl2pPr>
            <a:lvl3pPr algn="l">
              <a:spcBef>
                <a:spcPts val="0"/>
              </a:spcBef>
              <a:spcAft>
                <a:spcPts val="0"/>
              </a:spcAft>
              <a:buNone/>
            </a:lvl3pPr>
            <a:lvl4pPr algn="l">
              <a:spcBef>
                <a:spcPts val="0"/>
              </a:spcBef>
              <a:spcAft>
                <a:spcPts val="0"/>
              </a:spcAft>
              <a:buNone/>
            </a:lvl4pPr>
            <a:lvl5pPr algn="l">
              <a:spcBef>
                <a:spcPts val="0"/>
              </a:spcBef>
              <a:spcAft>
                <a:spcPts val="0"/>
              </a:spcAft>
              <a:buNone/>
            </a:lvl5pPr>
            <a:lvl6pPr algn="l">
              <a:spcBef>
                <a:spcPts val="0"/>
              </a:spcBef>
              <a:spcAft>
                <a:spcPts val="0"/>
              </a:spcAft>
              <a:buNone/>
            </a:lvl6pPr>
            <a:lvl7pPr algn="l">
              <a:spcBef>
                <a:spcPts val="0"/>
              </a:spcBef>
              <a:spcAft>
                <a:spcPts val="0"/>
              </a:spcAft>
              <a:buNone/>
            </a:lvl7pPr>
            <a:lvl8pPr algn="l">
              <a:spcBef>
                <a:spcPts val="0"/>
              </a:spcBef>
              <a:spcAft>
                <a:spcPts val="0"/>
              </a:spcAft>
              <a:buNone/>
            </a:lvl8pPr>
            <a:lvl9pPr algn="l"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  <p:sp>
        <p:nvSpPr>
          <p:cNvPr id="5" name="Google Shape;63;p13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EgAAAA0AAAAAkAAAAEgAAACQAAAAS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vZEAAP8fAAA="/>
              </a:ext>
            </a:extLst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</a:lvl1pPr>
            <a:lvl2pPr algn="l">
              <a:spcBef>
                <a:spcPts val="0"/>
              </a:spcBef>
              <a:spcAft>
                <a:spcPts val="0"/>
              </a:spcAft>
              <a:buNone/>
            </a:lvl2pPr>
            <a:lvl3pPr algn="l">
              <a:spcBef>
                <a:spcPts val="0"/>
              </a:spcBef>
              <a:spcAft>
                <a:spcPts val="0"/>
              </a:spcAft>
              <a:buNone/>
            </a:lvl3pPr>
            <a:lvl4pPr algn="l">
              <a:spcBef>
                <a:spcPts val="0"/>
              </a:spcBef>
              <a:spcAft>
                <a:spcPts val="0"/>
              </a:spcAft>
              <a:buNone/>
            </a:lvl4pPr>
            <a:lvl5pPr algn="l">
              <a:spcBef>
                <a:spcPts val="0"/>
              </a:spcBef>
              <a:spcAft>
                <a:spcPts val="0"/>
              </a:spcAft>
              <a:buNone/>
            </a:lvl5pPr>
            <a:lvl6pPr algn="l">
              <a:spcBef>
                <a:spcPts val="0"/>
              </a:spcBef>
              <a:spcAft>
                <a:spcPts val="0"/>
              </a:spcAft>
              <a:buNone/>
            </a:lvl6pPr>
            <a:lvl7pPr algn="l">
              <a:spcBef>
                <a:spcPts val="0"/>
              </a:spcBef>
              <a:spcAft>
                <a:spcPts val="0"/>
              </a:spcAft>
              <a:buNone/>
            </a:lvl7pPr>
            <a:lvl8pPr algn="l">
              <a:spcBef>
                <a:spcPts val="0"/>
              </a:spcBef>
              <a:spcAft>
                <a:spcPts val="0"/>
              </a:spcAft>
              <a:buNone/>
            </a:lvl8pPr>
            <a:lvl9pPr algn="l"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  <p:sp>
        <p:nvSpPr>
          <p:cNvPr id="6" name="Google Shape;64;p1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PbAAAP8fAAA="/>
              </a:ext>
            </a:extLst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noFill/>
          <a:ln>
            <a:noFill/>
          </a:ln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</a:lvl1pPr>
            <a:lvl2pPr marL="0" indent="0" algn="r">
              <a:spcBef>
                <a:spcPts val="0"/>
              </a:spcBef>
              <a:buNone/>
            </a:lvl2pPr>
            <a:lvl3pPr marL="0" indent="0" algn="r">
              <a:spcBef>
                <a:spcPts val="0"/>
              </a:spcBef>
              <a:buNone/>
            </a:lvl3pPr>
            <a:lvl4pPr marL="0" indent="0" algn="r">
              <a:spcBef>
                <a:spcPts val="0"/>
              </a:spcBef>
              <a:buNone/>
            </a:lvl4pPr>
            <a:lvl5pPr marL="0" indent="0" algn="r">
              <a:spcBef>
                <a:spcPts val="0"/>
              </a:spcBef>
              <a:buNone/>
            </a:lvl5pPr>
            <a:lvl6pPr marL="0" indent="0" algn="r">
              <a:spcBef>
                <a:spcPts val="0"/>
              </a:spcBef>
              <a:buNone/>
            </a:lvl6pPr>
            <a:lvl7pPr marL="0" indent="0" algn="r">
              <a:spcBef>
                <a:spcPts val="0"/>
              </a:spcBef>
              <a:buNone/>
            </a:lvl7pPr>
            <a:lvl8pPr marL="0" indent="0" algn="r">
              <a:spcBef>
                <a:spcPts val="0"/>
              </a:spcBef>
              <a:buNone/>
            </a:lvl8pPr>
            <a:lvl9pPr marL="0" indent="0" algn="r">
              <a:spcBef>
                <a:spcPts val="0"/>
              </a:spcBef>
              <a:buNone/>
            </a:lvl9pPr>
          </a:lstStyle>
          <a:p>
            <a:fld id="{74C37D3A-7499-968B-D77B-82DE333521D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BAAAkBEAAG80AACgGAAAEAAAACYAAAAIAAAAvZAAAAAAAAA="/>
              </a:ext>
            </a:extLst>
          </p:cNvSpPr>
          <p:nvPr>
            <p:ph type="title"/>
          </p:nvPr>
        </p:nvSpPr>
        <p:spPr>
          <a:xfrm>
            <a:off x="671195" y="2854960"/>
            <a:ext cx="7852410" cy="1148080"/>
          </a:xfrm>
        </p:spPr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algn="ct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algn="ct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algn="ct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algn="ct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algn="ct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algn="ct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algn="ct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algn="ct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23;p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NAAAZSYAAJs3AACfKQAAEAAAACYAAAAIAAAAPLAAAAAAAAA="/>
              </a:ext>
            </a:extLst>
          </p:cNvSpPr>
          <p:nvPr>
            <p:ph type="sldNum" idx="12"/>
          </p:nvPr>
        </p:nvSpPr>
        <p:spPr/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</a:lvl1pPr>
            <a:lvl2pPr>
              <a:buNone/>
            </a:lvl2pPr>
            <a:lvl3pPr>
              <a:buNone/>
            </a:lvl3pPr>
            <a:lvl4pPr>
              <a:buNone/>
            </a:lvl4pPr>
            <a:lvl5pPr>
              <a:buNone/>
            </a:lvl5pPr>
            <a:lvl6pPr>
              <a:buNone/>
            </a:lvl6pPr>
            <a:lvl7pPr>
              <a:buNone/>
            </a:lvl7pPr>
            <a:lvl8pPr>
              <a:buNone/>
            </a:lvl8pPr>
            <a:lvl9pPr>
              <a:buNone/>
            </a:lvl9pPr>
          </a:lstStyle>
          <a:p>
            <a:fld id="{4F8D12DC-92A2-D8E4-EC35-64B15C7B1A3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;p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rAQAApgMAAFU2AABZCAAAEAAAACYAAAAIAAAAPJAAAAAAAAA=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  <p:sp>
        <p:nvSpPr>
          <p:cNvPr id="3" name="Google Shape;26;p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rAQAAdAkAAFU2AAB5JQAAEAAAACYAAAAIAAAAPJAAAAAAAAA="/>
              </a:ext>
            </a:extLst>
          </p:cNvSpPr>
          <p:nvPr>
            <p:ph idx="1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>
            <a:lvl1pPr marL="45720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</a:lvl2pPr>
            <a:lvl3pPr marL="1371600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marL="1828800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marL="2286000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marL="2743200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marL="3200400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marL="3657600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marL="4114800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4" name="Google Shape;27;p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NAAAZSYAAJs3AACfKQAAEAAAACYAAAAIAAAAPLAAAAAAAAA="/>
              </a:ext>
            </a:extLst>
          </p:cNvSpPr>
          <p:nvPr>
            <p:ph type="sldNum" idx="12"/>
          </p:nvPr>
        </p:nvSpPr>
        <p:spPr/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</a:lvl1pPr>
            <a:lvl2pPr>
              <a:buNone/>
            </a:lvl2pPr>
            <a:lvl3pPr>
              <a:buNone/>
            </a:lvl3pPr>
            <a:lvl4pPr>
              <a:buNone/>
            </a:lvl4pPr>
            <a:lvl5pPr>
              <a:buNone/>
            </a:lvl5pPr>
            <a:lvl6pPr>
              <a:buNone/>
            </a:lvl6pPr>
            <a:lvl7pPr>
              <a:buNone/>
            </a:lvl7pPr>
            <a:lvl8pPr>
              <a:buNone/>
            </a:lvl8pPr>
            <a:lvl9pPr>
              <a:buNone/>
            </a:lvl9pPr>
          </a:lstStyle>
          <a:p>
            <a:fld id="{5148C0CC-82BC-1D36-F2F0-74638EBE042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rAQAApgMAAFU2AABZCAAAEAAAACYAAAAIAAAAPJAAAAAAAAA=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  <p:sp>
        <p:nvSpPr>
          <p:cNvPr id="3" name="Google Shape;30;p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rAQAAdAkAAIYaAAB5JQAAEAAAACYAAAAIAAAAPZAAAAAAAAA="/>
              </a:ext>
            </a:extLst>
          </p:cNvSpPr>
          <p:nvPr>
            <p:ph idx="1"/>
          </p:nvPr>
        </p:nvSpPr>
        <p:spPr>
          <a:xfrm>
            <a:off x="311785" y="1536700"/>
            <a:ext cx="3999865" cy="4554855"/>
          </a:xfrm>
        </p:spPr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>
            <a:lvl1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31;p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6HQAAdAkAAFU2AAB5JQAAEAAAACYAAAAIAAAAPZAAAAAAAAA="/>
              </a:ext>
            </a:extLst>
          </p:cNvSpPr>
          <p:nvPr>
            <p:ph idx="2"/>
          </p:nvPr>
        </p:nvSpPr>
        <p:spPr>
          <a:xfrm>
            <a:off x="4832350" y="1536700"/>
            <a:ext cx="3999865" cy="4554855"/>
          </a:xfrm>
        </p:spPr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>
            <a:lvl1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32;p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NAAAZSYAAJs3AACfKQAAEAAAACYAAAAIAAAAPLAAAAAAAAA="/>
              </a:ext>
            </a:extLst>
          </p:cNvSpPr>
          <p:nvPr>
            <p:ph type="sldNum" idx="12"/>
          </p:nvPr>
        </p:nvSpPr>
        <p:spPr/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</a:lvl1pPr>
            <a:lvl2pPr>
              <a:buNone/>
            </a:lvl2pPr>
            <a:lvl3pPr>
              <a:buNone/>
            </a:lvl3pPr>
            <a:lvl4pPr>
              <a:buNone/>
            </a:lvl4pPr>
            <a:lvl5pPr>
              <a:buNone/>
            </a:lvl5pPr>
            <a:lvl6pPr>
              <a:buNone/>
            </a:lvl6pPr>
            <a:lvl7pPr>
              <a:buNone/>
            </a:lvl7pPr>
            <a:lvl8pPr>
              <a:buNone/>
            </a:lvl8pPr>
            <a:lvl9pPr>
              <a:buNone/>
            </a:lvl9pPr>
          </a:lstStyle>
          <a:p>
            <a:fld id="{73C57421-6F9E-9082-D07D-99D73A3326C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;p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rAQAApgMAAFU2AABZCAAAEAAAACYAAAAIAAAAPJAAAAAAAAA=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  <p:sp>
        <p:nvSpPr>
          <p:cNvPr id="3" name="Google Shape;35;p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NAAAZSYAAJs3AACfKQAAEAAAACYAAAAIAAAAPLAAAAAAAAA="/>
              </a:ext>
            </a:extLst>
          </p:cNvSpPr>
          <p:nvPr>
            <p:ph type="sldNum" idx="12"/>
          </p:nvPr>
        </p:nvSpPr>
        <p:spPr/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</a:lvl1pPr>
            <a:lvl2pPr>
              <a:buNone/>
            </a:lvl2pPr>
            <a:lvl3pPr>
              <a:buNone/>
            </a:lvl3pPr>
            <a:lvl4pPr>
              <a:buNone/>
            </a:lvl4pPr>
            <a:lvl5pPr>
              <a:buNone/>
            </a:lvl5pPr>
            <a:lvl6pPr>
              <a:buNone/>
            </a:lvl6pPr>
            <a:lvl7pPr>
              <a:buNone/>
            </a:lvl7pPr>
            <a:lvl8pPr>
              <a:buNone/>
            </a:lvl8pPr>
            <a:lvl9pPr>
              <a:buNone/>
            </a:lvl9pPr>
          </a:lstStyle>
          <a:p>
            <a:fld id="{02335613-5DEF-66A0-A18B-ABF518C557F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;p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C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rAQAAjwQAADETAADCCgAAEAAAACYAAAAIAAAAvZAAAAAAAAA="/>
              </a:ext>
            </a:extLst>
          </p:cNvSpPr>
          <p:nvPr>
            <p:ph type="title"/>
          </p:nvPr>
        </p:nvSpPr>
        <p:spPr>
          <a:xfrm>
            <a:off x="311785" y="741045"/>
            <a:ext cx="2807970" cy="1007745"/>
          </a:xfrm>
        </p:spPr>
        <p:txBody>
          <a:bodyPr vert="horz" wrap="square" lIns="91440" tIns="91440" rIns="91440" bIns="91440" numCol="1" anchor="b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3" name="Google Shape;38;p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rAQAAZgsAADETAAB6JQAAEAAAACYAAAAIAAAAPZAAAAAAAAA="/>
              </a:ext>
            </a:extLst>
          </p:cNvSpPr>
          <p:nvPr>
            <p:ph idx="1"/>
          </p:nvPr>
        </p:nvSpPr>
        <p:spPr>
          <a:xfrm>
            <a:off x="311785" y="1852930"/>
            <a:ext cx="2807970" cy="4239260"/>
          </a:xfrm>
        </p:spPr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>
            <a:lvl1pPr marL="4572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39;p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NAAAZSYAAJs3AACfKQAAEAAAACYAAAAIAAAAPLAAAAAAAAA="/>
              </a:ext>
            </a:extLst>
          </p:cNvSpPr>
          <p:nvPr>
            <p:ph type="sldNum" idx="12"/>
          </p:nvPr>
        </p:nvSpPr>
        <p:spPr/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</a:lvl1pPr>
            <a:lvl2pPr>
              <a:buNone/>
            </a:lvl2pPr>
            <a:lvl3pPr>
              <a:buNone/>
            </a:lvl3pPr>
            <a:lvl4pPr>
              <a:buNone/>
            </a:lvl4pPr>
            <a:lvl5pPr>
              <a:buNone/>
            </a:lvl5pPr>
            <a:lvl6pPr>
              <a:buNone/>
            </a:lvl6pPr>
            <a:lvl7pPr>
              <a:buNone/>
            </a:lvl7pPr>
            <a:lvl8pPr>
              <a:buNone/>
            </a:lvl8pPr>
            <a:lvl9pPr>
              <a:buNone/>
            </a:lvl9pPr>
          </a:lstStyle>
          <a:p>
            <a:fld id="{2DE5A5BC-F2C0-B053-8E5D-0406EB13785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MAIN_POINT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EAwAAUQQAAFMpAADfJQAAEAAAACYAAAAIAAAAvZAAAAAAAAA="/>
              </a:ext>
            </a:extLst>
          </p:cNvSpPr>
          <p:nvPr>
            <p:ph type="title"/>
          </p:nvPr>
        </p:nvSpPr>
        <p:spPr>
          <a:xfrm>
            <a:off x="490220" y="701675"/>
            <a:ext cx="6227445" cy="5454650"/>
          </a:xfrm>
        </p:spPr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7474F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7474F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7474F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7474F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7474F"/>
                </a:solidFill>
              </a:defRPr>
            </a:lvl5pPr>
            <a:lvl6pPr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7474F"/>
                </a:solidFill>
              </a:defRPr>
            </a:lvl6pPr>
            <a:lvl7pPr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7474F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7474F"/>
                </a:solidFill>
              </a:defRPr>
            </a:lvl8pPr>
            <a:lvl9pPr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7474F"/>
                </a:solidFill>
              </a:defRPr>
            </a:lvl9pPr>
          </a:lstStyle>
          <a:p>
            <a:endParaRPr/>
          </a:p>
        </p:txBody>
      </p:sp>
      <p:sp>
        <p:nvSpPr>
          <p:cNvPr id="3" name="Google Shape;42;p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NAAAZSYAAJs3AACfKQAAEAAAACYAAAAIAAAAPLAAAAAAAAA="/>
              </a:ext>
            </a:extLst>
          </p:cNvSpPr>
          <p:nvPr>
            <p:ph type="sldNum" idx="12"/>
          </p:nvPr>
        </p:nvSpPr>
        <p:spPr/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7474F"/>
                </a:solidFill>
              </a:defRPr>
            </a:lvl1pPr>
            <a:lvl2pPr>
              <a:buNone/>
              <a:defRPr>
                <a:solidFill>
                  <a:srgbClr val="37474F"/>
                </a:solidFill>
              </a:defRPr>
            </a:lvl2pPr>
            <a:lvl3pPr>
              <a:buNone/>
              <a:defRPr>
                <a:solidFill>
                  <a:srgbClr val="37474F"/>
                </a:solidFill>
              </a:defRPr>
            </a:lvl3pPr>
            <a:lvl4pPr>
              <a:buNone/>
              <a:defRPr>
                <a:solidFill>
                  <a:srgbClr val="37474F"/>
                </a:solidFill>
              </a:defRPr>
            </a:lvl4pPr>
            <a:lvl5pPr>
              <a:buNone/>
              <a:defRPr>
                <a:solidFill>
                  <a:srgbClr val="37474F"/>
                </a:solidFill>
              </a:defRPr>
            </a:lvl5pPr>
            <a:lvl6pPr>
              <a:buNone/>
              <a:defRPr>
                <a:solidFill>
                  <a:srgbClr val="37474F"/>
                </a:solidFill>
              </a:defRPr>
            </a:lvl6pPr>
            <a:lvl7pPr>
              <a:buNone/>
              <a:defRPr>
                <a:solidFill>
                  <a:srgbClr val="37474F"/>
                </a:solidFill>
              </a:defRPr>
            </a:lvl7pPr>
            <a:lvl8pPr>
              <a:buNone/>
              <a:defRPr>
                <a:solidFill>
                  <a:srgbClr val="37474F"/>
                </a:solidFill>
              </a:defRPr>
            </a:lvl8pPr>
            <a:lvl9pPr>
              <a:buNone/>
              <a:defRPr>
                <a:solidFill>
                  <a:srgbClr val="37474F"/>
                </a:solidFill>
              </a:defRPr>
            </a:lvl9pPr>
          </a:lstStyle>
          <a:p>
            <a:fld id="{42A91BA5-EBAF-FCED-E111-1DB8555F174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;p9"/>
          <p:cNvSpPr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EAAAAAAAAA////ADdHTw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AgHAAAAAAAAEA4AAAwKgAAEAAAACYAAAAIAAAA//////////8="/>
              </a:ext>
            </a:extLst>
          </p:cNvSpPr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91440" rIns="91440" bIns="91440" numCol="1" anchor="ctr"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Google Shape;45;p9"/>
          <p:cNvCxnSpPr>
            <a:extLst>
              <a:ext uri="smNativeData">
                <pr:smNativeData xmlns="" xmlns:p14="http://schemas.microsoft.com/office/powerpoint/2010/main" xmlns:pr="smNativeData" val="SMDATA_13_VRC+XBMAAAAlAAAAD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DdHTwAe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DAxXQIMAAAAEAAAAAAAAAAAAAAAAAAAAAAAAAAeAAAAaAAAAAAAAAAAAAAAAAAAAAAAAAAAAAAAECcAABAnAAAAAAAAAAAAAAAAAAAAAAAAAAAAAAAAAAAAAAAAAAAAABQAAAAAAAAAwMD/AAAAAABkAAAAMgAAAAAAAABkAAAAAAAAAH9/fwAKAAAAHwAAAFQAAAAAAAAFAAAAAQAAAAAAAAAAAAAAAAAAAAAAAAAAAAAAAAAAAAAAAAAAN0dPAH9/fwAAAAADzMzMAMDA/wB/f38AAAAAAAAAAAAAAAAAAAAAAAAAAAAhAAAAGAAAABQAAADxHgAA3yQAANIhAADgJAAAEAAAACYAAAAIAAAA//////////8="/>
              </a:ext>
            </a:extLst>
          </p:cNvCxnSpPr>
          <p:nvPr/>
        </p:nvCxnSpPr>
        <p:spPr>
          <a:xfrm rot="16200000" flipH="1">
            <a:off x="5263515" y="5760085"/>
            <a:ext cx="635" cy="467995"/>
          </a:xfrm>
          <a:prstGeom prst="straightConnector1">
            <a:avLst/>
          </a:prstGeom>
          <a:noFill/>
          <a:ln w="19050" cap="flat" cmpd="sng" algn="ctr">
            <a:solidFill>
              <a:srgbClr val="37474F"/>
            </a:solidFill>
            <a:prstDash val="solid"/>
            <a:headEnd type="none"/>
            <a:tailEnd type="none"/>
          </a:ln>
          <a:effectLst/>
        </p:spPr>
      </p:cxnSp>
      <p:sp>
        <p:nvSpPr>
          <p:cNvPr id="4" name="Google Shape;46;p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C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AQAA3wgAAIUaAADmFgAAEAAAACYAAAAIAAAAvZAAAAAAAAA="/>
              </a:ext>
            </a:extLst>
          </p:cNvSpPr>
          <p:nvPr>
            <p:ph type="title"/>
          </p:nvPr>
        </p:nvSpPr>
        <p:spPr>
          <a:xfrm>
            <a:off x="265430" y="1442085"/>
            <a:ext cx="4045585" cy="2280285"/>
          </a:xfrm>
        </p:spPr>
        <p:txBody>
          <a:bodyPr vert="horz" wrap="square" lIns="91440" tIns="91440" rIns="91440" bIns="91440" numCol="1" anchor="b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4200"/>
            </a:lvl1pPr>
            <a:lvl2pPr algn="ctr">
              <a:spcBef>
                <a:spcPts val="0"/>
              </a:spcBef>
              <a:spcAft>
                <a:spcPts val="0"/>
              </a:spcAft>
              <a:buNone/>
              <a:defRPr sz="4200"/>
            </a:lvl2pPr>
            <a:lvl3pPr algn="ctr">
              <a:spcBef>
                <a:spcPts val="0"/>
              </a:spcBef>
              <a:spcAft>
                <a:spcPts val="0"/>
              </a:spcAft>
              <a:buNone/>
              <a:defRPr sz="4200"/>
            </a:lvl3pPr>
            <a:lvl4pPr algn="ctr">
              <a:spcBef>
                <a:spcPts val="0"/>
              </a:spcBef>
              <a:spcAft>
                <a:spcPts val="0"/>
              </a:spcAft>
              <a:buNone/>
              <a:defRPr sz="4200"/>
            </a:lvl4pPr>
            <a:lvl5pPr algn="ctr">
              <a:spcBef>
                <a:spcPts val="0"/>
              </a:spcBef>
              <a:spcAft>
                <a:spcPts val="0"/>
              </a:spcAft>
              <a:buNone/>
              <a:defRPr sz="4200"/>
            </a:lvl5pPr>
            <a:lvl6pPr algn="ctr">
              <a:spcBef>
                <a:spcPts val="0"/>
              </a:spcBef>
              <a:spcAft>
                <a:spcPts val="0"/>
              </a:spcAft>
              <a:buNone/>
              <a:defRPr sz="4200"/>
            </a:lvl6pPr>
            <a:lvl7pPr algn="ctr">
              <a:spcBef>
                <a:spcPts val="0"/>
              </a:spcBef>
              <a:spcAft>
                <a:spcPts val="0"/>
              </a:spcAft>
              <a:buNone/>
              <a:defRPr sz="4200"/>
            </a:lvl7pPr>
            <a:lvl8pPr algn="ctr">
              <a:spcBef>
                <a:spcPts val="0"/>
              </a:spcBef>
              <a:spcAft>
                <a:spcPts val="0"/>
              </a:spcAft>
              <a:buNone/>
              <a:defRPr sz="4200"/>
            </a:lvl8pPr>
            <a:lvl9pPr algn="ctr">
              <a:spcBef>
                <a:spcPts val="0"/>
              </a:spcBef>
              <a:spcAft>
                <a:spcPts val="0"/>
              </a:spcAft>
              <a:buNone/>
              <a:defRPr sz="4200"/>
            </a:lvl9pPr>
          </a:lstStyle>
          <a:p>
            <a:endParaRPr/>
          </a:p>
        </p:txBody>
      </p:sp>
      <p:sp>
        <p:nvSpPr>
          <p:cNvPr id="5" name="Google Shape;47;p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AQAAVhcAAIUaAABfIgAAEAAAACYAAAAIAAAAPZAAAAAAAAA="/>
              </a:ext>
            </a:extLst>
          </p:cNvSpPr>
          <p:nvPr>
            <p:ph type="subTitle" idx="1"/>
          </p:nvPr>
        </p:nvSpPr>
        <p:spPr>
          <a:xfrm>
            <a:off x="265430" y="3793490"/>
            <a:ext cx="4045585" cy="1793875"/>
          </a:xfrm>
        </p:spPr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48;p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HgAA8QUAAP01AABAJAAAEAAAACYAAAAIAAAAvZAAAAAAAAA="/>
              </a:ext>
            </a:extLst>
          </p:cNvSpPr>
          <p:nvPr>
            <p:ph idx="2"/>
          </p:nvPr>
        </p:nvSpPr>
        <p:spPr>
          <a:xfrm>
            <a:off x="4939665" y="965835"/>
            <a:ext cx="3836670" cy="4926965"/>
          </a:xfrm>
        </p:spPr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>
            <a:lvl1pPr marL="457200" indent="-342900">
              <a:spcBef>
                <a:spcPts val="0"/>
              </a:spcBef>
              <a:spcAft>
                <a:spcPts val="0"/>
              </a:spcAft>
              <a:buClrTx/>
              <a:buSzPts val="1800"/>
              <a:buChar char="●"/>
              <a:defRPr>
                <a:solidFill>
                  <a:srgbClr val="37474F"/>
                </a:solidFill>
              </a:defRPr>
            </a:lvl1pPr>
            <a:lvl2pPr marL="914400" indent="-317500">
              <a:spcBef>
                <a:spcPts val="1600"/>
              </a:spcBef>
              <a:spcAft>
                <a:spcPts val="0"/>
              </a:spcAft>
              <a:buClr>
                <a:srgbClr val="37474F"/>
              </a:buClr>
              <a:buSzPts val="1400"/>
              <a:buChar char="○"/>
              <a:defRPr>
                <a:solidFill>
                  <a:srgbClr val="37474F"/>
                </a:solidFill>
              </a:defRPr>
            </a:lvl2pPr>
            <a:lvl3pPr marL="1371600" indent="-317500">
              <a:spcBef>
                <a:spcPts val="1600"/>
              </a:spcBef>
              <a:spcAft>
                <a:spcPts val="0"/>
              </a:spcAft>
              <a:buClr>
                <a:srgbClr val="37474F"/>
              </a:buClr>
              <a:buSzPts val="1400"/>
              <a:buChar char="■"/>
              <a:defRPr>
                <a:solidFill>
                  <a:srgbClr val="37474F"/>
                </a:solidFill>
              </a:defRPr>
            </a:lvl3pPr>
            <a:lvl4pPr marL="1828800" indent="-317500">
              <a:spcBef>
                <a:spcPts val="1600"/>
              </a:spcBef>
              <a:spcAft>
                <a:spcPts val="0"/>
              </a:spcAft>
              <a:buClr>
                <a:srgbClr val="37474F"/>
              </a:buClr>
              <a:buSzPts val="1400"/>
              <a:buChar char="●"/>
              <a:defRPr>
                <a:solidFill>
                  <a:srgbClr val="37474F"/>
                </a:solidFill>
              </a:defRPr>
            </a:lvl4pPr>
            <a:lvl5pPr marL="2286000" indent="-317500">
              <a:spcBef>
                <a:spcPts val="1600"/>
              </a:spcBef>
              <a:spcAft>
                <a:spcPts val="0"/>
              </a:spcAft>
              <a:buClr>
                <a:srgbClr val="37474F"/>
              </a:buClr>
              <a:buSzPts val="1400"/>
              <a:buChar char="○"/>
              <a:defRPr>
                <a:solidFill>
                  <a:srgbClr val="37474F"/>
                </a:solidFill>
              </a:defRPr>
            </a:lvl5pPr>
            <a:lvl6pPr marL="2743200" indent="-317500">
              <a:spcBef>
                <a:spcPts val="1600"/>
              </a:spcBef>
              <a:spcAft>
                <a:spcPts val="0"/>
              </a:spcAft>
              <a:buClr>
                <a:srgbClr val="37474F"/>
              </a:buClr>
              <a:buSzPts val="1400"/>
              <a:buChar char="■"/>
              <a:defRPr>
                <a:solidFill>
                  <a:srgbClr val="37474F"/>
                </a:solidFill>
              </a:defRPr>
            </a:lvl6pPr>
            <a:lvl7pPr marL="3200400" indent="-317500">
              <a:spcBef>
                <a:spcPts val="1600"/>
              </a:spcBef>
              <a:spcAft>
                <a:spcPts val="0"/>
              </a:spcAft>
              <a:buClr>
                <a:srgbClr val="37474F"/>
              </a:buClr>
              <a:buSzPts val="1400"/>
              <a:buChar char="●"/>
              <a:defRPr>
                <a:solidFill>
                  <a:srgbClr val="37474F"/>
                </a:solidFill>
              </a:defRPr>
            </a:lvl7pPr>
            <a:lvl8pPr marL="3657600" indent="-317500">
              <a:spcBef>
                <a:spcPts val="1600"/>
              </a:spcBef>
              <a:spcAft>
                <a:spcPts val="0"/>
              </a:spcAft>
              <a:buClr>
                <a:srgbClr val="37474F"/>
              </a:buClr>
              <a:buSzPts val="1400"/>
              <a:buChar char="○"/>
              <a:defRPr>
                <a:solidFill>
                  <a:srgbClr val="37474F"/>
                </a:solidFill>
              </a:defRPr>
            </a:lvl8pPr>
            <a:lvl9pPr marL="4114800" indent="-317500">
              <a:spcBef>
                <a:spcPts val="1600"/>
              </a:spcBef>
              <a:spcAft>
                <a:spcPts val="1600"/>
              </a:spcAft>
              <a:buClr>
                <a:srgbClr val="37474F"/>
              </a:buClr>
              <a:buSzPts val="1400"/>
              <a:buChar char="■"/>
              <a:defRPr>
                <a:solidFill>
                  <a:srgbClr val="37474F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49;p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NAAAZSYAAJs3AACfKQAAEAAAACYAAAAIAAAAPLAAAAAAAAA="/>
              </a:ext>
            </a:extLst>
          </p:cNvSpPr>
          <p:nvPr>
            <p:ph type="sldNum" idx="12"/>
          </p:nvPr>
        </p:nvSpPr>
        <p:spPr/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7474F"/>
                </a:solidFill>
              </a:defRPr>
            </a:lvl1pPr>
            <a:lvl2pPr>
              <a:buNone/>
              <a:defRPr>
                <a:solidFill>
                  <a:srgbClr val="37474F"/>
                </a:solidFill>
              </a:defRPr>
            </a:lvl2pPr>
            <a:lvl3pPr>
              <a:buNone/>
              <a:defRPr>
                <a:solidFill>
                  <a:srgbClr val="37474F"/>
                </a:solidFill>
              </a:defRPr>
            </a:lvl3pPr>
            <a:lvl4pPr>
              <a:buNone/>
              <a:defRPr>
                <a:solidFill>
                  <a:srgbClr val="37474F"/>
                </a:solidFill>
              </a:defRPr>
            </a:lvl4pPr>
            <a:lvl5pPr>
              <a:buNone/>
              <a:defRPr>
                <a:solidFill>
                  <a:srgbClr val="37474F"/>
                </a:solidFill>
              </a:defRPr>
            </a:lvl5pPr>
            <a:lvl6pPr>
              <a:buNone/>
              <a:defRPr>
                <a:solidFill>
                  <a:srgbClr val="37474F"/>
                </a:solidFill>
              </a:defRPr>
            </a:lvl6pPr>
            <a:lvl7pPr>
              <a:buNone/>
              <a:defRPr>
                <a:solidFill>
                  <a:srgbClr val="37474F"/>
                </a:solidFill>
              </a:defRPr>
            </a:lvl7pPr>
            <a:lvl8pPr>
              <a:buNone/>
              <a:defRPr>
                <a:solidFill>
                  <a:srgbClr val="37474F"/>
                </a:solidFill>
              </a:defRPr>
            </a:lvl8pPr>
            <a:lvl9pPr>
              <a:buNone/>
              <a:defRPr>
                <a:solidFill>
                  <a:srgbClr val="37474F"/>
                </a:solidFill>
              </a:defRPr>
            </a:lvl9pPr>
          </a:lstStyle>
          <a:p>
            <a:fld id="{2A430E89-C7C7-16F8-89FB-31AD40B57F6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1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rAQAAsyIAANImAACpJwAAEAAAACYAAAAIAAAAvZAAAAAAAAA="/>
              </a:ext>
            </a:extLst>
          </p:cNvSpPr>
          <p:nvPr>
            <p:ph idx="1"/>
          </p:nvPr>
        </p:nvSpPr>
        <p:spPr>
          <a:xfrm>
            <a:off x="311785" y="5640705"/>
            <a:ext cx="5998845" cy="806450"/>
          </a:xfrm>
        </p:spPr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>
            <a:lvl1pPr marL="4572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FFFFFF"/>
                </a:solidFill>
                <a:latin typeface="Oswald" charset="0"/>
                <a:ea typeface="Arial" pitchFamily="1" charset="0"/>
                <a:cs typeface="Arial" pitchFamily="1" charset="0"/>
              </a:defRPr>
            </a:lvl1pPr>
          </a:lstStyle>
          <a:p>
            <a:endParaRPr/>
          </a:p>
        </p:txBody>
      </p:sp>
      <p:sp>
        <p:nvSpPr>
          <p:cNvPr id="3" name="Google Shape;52;p1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NAAAZSYAAJs3AACfKQAAEAAAACYAAAAIAAAAPLAAAAAAAAA="/>
              </a:ext>
            </a:extLst>
          </p:cNvSpPr>
          <p:nvPr>
            <p:ph type="sldNum" idx="12"/>
          </p:nvPr>
        </p:nvSpPr>
        <p:spPr/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</a:lvl1pPr>
            <a:lvl2pPr>
              <a:buNone/>
            </a:lvl2pPr>
            <a:lvl3pPr>
              <a:buNone/>
            </a:lvl3pPr>
            <a:lvl4pPr>
              <a:buNone/>
            </a:lvl4pPr>
            <a:lvl5pPr>
              <a:buNone/>
            </a:lvl5pPr>
            <a:lvl6pPr>
              <a:buNone/>
            </a:lvl6pPr>
            <a:lvl7pPr>
              <a:buNone/>
            </a:lvl7pPr>
            <a:lvl8pPr>
              <a:buNone/>
            </a:lvl8pPr>
            <a:lvl9pPr>
              <a:buNone/>
            </a:lvl9pPr>
          </a:lstStyle>
          <a:p>
            <a:fld id="{6059FFB6-F88D-0C09-C3E1-0E5CB1AF355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rgbClr val="374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rAQAApgMAAFU2AABZCAAAEAAAACYAAAAIAAAAvZ8AAP8fAAA="/>
              </a:ext>
            </a:extLst>
          </p:cNvSpPr>
          <p:nvPr>
            <p:ph type="title"/>
          </p:nvPr>
        </p:nvSpPr>
        <p:spPr>
          <a:xfrm>
            <a:off x="311785" y="593090"/>
            <a:ext cx="8520430" cy="7639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Oswald" charset="0"/>
                <a:ea typeface="Arial" pitchFamily="1" charset="0"/>
                <a:cs typeface="Arial" pitchFamily="1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Oswald" charset="0"/>
                <a:ea typeface="Arial" pitchFamily="1" charset="0"/>
                <a:cs typeface="Arial" pitchFamily="1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Oswald" charset="0"/>
                <a:ea typeface="Arial" pitchFamily="1" charset="0"/>
                <a:cs typeface="Arial" pitchFamily="1" charset="0"/>
              </a:defRPr>
            </a:lvl3pPr>
            <a:lvl4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Oswald" charset="0"/>
                <a:ea typeface="Arial" pitchFamily="1" charset="0"/>
                <a:cs typeface="Arial" pitchFamily="1" charset="0"/>
              </a:defRPr>
            </a:lvl4pPr>
            <a:lvl5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Oswald" charset="0"/>
                <a:ea typeface="Arial" pitchFamily="1" charset="0"/>
                <a:cs typeface="Arial" pitchFamily="1" charset="0"/>
              </a:defRPr>
            </a:lvl5pPr>
            <a:lvl6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Oswald" charset="0"/>
                <a:ea typeface="Arial" pitchFamily="1" charset="0"/>
                <a:cs typeface="Arial" pitchFamily="1" charset="0"/>
              </a:defRPr>
            </a:lvl6pPr>
            <a:lvl7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Oswald" charset="0"/>
                <a:ea typeface="Arial" pitchFamily="1" charset="0"/>
                <a:cs typeface="Arial" pitchFamily="1" charset="0"/>
              </a:defRPr>
            </a:lvl7pPr>
            <a:lvl8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Oswald" charset="0"/>
                <a:ea typeface="Arial" pitchFamily="1" charset="0"/>
                <a:cs typeface="Arial" pitchFamily="1" charset="0"/>
              </a:defRPr>
            </a:lvl8pPr>
            <a:lvl9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Oswald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  <p:sp>
        <p:nvSpPr>
          <p:cNvPr id="3" name="Google Shape;11;p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rAQAAdAkAAFU2AAB5JQAAEAAAACYAAAAIAAAAvZ8AAP8fAAA="/>
              </a:ext>
            </a:extLst>
          </p:cNvSpPr>
          <p:nvPr>
            <p:ph type="body" idx="1"/>
          </p:nvPr>
        </p:nvSpPr>
        <p:spPr>
          <a:xfrm>
            <a:off x="311785" y="1536700"/>
            <a:ext cx="8520430" cy="45548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>
            <a:lvl1pPr marL="4572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verage" charset="0"/>
              <a:buChar char="●"/>
              <a:defRPr sz="1800"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1pPr>
            <a:lvl2pPr marL="914400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charset="0"/>
              <a:buChar char="○"/>
              <a:defRPr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2pPr>
            <a:lvl3pPr marL="1371600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charset="0"/>
              <a:buChar char="■"/>
              <a:defRPr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3pPr>
            <a:lvl4pPr marL="1828800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charset="0"/>
              <a:buChar char="●"/>
              <a:defRPr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4pPr>
            <a:lvl5pPr marL="2286000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charset="0"/>
              <a:buChar char="○"/>
              <a:defRPr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5pPr>
            <a:lvl6pPr marL="2743200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charset="0"/>
              <a:buChar char="■"/>
              <a:defRPr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6pPr>
            <a:lvl7pPr marL="3200400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charset="0"/>
              <a:buChar char="●"/>
              <a:defRPr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7pPr>
            <a:lvl8pPr marL="3657600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 charset="0"/>
              <a:buChar char="○"/>
              <a:defRPr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8pPr>
            <a:lvl9pPr marL="4114800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 charset="0"/>
              <a:buChar char="■"/>
              <a:defRPr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9pPr>
          </a:lstStyle>
          <a:p>
            <a:endParaRPr/>
          </a:p>
        </p:txBody>
      </p:sp>
      <p:sp>
        <p:nvSpPr>
          <p:cNvPr id="4" name="Google Shape;12;p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6NAAAZSYAAJs3AACfKQAAEAAAACYAAAAIAAAAvb8AAP8fAAA="/>
              </a:ext>
            </a:extLst>
          </p:cNvSpPr>
          <p:nvPr>
            <p:ph type="sldNum" idx="12"/>
          </p:nvPr>
        </p:nvSpPr>
        <p:spPr>
          <a:xfrm>
            <a:off x="8489950" y="6241415"/>
            <a:ext cx="549275" cy="5245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1pPr>
            <a:lvl2pPr algn="r">
              <a:buNone/>
              <a:defRPr sz="1000"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2pPr>
            <a:lvl3pPr algn="r">
              <a:buNone/>
              <a:defRPr sz="1000"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3pPr>
            <a:lvl4pPr algn="r">
              <a:buNone/>
              <a:defRPr sz="1000"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4pPr>
            <a:lvl5pPr algn="r">
              <a:buNone/>
              <a:defRPr sz="1000"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5pPr>
            <a:lvl6pPr algn="r">
              <a:buNone/>
              <a:defRPr sz="1000"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6pPr>
            <a:lvl7pPr algn="r">
              <a:buNone/>
              <a:defRPr sz="1000"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7pPr>
            <a:lvl8pPr algn="r">
              <a:buNone/>
              <a:defRPr sz="1000"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8pPr>
            <a:lvl9pPr algn="r">
              <a:buNone/>
              <a:defRPr sz="1000">
                <a:solidFill>
                  <a:schemeClr val="accent3"/>
                </a:solidFill>
                <a:latin typeface="Average" charset="0"/>
                <a:ea typeface="Arial" pitchFamily="1" charset="0"/>
                <a:cs typeface="Arial" pitchFamily="1" charset="0"/>
              </a:defRPr>
            </a:lvl9pPr>
          </a:lstStyle>
          <a:p>
            <a:fld id="{545C2F90-DEB9-09D9-F7E4-288C61AA017D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9pPr>
    </p:titleStyle>
    <p:body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dxscholar.library.pdx.edu/cgi/viewcontent.cgi?referer=https://www.google.com/&amp;httpsredir=1&amp;article=1007&amp;context=liw_portland" TargetMode="External"/><Relationship Id="rId4" Type="http://schemas.openxmlformats.org/officeDocument/2006/relationships/hyperlink" Target="https://www.instructionaldesign.org/theories/andragog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therapistaid.com/worksheets/abc-model-for-rebt.pdf" TargetMode="External"/><Relationship Id="rId5" Type="http://schemas.openxmlformats.org/officeDocument/2006/relationships/hyperlink" Target="https://albertellis.org/rebt-in-the-context-of-modern-psychological-research/" TargetMode="External"/><Relationship Id="rId4" Type="http://schemas.openxmlformats.org/officeDocument/2006/relationships/hyperlink" Target="https://www.smartrecovery.org/smart-recovery-toolbox/abc-crash-cours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C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DdHTwAP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hYWEFN0dPAQAAAAAAAAAAAAAAAAAAAAAAAAAAAAAAAAAAAAAAAAAAN0dPAH9/fwCenp4DzMzMAMDA/wB/f38AAAAAAAAAAAAAAAAAAAAAAAAAAAAhAAAAGAAAABQAAAAhBAAAIAgAAB80AABRFgAAEAAAACYAAAAIAAAAPDAAAIAfAAA="/>
              </a:ext>
            </a:extLst>
          </p:cNvSpPr>
          <p:nvPr>
            <p:ph type="ctrTitle"/>
          </p:nvPr>
        </p:nvSpPr>
        <p:spPr>
          <a:ln w="9525" cap="flat" cmpd="sng" algn="ctr">
            <a:solidFill>
              <a:srgbClr val="37474F"/>
            </a:solidFill>
            <a:prstDash val="solid"/>
            <a:headEnd type="none"/>
            <a:tailEnd type="none"/>
          </a:ln>
        </p:spPr>
        <p:txBody>
          <a:bodyPr vert="horz" wrap="square" lIns="91440" tIns="91440" rIns="91440" bIns="91440" numCol="1" anchor="b">
            <a:prstTxWarp prst="textNoShape">
              <a:avLst/>
            </a:prstTxWarp>
          </a:bodyPr>
          <a:lstStyle/>
          <a:p>
            <a:pPr marL="457200" marR="4572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Less Work and More Success</a:t>
            </a:r>
            <a:endParaRPr sz="7200"/>
          </a:p>
        </p:txBody>
      </p:sp>
      <p:sp>
        <p:nvSpPr>
          <p:cNvPr id="3" name="Google Shape;71;p1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AhBAAAChoAAB80AACLIAAAEAAAACYAAAAIAAAAPDAAAAAAAAA="/>
              </a:ext>
            </a:extLst>
          </p:cNvSpPr>
          <p:nvPr>
            <p:ph type="subTitle" idx="1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entury Gothic" charset="0"/>
                <a:ea typeface="Century Gothic" charset="0"/>
                <a:cs typeface="Century Gothic" charset="0"/>
              </a:rPr>
              <a:t>FSS &amp; Client Management </a:t>
            </a:r>
            <a:endParaRPr sz="360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entury Gothic" charset="0"/>
                <a:ea typeface="Century Gothic" charset="0"/>
                <a:cs typeface="Century Gothic" charset="0"/>
              </a:rPr>
              <a:t>Tips and Tricks</a:t>
            </a:r>
            <a:endParaRPr sz="360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;p2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rAQAApgMAAFU2AABZCAAAEAAAACYAAAAIAAAAPDAAAAAAAAA=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Keep in mind...</a:t>
            </a:r>
            <a:endParaRPr sz="4800"/>
          </a:p>
        </p:txBody>
      </p:sp>
      <p:sp>
        <p:nvSpPr>
          <p:cNvPr id="3" name="Google Shape;147;p2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rAQAAdAkAAFU2AAB5JQAAEAAAACYAAAAIAAAAPDAAAAAAAAA="/>
              </a:ext>
            </a:extLst>
          </p:cNvSpPr>
          <p:nvPr>
            <p:ph type="body" idx="1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/>
          <a:p>
            <a:pPr marL="457200" indent="-381000" algn="l">
              <a:spcBef>
                <a:spcPts val="0"/>
              </a:spcBef>
              <a:spcAft>
                <a:spcPts val="0"/>
              </a:spcAft>
              <a:buSzPts val="2400"/>
              <a:buFont typeface="Century Gothic" charset="0"/>
              <a:buChar char="●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Flexibility Balancing Act</a:t>
            </a:r>
            <a:endParaRPr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914400" lvl="1" indent="-381000" algn="l">
              <a:spcBef>
                <a:spcPts val="0"/>
              </a:spcBef>
              <a:spcAft>
                <a:spcPts val="0"/>
              </a:spcAft>
              <a:buSzPts val="2400"/>
              <a:buFont typeface="Century Gothic" charset="0"/>
              <a:buChar char="○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Ease of use vs. easy to reschedule.. again, and again, and again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..</a:t>
            </a:r>
            <a:endParaRPr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indent="-381000">
              <a:buSzPts val="2400"/>
              <a:buFont typeface="Century Gothic" charset="0"/>
              <a:buChar char="●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Texting and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messaging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1" indent="-381000">
              <a:spcBef>
                <a:spcPts val="0"/>
              </a:spcBef>
              <a:buSzPts val="2400"/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NEVER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give out your personal email or phone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number</a:t>
            </a:r>
            <a:endParaRPr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381000" algn="l">
              <a:spcBef>
                <a:spcPts val="0"/>
              </a:spcBef>
              <a:spcAft>
                <a:spcPts val="0"/>
              </a:spcAft>
              <a:buSzPts val="2400"/>
              <a:buFont typeface="Century Gothic" charset="0"/>
              <a:buChar char="●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Paperless Communication Agreement</a:t>
            </a:r>
            <a:endParaRPr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Google Shape;148;p23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QxQAAKwZAAD9IwAAby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905438" y="4128625"/>
            <a:ext cx="2556510" cy="25622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4;p24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NgcAAOMAAAAJMQAATS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72210" y="144145"/>
            <a:ext cx="6798945" cy="65697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Google Shape;155;p24"/>
          <p:cNvSpPr>
            <a:extLst>
              <a:ext uri="smNativeData">
                <pr:smNativeData xmlns="" xmlns:p14="http://schemas.microsoft.com/office/powerpoint/2010/main" xmlns:pr="smNativeData" val="SMDATA_13_VRC+XBMAAAAlAAAAZgAAAA0AAAAAkAAAAJAAAACQAAAAkAAAAAAAAAABAAAAAAAAAAEAAABQAAAAAAAAAAAA8D8AAAAAAADw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BAAAAAAAAAP8AAAAPAAAAAQAAACMAAAAjAAAAIwAAAB4AAAAAAAAASwAAAEsAAAAAAAAASwAAAEs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LMPAAAMAAAAEAAAAAAAAAAAAAAAAAAAAAAAAAAeAAAAaAAAAAAAAAAAAAAAAAAAAAAAAAAAAAAAECcAABAnAAAAAAAAAAAAAAAAAAAAAAAAAAAAAAAAAAAAAAAAAAAAABQAAAAAAAAAwMD/AAAAAABkAAAAMgAAAAAAAABkAAAAAAAAAH9/fwAKAAAAHwAAAFQAAABhYWEFN0dPAQAAAAAAAAAAAAAAAAAAAAAAAAAAAAAAAAAAAAAAAAAA/wAAAH9/fwCenp4DzMzMAMDA/wB/f38AAAAAAAAAAAAAAAAAAAAAAAAAAAAhAAAAGAAAABQAAADaBwAAryQAAHQiAABRKAAAEAAAACYAAAAIAAAA//////////8="/>
              </a:ext>
            </a:extLst>
          </p:cNvSpPr>
          <p:nvPr/>
        </p:nvSpPr>
        <p:spPr>
          <a:xfrm>
            <a:off x="1276350" y="5963285"/>
            <a:ext cx="4324350" cy="59055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91440" rIns="91440" bIns="91440" numCol="1" anchor="ctr"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p2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rAQAApgMAAFU2AABZCAAAEAAAACYAAAAIAAAAPDAAAAAAAAA=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Stop Drowning in Admin Duties</a:t>
            </a:r>
            <a:endParaRPr sz="4800"/>
          </a:p>
        </p:txBody>
      </p:sp>
      <p:sp>
        <p:nvSpPr>
          <p:cNvPr id="3" name="Google Shape;162;p2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rAQAAdAkAAFU2AAB5JQAAEAAAACYAAAAIAAAAPDAAAAAAAAA="/>
              </a:ext>
            </a:extLst>
          </p:cNvSpPr>
          <p:nvPr>
            <p:ph type="body" idx="1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/>
          <a:p>
            <a:pPr marL="457200" indent="-381000" algn="l">
              <a:spcBef>
                <a:spcPts val="0"/>
              </a:spcBef>
              <a:spcAft>
                <a:spcPts val="0"/>
              </a:spcAft>
              <a:buSzPts val="2400"/>
              <a:buFont typeface="Century Gothic" charset="0"/>
              <a:buChar char="●"/>
            </a:pP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Data </a:t>
            </a:r>
            <a:endParaRPr sz="2400">
              <a:latin typeface="Century Gothic" charset="0"/>
              <a:ea typeface="Century Gothic" charset="0"/>
              <a:cs typeface="Century Gothic" charset="0"/>
            </a:endParaRPr>
          </a:p>
          <a:p>
            <a:pPr marL="914400" lvl="1" indent="-381000" algn="l">
              <a:spcBef>
                <a:spcPts val="0"/>
              </a:spcBef>
              <a:spcAft>
                <a:spcPts val="0"/>
              </a:spcAft>
              <a:buSzPts val="2400"/>
              <a:buFont typeface="Century Gothic" charset="0"/>
              <a:buChar char="○"/>
            </a:pP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Keep it real time</a:t>
            </a:r>
            <a:endParaRPr sz="2400">
              <a:latin typeface="Century Gothic" charset="0"/>
              <a:ea typeface="Century Gothic" charset="0"/>
              <a:cs typeface="Century Gothic" charset="0"/>
            </a:endParaRPr>
          </a:p>
          <a:p>
            <a:pPr marL="914400" lvl="1" indent="-381000" algn="l">
              <a:spcBef>
                <a:spcPts val="0"/>
              </a:spcBef>
              <a:spcAft>
                <a:spcPts val="0"/>
              </a:spcAft>
              <a:buSzPts val="2400"/>
              <a:buFont typeface="Century Gothic" charset="0"/>
              <a:buChar char="○"/>
            </a:pP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Memory is fresh</a:t>
            </a:r>
            <a:endParaRPr sz="240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381000" algn="l">
              <a:spcBef>
                <a:spcPts val="0"/>
              </a:spcBef>
              <a:spcAft>
                <a:spcPts val="0"/>
              </a:spcAft>
              <a:buSzPts val="2400"/>
              <a:buFont typeface="Century Gothic" charset="0"/>
              <a:buChar char="●"/>
            </a:pP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Admin Days</a:t>
            </a:r>
            <a:endParaRPr sz="2400">
              <a:latin typeface="Century Gothic" charset="0"/>
              <a:ea typeface="Century Gothic" charset="0"/>
              <a:cs typeface="Century Gothic" charset="0"/>
            </a:endParaRPr>
          </a:p>
          <a:p>
            <a:pPr marL="914400" lvl="1" indent="-381000" algn="l">
              <a:spcBef>
                <a:spcPts val="0"/>
              </a:spcBef>
              <a:spcAft>
                <a:spcPts val="0"/>
              </a:spcAft>
              <a:buSzPts val="2400"/>
              <a:buFont typeface="Century Gothic" charset="0"/>
              <a:buChar char="○"/>
            </a:pP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NO client appointments</a:t>
            </a:r>
            <a:endParaRPr sz="240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Google Shape;163;p25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DB8AANQLAABVNgAAGSM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046980" y="2228532"/>
            <a:ext cx="3785235" cy="37826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Google Shape;164;p25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9wgAAFgZAAAtFgAAji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5" y="4119880"/>
            <a:ext cx="2147570" cy="21475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0;p2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rAQAAdAkAAFU2AAB5JQAAEAAAACYAAAAIAAAAPDAAAAAAAAA="/>
              </a:ext>
            </a:extLst>
          </p:cNvSpPr>
          <p:nvPr>
            <p:ph type="body" idx="1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Your agency receives additional dollars for client success </a:t>
            </a:r>
            <a:endParaRPr sz="26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393700" algn="l">
              <a:spcBef>
                <a:spcPts val="1600"/>
              </a:spcBef>
              <a:spcAft>
                <a:spcPts val="0"/>
              </a:spcAft>
              <a:buSzPts val="2600"/>
              <a:buFont typeface="Century Gothic" charset="0"/>
              <a:buChar char="●"/>
            </a:pPr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Completed education</a:t>
            </a:r>
            <a:endParaRPr sz="26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393700" algn="l">
              <a:spcBef>
                <a:spcPts val="0"/>
              </a:spcBef>
              <a:spcAft>
                <a:spcPts val="0"/>
              </a:spcAft>
              <a:buSzPts val="2600"/>
              <a:buFont typeface="Century Gothic" charset="0"/>
              <a:buChar char="●"/>
            </a:pPr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Gained employment</a:t>
            </a:r>
            <a:endParaRPr sz="26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393700" algn="l">
              <a:spcBef>
                <a:spcPts val="0"/>
              </a:spcBef>
              <a:spcAft>
                <a:spcPts val="0"/>
              </a:spcAft>
              <a:buSzPts val="2600"/>
              <a:buFont typeface="Century Gothic" charset="0"/>
              <a:buChar char="●"/>
            </a:pPr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Double earned income</a:t>
            </a:r>
            <a:endParaRPr sz="26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393700" algn="l">
              <a:spcBef>
                <a:spcPts val="0"/>
              </a:spcBef>
              <a:spcAft>
                <a:spcPts val="0"/>
              </a:spcAft>
              <a:buSzPts val="2600"/>
              <a:buFont typeface="Century Gothic" charset="0"/>
              <a:buChar char="●"/>
            </a:pPr>
            <a:r>
              <a:rPr lang="en-US" sz="2600" dirty="0" smtClean="0">
                <a:latin typeface="Century Gothic" charset="0"/>
                <a:ea typeface="Century Gothic" charset="0"/>
                <a:cs typeface="Century Gothic" charset="0"/>
              </a:rPr>
              <a:t>Over-income</a:t>
            </a:r>
          </a:p>
          <a:p>
            <a:pPr marL="457200" indent="-393700" algn="l">
              <a:spcBef>
                <a:spcPts val="0"/>
              </a:spcBef>
              <a:spcAft>
                <a:spcPts val="0"/>
              </a:spcAft>
              <a:buSzPts val="2600"/>
              <a:buFont typeface="Century Gothic" charset="0"/>
              <a:buChar char="●"/>
            </a:pPr>
            <a:r>
              <a:rPr lang="en-US" sz="2600" dirty="0" smtClean="0">
                <a:latin typeface="Century Gothic" charset="0"/>
                <a:ea typeface="Century Gothic" charset="0"/>
                <a:cs typeface="Century Gothic" charset="0"/>
              </a:rPr>
              <a:t>Credit scores improved</a:t>
            </a:r>
            <a:endParaRPr sz="2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Google Shape;171;p2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rAQAApgMAAFU2AABZCAAAEAAAACYAAAAIAAAAPDAAAAAAAAA=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FSS Bonuses</a:t>
            </a:r>
            <a:endParaRPr sz="4800"/>
          </a:p>
        </p:txBody>
      </p:sp>
      <p:pic>
        <p:nvPicPr>
          <p:cNvPr id="4" name="Google Shape;172;p26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bhwAAG0UAAADNQAA2y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 rot="647422">
            <a:off x="4834471" y="2606430"/>
            <a:ext cx="3996055" cy="267081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8;p2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EADYB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rAQAAdAkAAFU2AAB5JQAAEAAAACYAAAAIAAAAPDAAAAAAAAA="/>
              </a:ext>
            </a:extLst>
          </p:cNvSpPr>
          <p:nvPr>
            <p:ph type="body" idx="1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entury Gothic" charset="0"/>
                <a:ea typeface="Century Gothic" charset="0"/>
                <a:cs typeface="Century Gothic" charset="0"/>
              </a:rPr>
              <a:t>Your agency receives additional dollars for client success</a:t>
            </a:r>
            <a:endParaRPr sz="260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393700" algn="l">
              <a:spcBef>
                <a:spcPts val="1600"/>
              </a:spcBef>
              <a:spcAft>
                <a:spcPts val="0"/>
              </a:spcAft>
              <a:buSzPts val="2600"/>
              <a:buFont typeface="Century Gothic" charset="0"/>
              <a:buChar char="●"/>
            </a:pPr>
            <a:r>
              <a:rPr lang="en-US" sz="2600">
                <a:latin typeface="Century Gothic" charset="0"/>
                <a:ea typeface="Century Gothic" charset="0"/>
                <a:cs typeface="Century Gothic" charset="0"/>
              </a:rPr>
              <a:t>Increased all 3 credit scores by 60 points </a:t>
            </a:r>
            <a:endParaRPr sz="260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393700" algn="l">
              <a:spcBef>
                <a:spcPts val="0"/>
              </a:spcBef>
              <a:spcAft>
                <a:spcPts val="0"/>
              </a:spcAft>
              <a:buSzPts val="2600"/>
              <a:buFont typeface="Century Gothic" charset="0"/>
              <a:buChar char="●"/>
            </a:pPr>
            <a:r>
              <a:rPr lang="en-US" sz="2600">
                <a:latin typeface="Century Gothic" charset="0"/>
                <a:ea typeface="Century Gothic" charset="0"/>
                <a:cs typeface="Century Gothic" charset="0"/>
              </a:rPr>
              <a:t>All 3 credit scores are 640+</a:t>
            </a:r>
            <a:endParaRPr sz="260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393700" algn="l">
              <a:spcBef>
                <a:spcPts val="0"/>
              </a:spcBef>
              <a:spcAft>
                <a:spcPts val="0"/>
              </a:spcAft>
              <a:buSzPts val="2600"/>
              <a:buFont typeface="Century Gothic" charset="0"/>
              <a:buChar char="●"/>
            </a:pPr>
            <a:r>
              <a:rPr lang="en-US" sz="2600">
                <a:latin typeface="Century Gothic" charset="0"/>
                <a:ea typeface="Century Gothic" charset="0"/>
                <a:cs typeface="Century Gothic" charset="0"/>
              </a:rPr>
              <a:t>Completed Financial Capabilities and Homebuyer Club courses, and they’ve been accepted into Key to Own Homeownership Program</a:t>
            </a:r>
            <a:endParaRPr sz="260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393700" algn="l">
              <a:spcBef>
                <a:spcPts val="0"/>
              </a:spcBef>
              <a:spcAft>
                <a:spcPts val="0"/>
              </a:spcAft>
              <a:buSzPts val="2600"/>
              <a:buFont typeface="Century Gothic" charset="0"/>
              <a:buChar char="●"/>
            </a:pPr>
            <a:r>
              <a:rPr lang="en-US" sz="2600">
                <a:latin typeface="Century Gothic" charset="0"/>
                <a:ea typeface="Century Gothic" charset="0"/>
                <a:cs typeface="Century Gothic" charset="0"/>
              </a:rPr>
              <a:t>Purchased a home </a:t>
            </a:r>
            <a:endParaRPr sz="260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Google Shape;179;p2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KeB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rAQAApgMAAFU2AABZCAAAEAAAACYAAAAIAAAAPDAAAAAAAAA=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FSS Bonuses</a:t>
            </a:r>
            <a:endParaRPr sz="4800"/>
          </a:p>
        </p:txBody>
      </p:sp>
      <p:pic>
        <p:nvPicPr>
          <p:cNvPr id="4" name="Google Shape;180;p27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CAMwA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Vh8AABofAABAMgAAuC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093970" y="5055870"/>
            <a:ext cx="3074670" cy="17259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5;p2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L02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QAgAAsQEAAHA1AAC5CAAAEAAAACYAAAAIAAAAPD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Audit Ready File Habits to Have</a:t>
            </a:r>
            <a:endParaRPr sz="4800"/>
          </a:p>
        </p:txBody>
      </p:sp>
      <p:sp>
        <p:nvSpPr>
          <p:cNvPr id="3" name="Google Shape;186;p2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BpAQAAuQgAAPw1AACQJAAAEAAAACYAAAAIAAAAPTAAAP8fAAA="/>
              </a:ext>
            </a:extLst>
          </p:cNvSpPr>
          <p:nvPr>
            <p:ph type="body" idx="1"/>
          </p:nvPr>
        </p:nvSpPr>
        <p:spPr>
          <a:xfrm>
            <a:off x="229235" y="1417955"/>
            <a:ext cx="8546465" cy="4525645"/>
          </a:xfrm>
          <a:noFill/>
          <a:ln>
            <a:noFill/>
          </a:ln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457200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000"/>
              <a:buFont typeface="Century Gothic" charset="0"/>
              <a:buChar char="●"/>
            </a:pPr>
            <a:r>
              <a:rPr lang="en-US" sz="3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Periodically conduct internal file audits</a:t>
            </a:r>
            <a:endParaRPr sz="300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19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000"/>
              <a:buFont typeface="Century Gothic" charset="0"/>
              <a:buChar char="●"/>
            </a:pPr>
            <a:r>
              <a:rPr lang="en-US" sz="3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Develop a file checklist </a:t>
            </a:r>
            <a:endParaRPr sz="300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19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000"/>
              <a:buFont typeface="Century Gothic" charset="0"/>
              <a:buChar char="●"/>
            </a:pPr>
            <a:r>
              <a:rPr lang="en-US" sz="3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Before an audit verify data has been correctly entered into your Client Management System</a:t>
            </a:r>
            <a:endParaRPr sz="300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19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000"/>
              <a:buChar char="●"/>
            </a:pPr>
            <a:r>
              <a:rPr lang="en-US" sz="3000" b="1" u="sng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DOCUMENT</a:t>
            </a:r>
            <a:r>
              <a:rPr lang="en-US" sz="3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! If it isn’t documented, it didn’t happen!</a:t>
            </a:r>
            <a:endParaRPr sz="300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19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000"/>
              <a:buFont typeface="Century Gothic" charset="0"/>
              <a:buChar char="●"/>
            </a:pPr>
            <a:r>
              <a:rPr lang="en-US" sz="30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Don’t stress</a:t>
            </a:r>
            <a:endParaRPr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Google Shape;187;p28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XAEAAKACAAB/AQAAaQkAAAAAAABkAAAAZAAAAAAAAAAjAAAABAAAAGQAAAAXAAAAFAAAAAAAAAAAAAAA/38AAP9/AAAAAAAACQAAAAQAAADMEiX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oxkAAIIbAAD0MAAA7ygAABAAAAAmAAAACAAAAP//////////"/>
              </a:ext>
            </a:extLst>
          </p:cNvPicPr>
          <p:nvPr/>
        </p:nvPicPr>
        <p:blipFill>
          <a:blip r:embed="rId3"/>
          <a:srcRect l="3480" t="6720" r="3830" b="24090"/>
          <a:stretch>
            <a:fillRect/>
          </a:stretch>
        </p:blipFill>
        <p:spPr>
          <a:xfrm>
            <a:off x="4167505" y="4471670"/>
            <a:ext cx="3790315" cy="21824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3;p2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EAn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AAAAAAsQEAANI4AAC5CAAAEAAAACYAAAAIAAAAPTAAAAAAAAA="/>
              </a:ext>
            </a:extLst>
          </p:cNvSpPr>
          <p:nvPr>
            <p:ph type="title"/>
          </p:nvPr>
        </p:nvSpPr>
        <p:spPr>
          <a:xfrm>
            <a:off x="0" y="274955"/>
            <a:ext cx="9236710" cy="114300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Importance of Billing Reconciliations</a:t>
            </a:r>
            <a:endParaRPr sz="4800"/>
          </a:p>
        </p:txBody>
      </p:sp>
      <p:sp>
        <p:nvSpPr>
          <p:cNvPr id="3" name="Google Shape;194;p2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LBrtAM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4AQAACQkAAC82AABMKQAAEAAAACYAAAAIAAAAPTAAAAAAAAA="/>
              </a:ext>
            </a:extLst>
          </p:cNvSpPr>
          <p:nvPr>
            <p:ph type="body" idx="1"/>
          </p:nvPr>
        </p:nvSpPr>
        <p:spPr>
          <a:xfrm>
            <a:off x="320040" y="1468755"/>
            <a:ext cx="8488045" cy="524446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45720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itchFamily="1" charset="0"/>
              <a:buChar char="●"/>
            </a:pPr>
            <a:r>
              <a:rPr lang="en-US" sz="2400" b="1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Monthly: </a:t>
            </a:r>
            <a:r>
              <a:rPr lang="en-US" sz="2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Review the active list, check to see if there are participants you don’t recognize or have been closed out previously</a:t>
            </a:r>
            <a:endParaRPr sz="24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381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itchFamily="1" charset="0"/>
              <a:buChar char="●"/>
            </a:pPr>
            <a:r>
              <a:rPr lang="en-US" sz="2400" b="1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Remember:</a:t>
            </a:r>
            <a:r>
              <a:rPr lang="en-US" sz="2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Briefings, Graduations and Termination will have lagged processing time</a:t>
            </a:r>
            <a:endParaRPr sz="24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381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itchFamily="1" charset="0"/>
              <a:buChar char="●"/>
            </a:pPr>
            <a:r>
              <a:rPr lang="en-US" sz="2400" b="1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Be Mindful</a:t>
            </a:r>
            <a:r>
              <a:rPr lang="en-US" sz="2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: Contract dates are important, </a:t>
            </a:r>
            <a:r>
              <a:rPr lang="en-US" sz="24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Near the end of the 4</a:t>
            </a:r>
            <a:r>
              <a:rPr lang="en-US" sz="2400" baseline="30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US" sz="24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year, assess the </a:t>
            </a:r>
            <a:r>
              <a:rPr lang="en-US" sz="2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participant will meet the graduation </a:t>
            </a:r>
            <a:r>
              <a:rPr lang="en-US" sz="24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requirements by the end of their 5</a:t>
            </a:r>
            <a:r>
              <a:rPr lang="en-US" sz="2400" baseline="300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US" sz="2400" dirty="0" smtClea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year. </a:t>
            </a:r>
            <a:endParaRPr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Google Shape;195;p29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hRUAAM8aAABzIgAAWi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498215" y="4358005"/>
            <a:ext cx="2101850" cy="20389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01;p30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jQwAADMHAACJLAAASRg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040255" y="1170305"/>
            <a:ext cx="5199380" cy="27774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Google Shape;202;p3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MDrSAI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ATAgAALRgAAAM2AABtKQAAEAAAACYAAAAIAAAAPTAAAAAAAAA="/>
              </a:ext>
            </a:extLst>
          </p:cNvSpPr>
          <p:nvPr>
            <p:ph type="body" idx="1"/>
          </p:nvPr>
        </p:nvSpPr>
        <p:spPr>
          <a:xfrm>
            <a:off x="337185" y="3930015"/>
            <a:ext cx="8442960" cy="280416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457200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000"/>
              <a:buFont typeface="Century Gothic" charset="0"/>
              <a:buChar char="●"/>
            </a:pPr>
            <a:r>
              <a:rPr lang="en-US" sz="3000" b="1" dirty="0">
                <a:solidFill>
                  <a:srgbClr val="37474F"/>
                </a:solidFill>
                <a:latin typeface="Century Gothic" charset="0"/>
                <a:ea typeface="Century Gothic" charset="0"/>
                <a:cs typeface="Century Gothic" charset="0"/>
              </a:rPr>
              <a:t>Never hesitate to contact MSHDA</a:t>
            </a:r>
            <a:endParaRPr sz="3000" b="1" dirty="0">
              <a:solidFill>
                <a:srgbClr val="37474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19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000"/>
              <a:buFont typeface="Century Gothic" charset="0"/>
              <a:buChar char="●"/>
            </a:pPr>
            <a:r>
              <a:rPr lang="en-US" sz="3000" b="1" dirty="0">
                <a:solidFill>
                  <a:srgbClr val="37474F"/>
                </a:solidFill>
                <a:latin typeface="Century Gothic" charset="0"/>
                <a:ea typeface="Century Gothic" charset="0"/>
                <a:cs typeface="Century Gothic" charset="0"/>
              </a:rPr>
              <a:t>Communicate consistent client concerns with MSHDA FSS staff</a:t>
            </a:r>
            <a:endParaRPr sz="3000" b="1" dirty="0">
              <a:solidFill>
                <a:srgbClr val="37474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19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000"/>
              <a:buFont typeface="Century Gothic" charset="0"/>
              <a:buChar char="●"/>
            </a:pPr>
            <a:r>
              <a:rPr lang="en-US" sz="3000" b="1" dirty="0">
                <a:solidFill>
                  <a:srgbClr val="37474F"/>
                </a:solidFill>
                <a:latin typeface="Century Gothic" charset="0"/>
                <a:ea typeface="Century Gothic" charset="0"/>
                <a:cs typeface="Century Gothic" charset="0"/>
              </a:rPr>
              <a:t>If you would like additional training on the FSS program or other MSHDA programs please let them know </a:t>
            </a:r>
            <a:endParaRPr sz="3000" b="1" dirty="0">
              <a:solidFill>
                <a:srgbClr val="37474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Google Shape;203;p3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BCUFwM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CVAQAAVgEAAKY2AABeCAAAEAAAACYAAAAIAAAAPTAAAAAAAAA="/>
              </a:ext>
            </a:extLst>
          </p:cNvSpPr>
          <p:nvPr>
            <p:ph type="title"/>
          </p:nvPr>
        </p:nvSpPr>
        <p:spPr>
          <a:xfrm>
            <a:off x="257175" y="217170"/>
            <a:ext cx="8626475" cy="114300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accent5"/>
                </a:solidFill>
              </a:rPr>
              <a:t>MSDHA IS HERE FOR YOU</a:t>
            </a:r>
            <a:endParaRPr sz="4800" b="1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9;p3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KYARg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AhBAAAkBEAAG80AACgGAAAEAAAACYAAAAIAAAAPDAAAAAAAAA=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3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AhBAAAkBEAAG80AACgGAAAEAAAACYAAAAIAAAAPDAAAAAAAAA=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anchor="ctr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;p1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rAQAApgMAAFU2AABZCAAAEAAAACYAAAAIAAAAPDAAAAAAAAA=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Welcome and Introductions</a:t>
            </a:r>
            <a:endParaRPr sz="4800"/>
          </a:p>
        </p:txBody>
      </p:sp>
      <p:sp>
        <p:nvSpPr>
          <p:cNvPr id="3" name="Google Shape;78;p1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rAQAAdAkAAPE4AAB5JQAAEAAAACYAAAAIAAAAPTAAAAAAAAA="/>
              </a:ext>
            </a:extLst>
          </p:cNvSpPr>
          <p:nvPr>
            <p:ph type="body" idx="1"/>
          </p:nvPr>
        </p:nvSpPr>
        <p:spPr>
          <a:xfrm>
            <a:off x="311785" y="1536700"/>
            <a:ext cx="8944610" cy="4554855"/>
          </a:xfrm>
        </p:spPr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Oswald" charset="0"/>
                <a:ea typeface="Oswald" charset="0"/>
                <a:cs typeface="Oswald" charset="0"/>
              </a:rPr>
              <a:t>Suzanne Eman-Jaehnig</a:t>
            </a:r>
            <a:endParaRPr sz="2400"/>
          </a:p>
          <a:p>
            <a:pPr marL="457200" indent="-381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Century Gothic" charset="0"/>
              <a:buChar char="●"/>
            </a:pP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Statewide Family Self-Sufficiency(FSS) Coordinator</a:t>
            </a:r>
            <a:endParaRPr sz="240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 charset="0"/>
              <a:buChar char="●"/>
            </a:pP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Michigan State Housing Development Authority</a:t>
            </a:r>
            <a:endParaRPr sz="240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Oswald" charset="0"/>
                <a:ea typeface="Oswald" charset="0"/>
                <a:cs typeface="Oswald" charset="0"/>
              </a:rPr>
              <a:t>Shannon Bonesteel</a:t>
            </a:r>
            <a:endParaRPr sz="2400"/>
          </a:p>
          <a:p>
            <a:pPr marL="457200" indent="-381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Century Gothic" charset="0"/>
              <a:buChar char="●"/>
            </a:pP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FSS Direct Service Specialist &amp; Home-Ownership Coach</a:t>
            </a:r>
            <a:endParaRPr sz="240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 charset="0"/>
              <a:buChar char="●"/>
            </a:pP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Wayne Metropolitan Community Action Agency</a:t>
            </a:r>
            <a:endParaRPr sz="240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Oswald" charset="0"/>
                <a:ea typeface="Oswald" charset="0"/>
                <a:cs typeface="Oswald" charset="0"/>
              </a:rPr>
              <a:t>Lindsay Westin</a:t>
            </a:r>
            <a:endParaRPr sz="3000">
              <a:solidFill>
                <a:srgbClr val="FFFFFF"/>
              </a:solidFill>
              <a:latin typeface="Oswald" charset="0"/>
              <a:ea typeface="Oswald" charset="0"/>
              <a:cs typeface="Oswald" charset="0"/>
            </a:endParaRPr>
          </a:p>
          <a:p>
            <a:pPr marL="457200" indent="-381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Century Gothic" charset="0"/>
              <a:buChar char="●"/>
            </a:pP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Foreclosure Coordinator</a:t>
            </a:r>
            <a:endParaRPr sz="240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latin typeface="Century Gothic" charset="0"/>
                <a:ea typeface="Century Gothic" charset="0"/>
                <a:cs typeface="Century Gothic" charset="0"/>
              </a:rPr>
              <a:t>Wayne Metropolitan Community Action Agenc</a:t>
            </a:r>
            <a:r>
              <a:rPr lang="en-US" sz="2400"/>
              <a:t>y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ECd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QAgAAsQEAAHA1AAC5CAAAEAAAACYAAAAIAAAAPD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ADULT LEARNING THEORY</a:t>
            </a:r>
            <a:endParaRPr sz="4400"/>
          </a:p>
        </p:txBody>
      </p:sp>
      <p:sp>
        <p:nvSpPr>
          <p:cNvPr id="3" name="Google Shape;85;p1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HNe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QAgAA2AkAAHA1AACwJQAAEAAAACYAAAAIAAAAPDAAAAAAAAA="/>
              </a:ext>
            </a:extLst>
          </p:cNvSpPr>
          <p:nvPr>
            <p:ph type="body" idx="1"/>
          </p:nvPr>
        </p:nvSpPr>
        <p:spPr/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36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" name="Google Shape;86;p16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MgMAANMHAAAPNQAALi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" y="1271905"/>
            <a:ext cx="8105775" cy="47720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Google Shape;87;p16"/>
          <p:cNvSpPr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Bov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AAAAAAsCUAAEA4AAAwKgAAEAAAACYAAAAIAAAA//////////8="/>
              </a:ext>
            </a:extLst>
          </p:cNvSpPr>
          <p:nvPr/>
        </p:nvSpPr>
        <p:spPr>
          <a:xfrm>
            <a:off x="0" y="6126480"/>
            <a:ext cx="9144000" cy="7315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91440" rIns="91440" bIns="91440" numCol="1" anchor="t"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https://www.instructionaldesign.org/theories/andragogy/</a:t>
            </a:r>
            <a:endParaRPr sz="110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https://pdxscholar.library.pdx.edu/cgi/viewcontent.cgi?referer=https://www.google.com/&amp;httpsredir=1&amp;article=1007&amp;context=liw_portland</a:t>
            </a:r>
            <a:endParaRPr sz="110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1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HFAcY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bAAAAsQEAAFs3AAC5CAAAEAAAACYAAAAIAAAAPTAAAAAAAAA="/>
              </a:ext>
            </a:extLst>
          </p:cNvSpPr>
          <p:nvPr>
            <p:ph type="title"/>
          </p:nvPr>
        </p:nvSpPr>
        <p:spPr>
          <a:xfrm>
            <a:off x="139065" y="274955"/>
            <a:ext cx="8859520" cy="114300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RATIONAL EMOTIVE BEHAVIOR THEORY</a:t>
            </a:r>
            <a:endParaRPr sz="4400"/>
          </a:p>
        </p:txBody>
      </p:sp>
      <p:sp>
        <p:nvSpPr>
          <p:cNvPr id="3" name="Google Shape;94;p1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HED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QAgAA2AkAABM0AABIIQAAEAAAACYAAAAIAAAAPTAAAAAAAAA="/>
              </a:ext>
            </a:extLst>
          </p:cNvSpPr>
          <p:nvPr>
            <p:ph type="body" idx="1"/>
          </p:nvPr>
        </p:nvSpPr>
        <p:spPr>
          <a:xfrm>
            <a:off x="457200" y="1600200"/>
            <a:ext cx="8007985" cy="381000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36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" name="Google Shape;95;p17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DNVQA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JwMAAA4JAAA0NgAA8iM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" y="1471930"/>
            <a:ext cx="8298815" cy="43713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Google Shape;96;p17"/>
          <p:cNvSpPr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AnAwAARyQAAEowAABnKQAAEAAAACYAAAAIAAAA//////////8="/>
              </a:ext>
            </a:extLst>
          </p:cNvSpPr>
          <p:nvPr/>
        </p:nvSpPr>
        <p:spPr>
          <a:xfrm>
            <a:off x="512445" y="5897245"/>
            <a:ext cx="7337425" cy="833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91440" rIns="91440" bIns="91440" numCol="1" anchor="t"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accent5"/>
                </a:solidFill>
                <a:hlinkClick r:id="rId4"/>
              </a:rPr>
              <a:t>https://www.smartrecovery.org/smart-recovery-toolbox/abc-crash-course   /</a:t>
            </a:r>
            <a:r>
              <a:rPr lang="en-US" sz="1200">
                <a:latin typeface="Nunito" charset="0"/>
                <a:ea typeface="Nunito" charset="0"/>
                <a:cs typeface="Nunito" charset="0"/>
              </a:rPr>
              <a:t>   </a:t>
            </a:r>
            <a:endParaRPr sz="1200">
              <a:latin typeface="Nunito" charset="0"/>
              <a:ea typeface="Nunito" charset="0"/>
              <a:cs typeface="Nunito" charset="0"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Nunito" charset="0"/>
                <a:ea typeface="Nunito" charset="0"/>
                <a:cs typeface="Nunito" charset="0"/>
                <a:hlinkClick r:id="rId5"/>
              </a:rPr>
              <a:t>https://albertellis.org/rebt-in-the-context-of-modern-psychological-research/</a:t>
            </a:r>
            <a:r>
              <a:rPr lang="en-US" sz="1200">
                <a:latin typeface="Nunito" charset="0"/>
                <a:ea typeface="Nunito" charset="0"/>
                <a:cs typeface="Nunito" charset="0"/>
              </a:rPr>
              <a:t> </a:t>
            </a:r>
            <a:endParaRPr sz="1200">
              <a:latin typeface="Nunito" charset="0"/>
              <a:ea typeface="Nunito" charset="0"/>
              <a:cs typeface="Nunito" charset="0"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Nunito" charset="0"/>
                <a:ea typeface="Nunito" charset="0"/>
                <a:cs typeface="Nunito" charset="0"/>
                <a:hlinkClick r:id="rId6"/>
              </a:rPr>
              <a:t>https://www.therapistaid.com/worksheets/abc-model-for-rebt.pdf</a:t>
            </a:r>
            <a:r>
              <a:rPr lang="en-US" sz="1200">
                <a:latin typeface="Nunito" charset="0"/>
                <a:ea typeface="Nunito" charset="0"/>
                <a:cs typeface="Nunito" charset="0"/>
              </a:rPr>
              <a:t> </a:t>
            </a:r>
            <a:endParaRPr sz="1200">
              <a:latin typeface="Nunito" charset="0"/>
              <a:ea typeface="Nunito" charset="0"/>
              <a:cs typeface="Nunit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1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AKAQAA7AMAADY3AABEJgAAEAAAACYAAAAIAAAAPTAAAAAAAAA="/>
              </a:ext>
            </a:extLst>
          </p:cNvSpPr>
          <p:nvPr>
            <p:ph type="body" idx="1"/>
          </p:nvPr>
        </p:nvSpPr>
        <p:spPr>
          <a:xfrm>
            <a:off x="100208" y="112733"/>
            <a:ext cx="8943584" cy="6594953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 b="1" u="sng" dirty="0">
                <a:solidFill>
                  <a:srgbClr val="4A86E8"/>
                </a:solidFill>
                <a:latin typeface="Century Gothic" panose="020B0502020202020204" pitchFamily="34" charset="0"/>
              </a:rPr>
              <a:t>A</a:t>
            </a:r>
            <a:r>
              <a:rPr lang="en-US" sz="3000" u="sng" dirty="0">
                <a:latin typeface="Century Gothic" panose="020B0502020202020204" pitchFamily="34" charset="0"/>
              </a:rPr>
              <a:t>ctivating Event</a:t>
            </a:r>
            <a:r>
              <a:rPr lang="en-US" sz="3000" dirty="0">
                <a:latin typeface="Century Gothic" panose="020B0502020202020204" pitchFamily="34" charset="0"/>
              </a:rPr>
              <a:t>: Having to take the GED Math Test</a:t>
            </a:r>
            <a:endParaRPr sz="3000" dirty="0">
              <a:latin typeface="Century Gothic" panose="020B0502020202020204" pitchFamily="34" charset="0"/>
            </a:endParaRPr>
          </a:p>
          <a:p>
            <a:pPr marL="0" indent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600" b="1" u="sng" dirty="0">
                <a:solidFill>
                  <a:srgbClr val="6AA84F"/>
                </a:solidFill>
                <a:latin typeface="Century Gothic" panose="020B0502020202020204" pitchFamily="34" charset="0"/>
              </a:rPr>
              <a:t>B</a:t>
            </a:r>
            <a:r>
              <a:rPr lang="en-US" sz="3000" u="sng" dirty="0">
                <a:latin typeface="Century Gothic" panose="020B0502020202020204" pitchFamily="34" charset="0"/>
              </a:rPr>
              <a:t>elief/Thought about the event</a:t>
            </a:r>
            <a:r>
              <a:rPr lang="en-US" sz="3000" dirty="0">
                <a:latin typeface="Century Gothic" panose="020B0502020202020204" pitchFamily="34" charset="0"/>
              </a:rPr>
              <a:t>: </a:t>
            </a:r>
            <a:endParaRPr sz="3000" dirty="0">
              <a:latin typeface="Century Gothic" panose="020B0502020202020204" pitchFamily="34" charset="0"/>
            </a:endParaRPr>
          </a:p>
          <a:p>
            <a:pPr marL="914400" indent="-419100" algn="l"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>
                <a:latin typeface="Century Gothic" panose="020B0502020202020204" pitchFamily="34" charset="0"/>
              </a:rPr>
              <a:t>I am going to fail. </a:t>
            </a:r>
            <a:endParaRPr sz="3000" dirty="0">
              <a:latin typeface="Century Gothic" panose="020B0502020202020204" pitchFamily="34" charset="0"/>
            </a:endParaRPr>
          </a:p>
          <a:p>
            <a:pPr marL="914400" indent="-41910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 smtClean="0">
                <a:latin typeface="Century Gothic" panose="020B0502020202020204" pitchFamily="34" charset="0"/>
              </a:rPr>
              <a:t>I’ll </a:t>
            </a:r>
            <a:r>
              <a:rPr lang="en-US" sz="3000" dirty="0">
                <a:latin typeface="Century Gothic" panose="020B0502020202020204" pitchFamily="34" charset="0"/>
              </a:rPr>
              <a:t>never </a:t>
            </a:r>
            <a:r>
              <a:rPr lang="en-US" sz="3000" dirty="0" smtClean="0">
                <a:latin typeface="Century Gothic" panose="020B0502020202020204" pitchFamily="34" charset="0"/>
              </a:rPr>
              <a:t>understand </a:t>
            </a:r>
            <a:r>
              <a:rPr lang="en-US" sz="3000" dirty="0">
                <a:latin typeface="Century Gothic" panose="020B0502020202020204" pitchFamily="34" charset="0"/>
              </a:rPr>
              <a:t>A</a:t>
            </a:r>
            <a:r>
              <a:rPr lang="en-US" sz="3000" dirty="0" smtClean="0">
                <a:latin typeface="Century Gothic" panose="020B0502020202020204" pitchFamily="34" charset="0"/>
              </a:rPr>
              <a:t>lgebra</a:t>
            </a:r>
            <a:r>
              <a:rPr lang="en-US" sz="3000" dirty="0">
                <a:latin typeface="Century Gothic" panose="020B0502020202020204" pitchFamily="34" charset="0"/>
              </a:rPr>
              <a:t>.  </a:t>
            </a:r>
            <a:endParaRPr sz="3000" dirty="0">
              <a:latin typeface="Century Gothic" panose="020B0502020202020204" pitchFamily="34" charset="0"/>
            </a:endParaRPr>
          </a:p>
          <a:p>
            <a:pPr marL="914400" indent="-41910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>
                <a:latin typeface="Century Gothic" panose="020B0502020202020204" pitchFamily="34" charset="0"/>
              </a:rPr>
              <a:t>I’ve always hated math. </a:t>
            </a:r>
            <a:endParaRPr sz="3000" dirty="0">
              <a:latin typeface="Century Gothic" panose="020B0502020202020204" pitchFamily="34" charset="0"/>
            </a:endParaRPr>
          </a:p>
          <a:p>
            <a:pPr marL="0" indent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600" b="1" u="sng" dirty="0">
                <a:solidFill>
                  <a:srgbClr val="F1C232"/>
                </a:solidFill>
                <a:latin typeface="Century Gothic" panose="020B0502020202020204" pitchFamily="34" charset="0"/>
              </a:rPr>
              <a:t>C</a:t>
            </a:r>
            <a:r>
              <a:rPr lang="en-US" sz="3000" u="sng" dirty="0">
                <a:latin typeface="Century Gothic" panose="020B0502020202020204" pitchFamily="34" charset="0"/>
              </a:rPr>
              <a:t>onsequences</a:t>
            </a:r>
            <a:r>
              <a:rPr lang="en-US" sz="3000" dirty="0">
                <a:latin typeface="Century Gothic" panose="020B0502020202020204" pitchFamily="34" charset="0"/>
              </a:rPr>
              <a:t> (emotionally and physically) </a:t>
            </a:r>
            <a:endParaRPr sz="3000" dirty="0">
              <a:latin typeface="Century Gothic" panose="020B0502020202020204" pitchFamily="34" charset="0"/>
            </a:endParaRPr>
          </a:p>
          <a:p>
            <a:pPr marL="914400" indent="-419100" algn="l"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en-US" sz="3000" u="sng" dirty="0">
                <a:latin typeface="Century Gothic" panose="020B0502020202020204" pitchFamily="34" charset="0"/>
              </a:rPr>
              <a:t>Emotionally</a:t>
            </a:r>
            <a:r>
              <a:rPr lang="en-US" sz="3000" dirty="0">
                <a:latin typeface="Century Gothic" panose="020B0502020202020204" pitchFamily="34" charset="0"/>
              </a:rPr>
              <a:t>: discouraged, self defeated, </a:t>
            </a:r>
            <a:r>
              <a:rPr lang="en-US" sz="3000" dirty="0" smtClean="0">
                <a:latin typeface="Century Gothic" panose="020B0502020202020204" pitchFamily="34" charset="0"/>
              </a:rPr>
              <a:t>intimidated, depressed.</a:t>
            </a:r>
            <a:endParaRPr sz="3000" dirty="0">
              <a:latin typeface="Century Gothic" panose="020B0502020202020204" pitchFamily="34" charset="0"/>
            </a:endParaRPr>
          </a:p>
          <a:p>
            <a:pPr marL="914400" indent="-41910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u="sng" dirty="0">
                <a:latin typeface="Century Gothic" panose="020B0502020202020204" pitchFamily="34" charset="0"/>
              </a:rPr>
              <a:t>Physically</a:t>
            </a:r>
            <a:r>
              <a:rPr lang="en-US" sz="3000" dirty="0">
                <a:latin typeface="Century Gothic" panose="020B0502020202020204" pitchFamily="34" charset="0"/>
              </a:rPr>
              <a:t>: lack of effort, giving up, failure.</a:t>
            </a:r>
            <a:r>
              <a:rPr lang="en-US" sz="3000" b="1" dirty="0">
                <a:latin typeface="Century Gothic" panose="020B0502020202020204" pitchFamily="34" charset="0"/>
              </a:rPr>
              <a:t> </a:t>
            </a:r>
            <a:endParaRPr sz="30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0;p1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A1AQAACwYAAIM4AACbKgAAEAAAACYAAAAIAAAAPTAAAAAAAAA="/>
              </a:ext>
            </a:extLst>
          </p:cNvSpPr>
          <p:nvPr>
            <p:ph type="body" idx="1"/>
          </p:nvPr>
        </p:nvSpPr>
        <p:spPr>
          <a:xfrm>
            <a:off x="153670" y="619090"/>
            <a:ext cx="8990330" cy="594360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6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D</a:t>
            </a:r>
            <a:r>
              <a:rPr lang="en-US" sz="3000" u="sng" dirty="0">
                <a:latin typeface="Century Gothic" panose="020B0502020202020204" pitchFamily="34" charset="0"/>
              </a:rPr>
              <a:t>isputing Beliefs: </a:t>
            </a:r>
            <a:r>
              <a:rPr lang="en-US" sz="3000" u="sng" dirty="0" smtClean="0">
                <a:latin typeface="Century Gothic" panose="020B0502020202020204" pitchFamily="34" charset="0"/>
              </a:rPr>
              <a:t> </a:t>
            </a:r>
            <a:r>
              <a:rPr lang="en-US" sz="3000" dirty="0" smtClean="0">
                <a:latin typeface="Century Gothic" panose="020B0502020202020204" pitchFamily="34" charset="0"/>
              </a:rPr>
              <a:t>(be </a:t>
            </a:r>
            <a:r>
              <a:rPr lang="en-US" sz="3000" dirty="0">
                <a:latin typeface="Century Gothic" panose="020B0502020202020204" pitchFamily="34" charset="0"/>
              </a:rPr>
              <a:t>real with yourself)</a:t>
            </a:r>
            <a:endParaRPr sz="3000" dirty="0">
              <a:latin typeface="Century Gothic" panose="020B0502020202020204" pitchFamily="34" charset="0"/>
            </a:endParaRPr>
          </a:p>
          <a:p>
            <a:pPr marL="914400" indent="-419100" algn="l"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>
                <a:latin typeface="Century Gothic" panose="020B0502020202020204" pitchFamily="34" charset="0"/>
              </a:rPr>
              <a:t>I haven't failed, I've barely passed. </a:t>
            </a:r>
            <a:endParaRPr sz="3000" dirty="0">
              <a:latin typeface="Century Gothic" panose="020B0502020202020204" pitchFamily="34" charset="0"/>
            </a:endParaRPr>
          </a:p>
          <a:p>
            <a:pPr marL="914400" indent="-41910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>
                <a:latin typeface="Century Gothic" panose="020B0502020202020204" pitchFamily="34" charset="0"/>
              </a:rPr>
              <a:t>I didn’t put in much effort. </a:t>
            </a:r>
            <a:endParaRPr sz="3000" dirty="0">
              <a:latin typeface="Century Gothic" panose="020B0502020202020204" pitchFamily="34" charset="0"/>
            </a:endParaRPr>
          </a:p>
          <a:p>
            <a:pPr marL="914400" indent="-41910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>
                <a:latin typeface="Century Gothic" panose="020B0502020202020204" pitchFamily="34" charset="0"/>
              </a:rPr>
              <a:t>I got this. I just can't give up.</a:t>
            </a:r>
            <a:endParaRPr sz="3000" dirty="0">
              <a:latin typeface="Century Gothic" panose="020B0502020202020204" pitchFamily="34" charset="0"/>
            </a:endParaRPr>
          </a:p>
          <a:p>
            <a:pPr marL="914400" indent="-41910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>
                <a:latin typeface="Century Gothic" panose="020B0502020202020204" pitchFamily="34" charset="0"/>
              </a:rPr>
              <a:t>I am good at everyday math</a:t>
            </a:r>
            <a:endParaRPr sz="3000" dirty="0">
              <a:latin typeface="Century Gothic" panose="020B0502020202020204" pitchFamily="34" charset="0"/>
            </a:endParaRPr>
          </a:p>
          <a:p>
            <a:pPr marL="0" indent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600" b="1" u="sng" dirty="0">
                <a:solidFill>
                  <a:srgbClr val="9900FF"/>
                </a:solidFill>
                <a:latin typeface="Century Gothic" panose="020B0502020202020204" pitchFamily="34" charset="0"/>
              </a:rPr>
              <a:t>E</a:t>
            </a:r>
            <a:r>
              <a:rPr lang="en-US" sz="3000" u="sng" dirty="0">
                <a:latin typeface="Century Gothic" panose="020B0502020202020204" pitchFamily="34" charset="0"/>
              </a:rPr>
              <a:t>ffects of New Belief</a:t>
            </a:r>
            <a:endParaRPr sz="3000" u="sng" dirty="0">
              <a:latin typeface="Century Gothic" panose="020B0502020202020204" pitchFamily="34" charset="0"/>
            </a:endParaRPr>
          </a:p>
          <a:p>
            <a:pPr marL="914400" indent="-419100" algn="l"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>
                <a:latin typeface="Century Gothic" panose="020B0502020202020204" pitchFamily="34" charset="0"/>
              </a:rPr>
              <a:t>Increased problem </a:t>
            </a:r>
            <a:r>
              <a:rPr lang="en-US" sz="3000" dirty="0" smtClean="0">
                <a:latin typeface="Century Gothic" panose="020B0502020202020204" pitchFamily="34" charset="0"/>
              </a:rPr>
              <a:t>solving and insight </a:t>
            </a:r>
            <a:endParaRPr sz="3000" dirty="0">
              <a:latin typeface="Century Gothic" panose="020B0502020202020204" pitchFamily="34" charset="0"/>
            </a:endParaRPr>
          </a:p>
          <a:p>
            <a:pPr marL="914400" indent="-41910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>
                <a:latin typeface="Century Gothic" panose="020B0502020202020204" pitchFamily="34" charset="0"/>
              </a:rPr>
              <a:t>Desire to </a:t>
            </a:r>
            <a:r>
              <a:rPr lang="en-US" sz="3000" dirty="0" smtClean="0">
                <a:latin typeface="Century Gothic" panose="020B0502020202020204" pitchFamily="34" charset="0"/>
              </a:rPr>
              <a:t>overcome, </a:t>
            </a:r>
            <a:r>
              <a:rPr lang="en-US" sz="3000" dirty="0">
                <a:latin typeface="Century Gothic" panose="020B0502020202020204" pitchFamily="34" charset="0"/>
              </a:rPr>
              <a:t>increased effort</a:t>
            </a:r>
            <a:endParaRPr sz="3000" dirty="0">
              <a:latin typeface="Century Gothic" panose="020B0502020202020204" pitchFamily="34" charset="0"/>
            </a:endParaRPr>
          </a:p>
          <a:p>
            <a:pPr marL="914400" indent="-41910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>
                <a:latin typeface="Century Gothic" panose="020B0502020202020204" pitchFamily="34" charset="0"/>
              </a:rPr>
              <a:t>Passed the test.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;p2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B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CFIOEg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QAgAAsQEAAHA1AAC5CAAAEAAAACYAAAAIAAAAPD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Make Your Meeting Minutes Count</a:t>
            </a:r>
            <a:endParaRPr sz="4400"/>
          </a:p>
        </p:txBody>
      </p:sp>
      <p:sp>
        <p:nvSpPr>
          <p:cNvPr id="3" name="Google Shape;117;p2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QAgAA9AkAAHA1AADMJQAAEAAAACYAAAAIAAAAPTAAAAAAAAA="/>
              </a:ext>
            </a:extLst>
          </p:cNvSpPr>
          <p:nvPr>
            <p:ph type="body" idx="1"/>
          </p:nvPr>
        </p:nvSpPr>
        <p:spPr>
          <a:xfrm>
            <a:off x="457200" y="1617980"/>
            <a:ext cx="8229600" cy="452628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457200" indent="-457200" algn="l">
              <a:spcBef>
                <a:spcPts val="360"/>
              </a:spcBef>
              <a:spcAft>
                <a:spcPts val="0"/>
              </a:spcAft>
              <a:buSzPts val="3600"/>
              <a:buFont typeface="Century Gothic" charset="0"/>
              <a:buChar char="●"/>
            </a:pP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Meeting Variety</a:t>
            </a:r>
            <a:endParaRPr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  <a:buSzPts val="3600"/>
              <a:buFont typeface="Century Gothic" charset="0"/>
              <a:buChar char="●"/>
            </a:pP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Topic Focus</a:t>
            </a:r>
            <a:endParaRPr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Google Shape;118;p20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BGAGk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5RsAAJgYAAB4MgAAny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 rot="821259">
            <a:off x="4534535" y="3997960"/>
            <a:ext cx="3669665" cy="19551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Google Shape;119;p20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CQGi4C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XAQAAJYYAACFFwAAHSg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" y="3996690"/>
            <a:ext cx="3114675" cy="25241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Google Shape;120;p20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AicAALkIAAATNAAAjR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6341110" y="1417955"/>
            <a:ext cx="2124075" cy="22479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6;p2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rAQAApgMAAFU2AABZCAAAEAAAACYAAAAIAAAAPDAAAAAAAAA=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Utilize Email</a:t>
            </a:r>
            <a:endParaRPr sz="4800"/>
          </a:p>
        </p:txBody>
      </p:sp>
      <p:sp>
        <p:nvSpPr>
          <p:cNvPr id="3" name="Google Shape;127;p2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MhdRgU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rAQAAdAkAAFU2AAB5JQAAEAAAACYAAAAIAAAAPDAAAAAAAAA="/>
              </a:ext>
            </a:extLst>
          </p:cNvSpPr>
          <p:nvPr>
            <p:ph type="body" idx="1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/>
          <a:p>
            <a:pPr marL="457200" indent="-381000" algn="l">
              <a:spcBef>
                <a:spcPts val="0"/>
              </a:spcBef>
              <a:spcAft>
                <a:spcPts val="0"/>
              </a:spcAft>
              <a:buSzPts val="2400"/>
              <a:buFont typeface="Century Gothic" charset="0"/>
              <a:buChar char="●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Online appointment scheduling</a:t>
            </a:r>
            <a:endParaRPr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914400" lvl="1" indent="-381000" algn="l">
              <a:spcBef>
                <a:spcPts val="0"/>
              </a:spcBef>
              <a:spcAft>
                <a:spcPts val="0"/>
              </a:spcAft>
              <a:buSzPts val="2400"/>
              <a:buFont typeface="Century Gothic" charset="0"/>
              <a:buChar char="○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Example: Gmail Appointment Slots</a:t>
            </a:r>
            <a:endParaRPr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1371600" lvl="2" indent="-381000" algn="l">
              <a:spcBef>
                <a:spcPts val="0"/>
              </a:spcBef>
              <a:spcAft>
                <a:spcPts val="0"/>
              </a:spcAft>
              <a:buSzPts val="2400"/>
              <a:buFont typeface="Century Gothic" charset="0"/>
              <a:buChar char="■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Create your own appointment slots in your calendar</a:t>
            </a:r>
            <a:endParaRPr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1371600" lvl="2" indent="-381000" algn="l">
              <a:spcBef>
                <a:spcPts val="0"/>
              </a:spcBef>
              <a:spcAft>
                <a:spcPts val="0"/>
              </a:spcAft>
              <a:buSzPts val="2400"/>
              <a:buFont typeface="Century Gothic" charset="0"/>
              <a:buChar char="■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Either add someone to a specific appointment or send the link to have others book their own appointments</a:t>
            </a:r>
            <a:endParaRPr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381000" algn="l">
              <a:spcBef>
                <a:spcPts val="0"/>
              </a:spcBef>
              <a:spcAft>
                <a:spcPts val="0"/>
              </a:spcAft>
              <a:buSzPts val="2400"/>
              <a:buFont typeface="Century Gothic" charset="0"/>
              <a:buChar char="●"/>
            </a:pP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Follow-Up </a:t>
            </a:r>
            <a:endParaRPr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Google Shape;128;p21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MwMAAAAAAAA7AcAAAAAAABkAAAAZAAAAAAAAAAjAAAABAAAAGQAAAAXAAAAFAAAAAAAAAAAAAAA/38AAP9/AAAAAAAACQAAAAQAAAAIAAg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WhYAAOkfAADfNgAA/SgAABAAAAAmAAAACAAAAP//////////"/>
              </a:ext>
            </a:extLst>
          </p:cNvPicPr>
          <p:nvPr/>
        </p:nvPicPr>
        <p:blipFill>
          <a:blip r:embed="rId3"/>
          <a:srcRect t="32760" b="20280"/>
          <a:stretch>
            <a:fillRect/>
          </a:stretch>
        </p:blipFill>
        <p:spPr>
          <a:xfrm>
            <a:off x="3633470" y="5187315"/>
            <a:ext cx="5286375" cy="14757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;p2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rAQAApgMAAFU2AABZCAAAEAAAACYAAAAIAAAAPDAAAAAAAAA="/>
              </a:ext>
            </a:extLst>
          </p:cNvSpPr>
          <p:nvPr>
            <p:ph type="title"/>
          </p:nvPr>
        </p:nvSpPr>
        <p:spPr>
          <a:xfrm>
            <a:off x="158115" y="0"/>
            <a:ext cx="8520430" cy="763905"/>
          </a:xfrm>
        </p:spPr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Examples of </a:t>
            </a:r>
            <a:r>
              <a:rPr lang="en-US" sz="4800" dirty="0" smtClean="0"/>
              <a:t>Memes </a:t>
            </a:r>
            <a:br>
              <a:rPr lang="en-US" sz="4800" dirty="0" smtClean="0"/>
            </a:br>
            <a:r>
              <a:rPr lang="en-US" sz="4800" dirty="0" smtClean="0"/>
              <a:t>Keepin</a:t>
            </a:r>
            <a:r>
              <a:rPr lang="en-US" sz="4800" dirty="0"/>
              <a:t>g</a:t>
            </a:r>
            <a:r>
              <a:rPr lang="en-US" sz="4800" dirty="0" smtClean="0"/>
              <a:t> </a:t>
            </a:r>
            <a:r>
              <a:rPr lang="en-US" sz="4800" dirty="0"/>
              <a:t>it Light</a:t>
            </a:r>
            <a:endParaRPr sz="4800" dirty="0"/>
          </a:p>
        </p:txBody>
      </p:sp>
      <p:sp>
        <p:nvSpPr>
          <p:cNvPr id="3" name="Google Shape;135;p2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RC+XBMAAAAlAAAAZAAAAA0AAAAAkAAAAJAAAACQAAAAk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hYWEFN0dPAQAAAAAAAAAAAAAAAAAAAAAAAAAAAAAAAAAAAAAAAAAA////An9/fwCenp4DzMzMAMDA/wB/f38AAAAAAAAAAAAAAAAAAAAAAAAAAAAhAAAAGAAAABQAAADrAQAAdAkAAFU2AAB5JQAAEAAAACYAAAAIAAAAPDAAAAAAAAA="/>
              </a:ext>
            </a:extLst>
          </p:cNvSpPr>
          <p:nvPr>
            <p:ph type="body" idx="1"/>
          </p:nvPr>
        </p:nvSpPr>
        <p:spPr/>
        <p:txBody>
          <a:bodyPr vert="horz" wrap="square" lIns="91440" tIns="91440" rIns="91440" bIns="91440" numCol="1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" name="Google Shape;136;p22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6wEAAHQJAABDFQAA9h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11785" y="1536700"/>
            <a:ext cx="3144520" cy="23583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Google Shape;137;p22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GSEAANIJAABVNgAATB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380355" y="1596390"/>
            <a:ext cx="3451860" cy="20281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Google Shape;138;p22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QxUAACQQAAAZIQAAyh4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456305" y="2623820"/>
            <a:ext cx="1924050" cy="23812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Google Shape;139;p22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wyMAABEZAAA7MwAAQiQ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5813425" y="4074795"/>
            <a:ext cx="2514600" cy="18192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Google Shape;140;p22"/>
          <p:cNvPicPr>
            <a:extLst>
              <a:ext uri="smNativeData">
                <pr:smNativeData xmlns="" xmlns:p14="http://schemas.microsoft.com/office/powerpoint/2010/main" xmlns:pr="smNativeData" val="SMDATA_15_VRC+XBMAAAAlAAAAEQAAAA0AAAAAkAAAAEgAAACQAAAASAAAAAAAAAAAAAAAAAAAAAEAAABQAAAAAAAAAAAA4D8AAAAAAADgPwAAAAAAAOA/AAAAAAAA4D8AAAAAAADgPwAAAAAAAOA/AAAAAAAA4D8AAAAAAADgPwAAAAAAAOA/AAAAAAAA4D8CAAAAjAAAAAAAAAAAAAAAYWFhDDdHT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enp4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YWFhBTdHTwEAAAAAAAAAAAAAAAAAAAAAAAAAAAAAAAAAAAAAAAAAAP///wJ/f38Anp6eA8zMzADAwP8Af39/AAAAAAAAAAAAAAAAAP///wAAAAAAIQAAABgAAAAUAAAAfAIAAMAaAACZEgAAeSU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" y="4348480"/>
            <a:ext cx="2619375" cy="17430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37474F"/>
      </a:lt1>
      <a:dk2>
        <a:srgbClr val="E0E0E0"/>
      </a:dk2>
      <a:lt2>
        <a:srgbClr val="9E9E9E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FFFFFF"/>
        </a:dk1>
        <a:lt1>
          <a:srgbClr val="37474F"/>
        </a:lt1>
        <a:dk2>
          <a:srgbClr val="E0E0E0"/>
        </a:dk2>
        <a:lt2>
          <a:srgbClr val="9E9E9E"/>
        </a:lt2>
        <a:accent1>
          <a:srgbClr val="616161"/>
        </a:accent1>
        <a:accent2>
          <a:srgbClr val="78909C"/>
        </a:accent2>
        <a:accent3>
          <a:srgbClr val="CACACA"/>
        </a:accent3>
        <a:accent4>
          <a:srgbClr val="64FFDA"/>
        </a:accent4>
        <a:accent5>
          <a:srgbClr val="FFD966"/>
        </a:accent5>
        <a:accent6>
          <a:srgbClr val="F5F5F5"/>
        </a:accent6>
        <a:hlink>
          <a:srgbClr val="FFD966"/>
        </a:hlink>
        <a:folHlink>
          <a:srgbClr val="FFD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37474F"/>
        </a:lt1>
        <a:dk2>
          <a:srgbClr val="E0E0E0"/>
        </a:dk2>
        <a:lt2>
          <a:srgbClr val="9E9E9E"/>
        </a:lt2>
        <a:accent1>
          <a:srgbClr val="616161"/>
        </a:accent1>
        <a:accent2>
          <a:srgbClr val="78909C"/>
        </a:accent2>
        <a:accent3>
          <a:srgbClr val="CACACA"/>
        </a:accent3>
        <a:accent4>
          <a:srgbClr val="64FFDA"/>
        </a:accent4>
        <a:accent5>
          <a:srgbClr val="FFD966"/>
        </a:accent5>
        <a:accent6>
          <a:srgbClr val="F5F5F5"/>
        </a:accent6>
        <a:hlink>
          <a:srgbClr val="FFD966"/>
        </a:hlink>
        <a:folHlink>
          <a:srgbClr val="FFD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37474F"/>
        </a:lt1>
        <a:dk2>
          <a:srgbClr val="E0E0E0"/>
        </a:dk2>
        <a:lt2>
          <a:srgbClr val="9E9E9E"/>
        </a:lt2>
        <a:accent1>
          <a:srgbClr val="616161"/>
        </a:accent1>
        <a:accent2>
          <a:srgbClr val="78909C"/>
        </a:accent2>
        <a:accent3>
          <a:srgbClr val="CACACA"/>
        </a:accent3>
        <a:accent4>
          <a:srgbClr val="64FFDA"/>
        </a:accent4>
        <a:accent5>
          <a:srgbClr val="FFD966"/>
        </a:accent5>
        <a:accent6>
          <a:srgbClr val="F5F5F5"/>
        </a:accent6>
        <a:hlink>
          <a:srgbClr val="FFD966"/>
        </a:hlink>
        <a:folHlink>
          <a:srgbClr val="FFD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529</Words>
  <Application>Microsoft Office PowerPoint</Application>
  <PresentationFormat>On-screen Show (4:3)</PresentationFormat>
  <Paragraphs>95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Average</vt:lpstr>
      <vt:lpstr>Calibri</vt:lpstr>
      <vt:lpstr>Century Gothic</vt:lpstr>
      <vt:lpstr>Courier New</vt:lpstr>
      <vt:lpstr>Nunito</vt:lpstr>
      <vt:lpstr>Oswald</vt:lpstr>
      <vt:lpstr>Presentation</vt:lpstr>
      <vt:lpstr>Less Work and More Success</vt:lpstr>
      <vt:lpstr>Welcome and Introductions</vt:lpstr>
      <vt:lpstr>ADULT LEARNING THEORY</vt:lpstr>
      <vt:lpstr>RATIONAL EMOTIVE BEHAVIOR THEORY</vt:lpstr>
      <vt:lpstr>PowerPoint Presentation</vt:lpstr>
      <vt:lpstr>PowerPoint Presentation</vt:lpstr>
      <vt:lpstr>Make Your Meeting Minutes Count</vt:lpstr>
      <vt:lpstr>Utilize Email</vt:lpstr>
      <vt:lpstr>Examples of Memes  Keeping it Light</vt:lpstr>
      <vt:lpstr>Keep in mind...</vt:lpstr>
      <vt:lpstr>PowerPoint Presentation</vt:lpstr>
      <vt:lpstr>Stop Drowning in Admin Duties</vt:lpstr>
      <vt:lpstr>FSS Bonuses</vt:lpstr>
      <vt:lpstr>FSS Bonuses</vt:lpstr>
      <vt:lpstr>Audit Ready File Habits to Have</vt:lpstr>
      <vt:lpstr>Importance of Billing Reconciliations</vt:lpstr>
      <vt:lpstr>MSDHA IS HERE FOR YOU</vt:lpstr>
      <vt:lpstr>Questions?</vt:lpstr>
      <vt:lpstr>Survey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 Work and More Success</dc:title>
  <dc:creator>Shannon Bonesteel</dc:creator>
  <cp:lastModifiedBy>Erin McLaughlin</cp:lastModifiedBy>
  <cp:revision>7</cp:revision>
  <dcterms:created xsi:type="dcterms:W3CDTF">2019-04-22T14:03:43Z</dcterms:created>
  <dcterms:modified xsi:type="dcterms:W3CDTF">2019-04-30T13:09:46Z</dcterms:modified>
</cp:coreProperties>
</file>